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3.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4.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6" r:id="rId2"/>
    <p:sldMasterId id="2147483701" r:id="rId3"/>
    <p:sldMasterId id="2147483725" r:id="rId4"/>
    <p:sldMasterId id="2147483738" r:id="rId5"/>
  </p:sldMasterIdLst>
  <p:notesMasterIdLst>
    <p:notesMasterId r:id="rId90"/>
  </p:notesMasterIdLst>
  <p:sldIdLst>
    <p:sldId id="356" r:id="rId6"/>
    <p:sldId id="310" r:id="rId7"/>
    <p:sldId id="259" r:id="rId8"/>
    <p:sldId id="352" r:id="rId9"/>
    <p:sldId id="294" r:id="rId10"/>
    <p:sldId id="267" r:id="rId11"/>
    <p:sldId id="266" r:id="rId12"/>
    <p:sldId id="284" r:id="rId13"/>
    <p:sldId id="275" r:id="rId14"/>
    <p:sldId id="268" r:id="rId15"/>
    <p:sldId id="278" r:id="rId16"/>
    <p:sldId id="270" r:id="rId17"/>
    <p:sldId id="272" r:id="rId18"/>
    <p:sldId id="273" r:id="rId19"/>
    <p:sldId id="311" r:id="rId20"/>
    <p:sldId id="257" r:id="rId21"/>
    <p:sldId id="279" r:id="rId22"/>
    <p:sldId id="280" r:id="rId23"/>
    <p:sldId id="276" r:id="rId24"/>
    <p:sldId id="281" r:id="rId25"/>
    <p:sldId id="283" r:id="rId26"/>
    <p:sldId id="285" r:id="rId27"/>
    <p:sldId id="286" r:id="rId28"/>
    <p:sldId id="295" r:id="rId29"/>
    <p:sldId id="287" r:id="rId30"/>
    <p:sldId id="291" r:id="rId31"/>
    <p:sldId id="292" r:id="rId32"/>
    <p:sldId id="299" r:id="rId33"/>
    <p:sldId id="297" r:id="rId34"/>
    <p:sldId id="341" r:id="rId35"/>
    <p:sldId id="288" r:id="rId36"/>
    <p:sldId id="289" r:id="rId37"/>
    <p:sldId id="290" r:id="rId38"/>
    <p:sldId id="293" r:id="rId39"/>
    <p:sldId id="327" r:id="rId40"/>
    <p:sldId id="329" r:id="rId41"/>
    <p:sldId id="298" r:id="rId42"/>
    <p:sldId id="300" r:id="rId43"/>
    <p:sldId id="301" r:id="rId44"/>
    <p:sldId id="302" r:id="rId45"/>
    <p:sldId id="322" r:id="rId46"/>
    <p:sldId id="303" r:id="rId47"/>
    <p:sldId id="304" r:id="rId48"/>
    <p:sldId id="305" r:id="rId49"/>
    <p:sldId id="306" r:id="rId50"/>
    <p:sldId id="260" r:id="rId51"/>
    <p:sldId id="307" r:id="rId52"/>
    <p:sldId id="309" r:id="rId53"/>
    <p:sldId id="314" r:id="rId54"/>
    <p:sldId id="312" r:id="rId55"/>
    <p:sldId id="317" r:id="rId56"/>
    <p:sldId id="339" r:id="rId57"/>
    <p:sldId id="318" r:id="rId58"/>
    <p:sldId id="316" r:id="rId59"/>
    <p:sldId id="261" r:id="rId60"/>
    <p:sldId id="320" r:id="rId61"/>
    <p:sldId id="324" r:id="rId62"/>
    <p:sldId id="332" r:id="rId63"/>
    <p:sldId id="321" r:id="rId64"/>
    <p:sldId id="319" r:id="rId65"/>
    <p:sldId id="315" r:id="rId66"/>
    <p:sldId id="326" r:id="rId67"/>
    <p:sldId id="340" r:id="rId68"/>
    <p:sldId id="325" r:id="rId69"/>
    <p:sldId id="323" r:id="rId70"/>
    <p:sldId id="334" r:id="rId71"/>
    <p:sldId id="336" r:id="rId72"/>
    <p:sldId id="337" r:id="rId73"/>
    <p:sldId id="330" r:id="rId74"/>
    <p:sldId id="331" r:id="rId75"/>
    <p:sldId id="338" r:id="rId76"/>
    <p:sldId id="342" r:id="rId77"/>
    <p:sldId id="343" r:id="rId78"/>
    <p:sldId id="344" r:id="rId79"/>
    <p:sldId id="348" r:id="rId80"/>
    <p:sldId id="347" r:id="rId81"/>
    <p:sldId id="345" r:id="rId82"/>
    <p:sldId id="346" r:id="rId83"/>
    <p:sldId id="349" r:id="rId84"/>
    <p:sldId id="350" r:id="rId85"/>
    <p:sldId id="351" r:id="rId86"/>
    <p:sldId id="353" r:id="rId87"/>
    <p:sldId id="354" r:id="rId88"/>
    <p:sldId id="355" r:id="rId89"/>
  </p:sldIdLst>
  <p:sldSz cx="18288000" cy="10285413"/>
  <p:notesSz cx="6858000" cy="9144000"/>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62"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00" autoAdjust="0"/>
    <p:restoredTop sz="94660"/>
  </p:normalViewPr>
  <p:slideViewPr>
    <p:cSldViewPr snapToGrid="0" showGuides="1">
      <p:cViewPr varScale="1">
        <p:scale>
          <a:sx n="59" d="100"/>
          <a:sy n="59" d="100"/>
        </p:scale>
        <p:origin x="336" y="77"/>
      </p:cViewPr>
      <p:guideLst>
        <p:guide orient="horz" pos="3262"/>
        <p:guide pos="57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5.xml"/><Relationship Id="rId90" Type="http://schemas.openxmlformats.org/officeDocument/2006/relationships/notesMaster" Target="notesMasters/notesMaster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viewProps" Target="viewProps.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Application</c:v>
                </c:pt>
              </c:strCache>
            </c:strRef>
          </c:tx>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356</c:v>
                </c:pt>
                <c:pt idx="1">
                  <c:v>256</c:v>
                </c:pt>
                <c:pt idx="2">
                  <c:v>289</c:v>
                </c:pt>
                <c:pt idx="3">
                  <c:v>206</c:v>
                </c:pt>
                <c:pt idx="4">
                  <c:v>256</c:v>
                </c:pt>
                <c:pt idx="5">
                  <c:v>365</c:v>
                </c:pt>
                <c:pt idx="6">
                  <c:v>378</c:v>
                </c:pt>
                <c:pt idx="7">
                  <c:v>346</c:v>
                </c:pt>
                <c:pt idx="8">
                  <c:v>432</c:v>
                </c:pt>
                <c:pt idx="9">
                  <c:v>469</c:v>
                </c:pt>
                <c:pt idx="10">
                  <c:v>501</c:v>
                </c:pt>
                <c:pt idx="11">
                  <c:v>521</c:v>
                </c:pt>
              </c:numCache>
            </c:numRef>
          </c:val>
          <c:extLst>
            <c:ext xmlns:c16="http://schemas.microsoft.com/office/drawing/2014/chart" uri="{C3380CC4-5D6E-409C-BE32-E72D297353CC}">
              <c16:uniqueId val="{00000000-4916-436A-BF18-8624FDD2CD2F}"/>
            </c:ext>
          </c:extLst>
        </c:ser>
        <c:ser>
          <c:idx val="1"/>
          <c:order val="1"/>
          <c:tx>
            <c:strRef>
              <c:f>Sheet1!$C$1</c:f>
              <c:strCache>
                <c:ptCount val="1"/>
                <c:pt idx="0">
                  <c:v>Web Services</c:v>
                </c:pt>
              </c:strCache>
            </c:strRef>
          </c:tx>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201</c:v>
                </c:pt>
                <c:pt idx="1">
                  <c:v>223</c:v>
                </c:pt>
                <c:pt idx="2">
                  <c:v>212</c:v>
                </c:pt>
                <c:pt idx="3">
                  <c:v>256</c:v>
                </c:pt>
                <c:pt idx="4">
                  <c:v>245</c:v>
                </c:pt>
                <c:pt idx="5">
                  <c:v>236</c:v>
                </c:pt>
                <c:pt idx="6">
                  <c:v>212</c:v>
                </c:pt>
                <c:pt idx="7">
                  <c:v>256</c:v>
                </c:pt>
                <c:pt idx="8">
                  <c:v>269</c:v>
                </c:pt>
                <c:pt idx="9">
                  <c:v>289</c:v>
                </c:pt>
                <c:pt idx="10">
                  <c:v>301</c:v>
                </c:pt>
                <c:pt idx="11">
                  <c:v>356</c:v>
                </c:pt>
              </c:numCache>
            </c:numRef>
          </c:val>
          <c:extLst>
            <c:ext xmlns:c16="http://schemas.microsoft.com/office/drawing/2014/chart" uri="{C3380CC4-5D6E-409C-BE32-E72D297353CC}">
              <c16:uniqueId val="{00000001-4916-436A-BF18-8624FDD2CD2F}"/>
            </c:ext>
          </c:extLst>
        </c:ser>
        <c:ser>
          <c:idx val="2"/>
          <c:order val="2"/>
          <c:tx>
            <c:strRef>
              <c:f>Sheet1!$D$1</c:f>
              <c:strCache>
                <c:ptCount val="1"/>
                <c:pt idx="0">
                  <c:v>Online Shop</c:v>
                </c:pt>
              </c:strCache>
            </c:strRef>
          </c:tx>
          <c:spPr>
            <a:ln w="25400">
              <a:noFill/>
            </a:ln>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formatCode>General</c:formatCode>
                <c:ptCount val="12"/>
                <c:pt idx="0">
                  <c:v>109</c:v>
                </c:pt>
                <c:pt idx="1">
                  <c:v>105</c:v>
                </c:pt>
                <c:pt idx="2">
                  <c:v>120</c:v>
                </c:pt>
                <c:pt idx="3">
                  <c:v>130</c:v>
                </c:pt>
                <c:pt idx="4">
                  <c:v>156</c:v>
                </c:pt>
                <c:pt idx="5">
                  <c:v>159</c:v>
                </c:pt>
                <c:pt idx="6">
                  <c:v>167</c:v>
                </c:pt>
                <c:pt idx="7">
                  <c:v>189</c:v>
                </c:pt>
                <c:pt idx="8">
                  <c:v>156</c:v>
                </c:pt>
                <c:pt idx="9">
                  <c:v>120</c:v>
                </c:pt>
                <c:pt idx="10">
                  <c:v>168</c:v>
                </c:pt>
                <c:pt idx="11">
                  <c:v>190</c:v>
                </c:pt>
              </c:numCache>
            </c:numRef>
          </c:val>
          <c:extLst>
            <c:ext xmlns:c16="http://schemas.microsoft.com/office/drawing/2014/chart" uri="{C3380CC4-5D6E-409C-BE32-E72D297353CC}">
              <c16:uniqueId val="{00000002-4916-436A-BF18-8624FDD2CD2F}"/>
            </c:ext>
          </c:extLst>
        </c:ser>
        <c:dLbls>
          <c:showLegendKey val="0"/>
          <c:showVal val="0"/>
          <c:showCatName val="0"/>
          <c:showSerName val="0"/>
          <c:showPercent val="0"/>
          <c:showBubbleSize val="0"/>
        </c:dLbls>
        <c:axId val="251642240"/>
        <c:axId val="251643776"/>
      </c:areaChart>
      <c:catAx>
        <c:axId val="251642240"/>
        <c:scaling>
          <c:orientation val="minMax"/>
        </c:scaling>
        <c:delete val="0"/>
        <c:axPos val="b"/>
        <c:numFmt formatCode="General" sourceLinked="1"/>
        <c:majorTickMark val="none"/>
        <c:minorTickMark val="none"/>
        <c:tickLblPos val="nextTo"/>
        <c:spPr>
          <a:ln>
            <a:noFill/>
          </a:ln>
        </c:spPr>
        <c:txPr>
          <a:bodyPr/>
          <a:lstStyle/>
          <a:p>
            <a:pPr>
              <a:defRPr lang="ja-JP">
                <a:solidFill>
                  <a:schemeClr val="tx2"/>
                </a:solidFill>
              </a:defRPr>
            </a:pPr>
            <a:endParaRPr lang="en-US"/>
          </a:p>
        </c:txPr>
        <c:crossAx val="251643776"/>
        <c:crosses val="autoZero"/>
        <c:auto val="1"/>
        <c:lblAlgn val="ctr"/>
        <c:lblOffset val="100"/>
        <c:noMultiLvlLbl val="0"/>
      </c:catAx>
      <c:valAx>
        <c:axId val="251643776"/>
        <c:scaling>
          <c:orientation val="minMax"/>
        </c:scaling>
        <c:delete val="0"/>
        <c:axPos val="l"/>
        <c:majorGridlines>
          <c:spPr>
            <a:ln w="28575">
              <a:solidFill>
                <a:schemeClr val="bg1">
                  <a:lumMod val="85000"/>
                </a:schemeClr>
              </a:solidFill>
              <a:prstDash val="sysDot"/>
            </a:ln>
          </c:spPr>
        </c:majorGridlines>
        <c:numFmt formatCode="General" sourceLinked="1"/>
        <c:majorTickMark val="none"/>
        <c:minorTickMark val="none"/>
        <c:tickLblPos val="nextTo"/>
        <c:spPr>
          <a:ln>
            <a:noFill/>
          </a:ln>
        </c:spPr>
        <c:txPr>
          <a:bodyPr/>
          <a:lstStyle/>
          <a:p>
            <a:pPr>
              <a:defRPr lang="ja-JP"/>
            </a:pPr>
            <a:endParaRPr lang="en-US"/>
          </a:p>
        </c:txPr>
        <c:crossAx val="251642240"/>
        <c:crosses val="autoZero"/>
        <c:crossBetween val="midCat"/>
      </c:valAx>
      <c:spPr>
        <a:ln>
          <a:noFill/>
        </a:ln>
      </c:spPr>
    </c:plotArea>
    <c:legend>
      <c:legendPos val="t"/>
      <c:overlay val="0"/>
      <c:txPr>
        <a:bodyPr/>
        <a:lstStyle/>
        <a:p>
          <a:pPr>
            <a:defRPr lang="ja-JP"/>
          </a:pPr>
          <a:endParaRPr lang="en-US"/>
        </a:p>
      </c:txPr>
    </c:legend>
    <c:plotVisOnly val="1"/>
    <c:dispBlanksAs val="zero"/>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Producing</c:v>
                </c:pt>
              </c:strCache>
            </c:strRef>
          </c:tx>
          <c:spPr>
            <a:ln w="38100"/>
          </c:spPr>
          <c:marker>
            <c:symbol val="circle"/>
            <c:size val="20"/>
            <c:spPr>
              <a:ln w="38100">
                <a:solidFill>
                  <a:schemeClr val="accent1">
                    <a:lumMod val="60000"/>
                    <a:lumOff val="40000"/>
                  </a:schemeClr>
                </a:solidFill>
              </a:ln>
            </c:spPr>
          </c:marker>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Sheet1!$B$2:$B$10</c:f>
              <c:numCache>
                <c:formatCode>General</c:formatCode>
                <c:ptCount val="9"/>
                <c:pt idx="0">
                  <c:v>99</c:v>
                </c:pt>
                <c:pt idx="1">
                  <c:v>100</c:v>
                </c:pt>
                <c:pt idx="2">
                  <c:v>105</c:v>
                </c:pt>
                <c:pt idx="3">
                  <c:v>120</c:v>
                </c:pt>
                <c:pt idx="4">
                  <c:v>160</c:v>
                </c:pt>
                <c:pt idx="5">
                  <c:v>155</c:v>
                </c:pt>
                <c:pt idx="6">
                  <c:v>159</c:v>
                </c:pt>
                <c:pt idx="7">
                  <c:v>180</c:v>
                </c:pt>
                <c:pt idx="8">
                  <c:v>201</c:v>
                </c:pt>
              </c:numCache>
            </c:numRef>
          </c:val>
          <c:smooth val="0"/>
          <c:extLst>
            <c:ext xmlns:c16="http://schemas.microsoft.com/office/drawing/2014/chart" uri="{C3380CC4-5D6E-409C-BE32-E72D297353CC}">
              <c16:uniqueId val="{00000000-2D51-49D7-8021-AF3D4B5DD28D}"/>
            </c:ext>
          </c:extLst>
        </c:ser>
        <c:ser>
          <c:idx val="1"/>
          <c:order val="1"/>
          <c:tx>
            <c:strRef>
              <c:f>Sheet1!$C$1</c:f>
              <c:strCache>
                <c:ptCount val="1"/>
                <c:pt idx="0">
                  <c:v>Promotion</c:v>
                </c:pt>
              </c:strCache>
            </c:strRef>
          </c:tx>
          <c:spPr>
            <a:ln w="38100"/>
          </c:spPr>
          <c:marker>
            <c:symbol val="circle"/>
            <c:size val="20"/>
            <c:spPr>
              <a:ln w="38100">
                <a:solidFill>
                  <a:schemeClr val="accent2">
                    <a:lumMod val="60000"/>
                    <a:lumOff val="40000"/>
                  </a:schemeClr>
                </a:solidFill>
              </a:ln>
            </c:spPr>
          </c:marker>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Sheet1!$C$2:$C$10</c:f>
              <c:numCache>
                <c:formatCode>General</c:formatCode>
                <c:ptCount val="9"/>
                <c:pt idx="0">
                  <c:v>156</c:v>
                </c:pt>
                <c:pt idx="1">
                  <c:v>145</c:v>
                </c:pt>
                <c:pt idx="2">
                  <c:v>132</c:v>
                </c:pt>
                <c:pt idx="3">
                  <c:v>102</c:v>
                </c:pt>
                <c:pt idx="4">
                  <c:v>112</c:v>
                </c:pt>
                <c:pt idx="5">
                  <c:v>123</c:v>
                </c:pt>
                <c:pt idx="6">
                  <c:v>145</c:v>
                </c:pt>
                <c:pt idx="7">
                  <c:v>152</c:v>
                </c:pt>
                <c:pt idx="8">
                  <c:v>120</c:v>
                </c:pt>
              </c:numCache>
            </c:numRef>
          </c:val>
          <c:smooth val="0"/>
          <c:extLst>
            <c:ext xmlns:c16="http://schemas.microsoft.com/office/drawing/2014/chart" uri="{C3380CC4-5D6E-409C-BE32-E72D297353CC}">
              <c16:uniqueId val="{00000001-2D51-49D7-8021-AF3D4B5DD28D}"/>
            </c:ext>
          </c:extLst>
        </c:ser>
        <c:ser>
          <c:idx val="2"/>
          <c:order val="2"/>
          <c:tx>
            <c:strRef>
              <c:f>Sheet1!$D$1</c:f>
              <c:strCache>
                <c:ptCount val="1"/>
                <c:pt idx="0">
                  <c:v>Management</c:v>
                </c:pt>
              </c:strCache>
            </c:strRef>
          </c:tx>
          <c:spPr>
            <a:ln w="38100">
              <a:solidFill>
                <a:schemeClr val="accent3">
                  <a:shade val="95000"/>
                  <a:satMod val="105000"/>
                </a:schemeClr>
              </a:solidFill>
            </a:ln>
          </c:spPr>
          <c:marker>
            <c:symbol val="circle"/>
            <c:size val="20"/>
            <c:spPr>
              <a:ln w="38100">
                <a:solidFill>
                  <a:schemeClr val="accent3">
                    <a:lumMod val="60000"/>
                    <a:lumOff val="40000"/>
                  </a:schemeClr>
                </a:solidFill>
              </a:ln>
            </c:spPr>
          </c:marker>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Sheet1!$D$2:$D$10</c:f>
              <c:numCache>
                <c:formatCode>General</c:formatCode>
                <c:ptCount val="9"/>
                <c:pt idx="0">
                  <c:v>195</c:v>
                </c:pt>
                <c:pt idx="1">
                  <c:v>185</c:v>
                </c:pt>
                <c:pt idx="2">
                  <c:v>175</c:v>
                </c:pt>
                <c:pt idx="3">
                  <c:v>146</c:v>
                </c:pt>
                <c:pt idx="4">
                  <c:v>120</c:v>
                </c:pt>
                <c:pt idx="5">
                  <c:v>110</c:v>
                </c:pt>
                <c:pt idx="6">
                  <c:v>99</c:v>
                </c:pt>
                <c:pt idx="7">
                  <c:v>106</c:v>
                </c:pt>
                <c:pt idx="8">
                  <c:v>152</c:v>
                </c:pt>
              </c:numCache>
            </c:numRef>
          </c:val>
          <c:smooth val="0"/>
          <c:extLst>
            <c:ext xmlns:c16="http://schemas.microsoft.com/office/drawing/2014/chart" uri="{C3380CC4-5D6E-409C-BE32-E72D297353CC}">
              <c16:uniqueId val="{00000002-2D51-49D7-8021-AF3D4B5DD28D}"/>
            </c:ext>
          </c:extLst>
        </c:ser>
        <c:dLbls>
          <c:showLegendKey val="0"/>
          <c:showVal val="0"/>
          <c:showCatName val="0"/>
          <c:showSerName val="0"/>
          <c:showPercent val="0"/>
          <c:showBubbleSize val="0"/>
        </c:dLbls>
        <c:marker val="1"/>
        <c:smooth val="0"/>
        <c:axId val="251730560"/>
        <c:axId val="251736832"/>
      </c:lineChart>
      <c:catAx>
        <c:axId val="251730560"/>
        <c:scaling>
          <c:orientation val="minMax"/>
        </c:scaling>
        <c:delete val="0"/>
        <c:axPos val="b"/>
        <c:numFmt formatCode="General" sourceLinked="1"/>
        <c:majorTickMark val="none"/>
        <c:minorTickMark val="none"/>
        <c:tickLblPos val="nextTo"/>
        <c:spPr>
          <a:ln>
            <a:noFill/>
          </a:ln>
        </c:spPr>
        <c:txPr>
          <a:bodyPr/>
          <a:lstStyle/>
          <a:p>
            <a:pPr>
              <a:defRPr lang="ja-JP"/>
            </a:pPr>
            <a:endParaRPr lang="en-US"/>
          </a:p>
        </c:txPr>
        <c:crossAx val="251736832"/>
        <c:crosses val="autoZero"/>
        <c:auto val="1"/>
        <c:lblAlgn val="ctr"/>
        <c:lblOffset val="100"/>
        <c:noMultiLvlLbl val="0"/>
      </c:catAx>
      <c:valAx>
        <c:axId val="251736832"/>
        <c:scaling>
          <c:orientation val="minMax"/>
        </c:scaling>
        <c:delete val="0"/>
        <c:axPos val="l"/>
        <c:majorGridlines>
          <c:spPr>
            <a:ln w="28575">
              <a:solidFill>
                <a:schemeClr val="bg1">
                  <a:lumMod val="85000"/>
                </a:schemeClr>
              </a:solidFill>
              <a:prstDash val="sysDot"/>
            </a:ln>
          </c:spPr>
        </c:majorGridlines>
        <c:numFmt formatCode="General" sourceLinked="1"/>
        <c:majorTickMark val="none"/>
        <c:minorTickMark val="none"/>
        <c:tickLblPos val="nextTo"/>
        <c:spPr>
          <a:ln>
            <a:noFill/>
          </a:ln>
        </c:spPr>
        <c:txPr>
          <a:bodyPr/>
          <a:lstStyle/>
          <a:p>
            <a:pPr>
              <a:defRPr lang="ja-JP">
                <a:latin typeface="+mn-lt"/>
              </a:defRPr>
            </a:pPr>
            <a:endParaRPr lang="en-US"/>
          </a:p>
        </c:txPr>
        <c:crossAx val="251730560"/>
        <c:crosses val="autoZero"/>
        <c:crossBetween val="between"/>
      </c:valAx>
      <c:spPr>
        <a:ln w="31750">
          <a:noFill/>
        </a:ln>
      </c:spPr>
    </c:plotArea>
    <c:legend>
      <c:legendPos val="b"/>
      <c:overlay val="0"/>
      <c:txPr>
        <a:bodyPr/>
        <a:lstStyle/>
        <a:p>
          <a:pPr>
            <a:defRPr lang="ja-JP"/>
          </a:pPr>
          <a:endParaRPr lang="en-US"/>
        </a:p>
      </c:txPr>
    </c:legend>
    <c:plotVisOnly val="1"/>
    <c:dispBlanksAs val="gap"/>
    <c:showDLblsOverMax val="0"/>
  </c:chart>
  <c:txPr>
    <a:bodyPr/>
    <a:lstStyle/>
    <a:p>
      <a:pPr>
        <a:defRPr sz="1800">
          <a:latin typeface="+mn-lt"/>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5A974-2B9D-4DE7-B1FD-B969DD33CD5E}" type="datetimeFigureOut">
              <a:rPr kumimoji="1" lang="ja-JP" altLang="en-US" smtClean="0"/>
              <a:t>2020/3/9</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CE44EA-33D9-406B-AA52-45755D8D5CBE}" type="slidenum">
              <a:rPr kumimoji="1" lang="ja-JP" altLang="en-US" smtClean="0"/>
              <a:t>‹#›</a:t>
            </a:fld>
            <a:endParaRPr kumimoji="1" lang="ja-JP" altLang="en-US"/>
          </a:p>
        </p:txBody>
      </p:sp>
    </p:spTree>
    <p:extLst>
      <p:ext uri="{BB962C8B-B14F-4D97-AF65-F5344CB8AC3E}">
        <p14:creationId xmlns:p14="http://schemas.microsoft.com/office/powerpoint/2010/main" val="34691001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Tree>
    <p:extLst>
      <p:ext uri="{BB962C8B-B14F-4D97-AF65-F5344CB8AC3E}">
        <p14:creationId xmlns:p14="http://schemas.microsoft.com/office/powerpoint/2010/main" val="88381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879843"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634759"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2422526"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879843"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図プレースホルダー 25"/>
          <p:cNvSpPr>
            <a:spLocks noGrp="1"/>
          </p:cNvSpPr>
          <p:nvPr>
            <p:ph type="pic" sz="quarter" idx="26" hasCustomPrompt="1"/>
          </p:nvPr>
        </p:nvSpPr>
        <p:spPr>
          <a:xfrm>
            <a:off x="6634759"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25"/>
          <p:cNvSpPr>
            <a:spLocks noGrp="1"/>
          </p:cNvSpPr>
          <p:nvPr>
            <p:ph type="pic" sz="quarter" idx="29" hasCustomPrompt="1"/>
          </p:nvPr>
        </p:nvSpPr>
        <p:spPr>
          <a:xfrm>
            <a:off x="12422526"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1550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750" fill="hold"/>
                                        <p:tgtEl>
                                          <p:spTgt spid="36"/>
                                        </p:tgtEl>
                                        <p:attrNameLst>
                                          <p:attrName>ppt_x</p:attrName>
                                        </p:attrNameLst>
                                      </p:cBhvr>
                                      <p:tavLst>
                                        <p:tav tm="0">
                                          <p:val>
                                            <p:strVal val="#ppt_x"/>
                                          </p:val>
                                        </p:tav>
                                        <p:tav tm="100000">
                                          <p:val>
                                            <p:strVal val="#ppt_x"/>
                                          </p:val>
                                        </p:tav>
                                      </p:tavLst>
                                    </p:anim>
                                    <p:anim calcmode="lin" valueType="num">
                                      <p:cBhvr additive="base">
                                        <p:cTn id="34" dur="750" fill="hold"/>
                                        <p:tgtEl>
                                          <p:spTgt spid="36"/>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750" fill="hold"/>
                                        <p:tgtEl>
                                          <p:spTgt spid="50"/>
                                        </p:tgtEl>
                                        <p:attrNameLst>
                                          <p:attrName>ppt_x</p:attrName>
                                        </p:attrNameLst>
                                      </p:cBhvr>
                                      <p:tavLst>
                                        <p:tav tm="0">
                                          <p:val>
                                            <p:strVal val="#ppt_x"/>
                                          </p:val>
                                        </p:tav>
                                        <p:tav tm="100000">
                                          <p:val>
                                            <p:strVal val="#ppt_x"/>
                                          </p:val>
                                        </p:tav>
                                      </p:tavLst>
                                    </p:anim>
                                    <p:anim calcmode="lin" valueType="num">
                                      <p:cBhvr additive="base">
                                        <p:cTn id="56" dur="750" fill="hold"/>
                                        <p:tgtEl>
                                          <p:spTgt spid="5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par>
                          <p:cTn id="70" fill="hold">
                            <p:stCondLst>
                              <p:cond delay="5250"/>
                            </p:stCondLst>
                            <p:childTnLst>
                              <p:par>
                                <p:cTn id="71" presetID="2" presetClass="entr" presetSubtype="1" decel="10000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ppt_x"/>
                                          </p:val>
                                        </p:tav>
                                        <p:tav tm="100000">
                                          <p:val>
                                            <p:strVal val="#ppt_x"/>
                                          </p:val>
                                        </p:tav>
                                      </p:tavLst>
                                    </p:anim>
                                    <p:anim calcmode="lin" valueType="num">
                                      <p:cBhvr additive="base">
                                        <p:cTn id="74" dur="750" fill="hold"/>
                                        <p:tgtEl>
                                          <p:spTgt spid="54"/>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anim calcmode="lin" valueType="num">
                                      <p:cBhvr additive="base">
                                        <p:cTn id="77" dur="750" fill="hold"/>
                                        <p:tgtEl>
                                          <p:spTgt spid="55"/>
                                        </p:tgtEl>
                                        <p:attrNameLst>
                                          <p:attrName>ppt_x</p:attrName>
                                        </p:attrNameLst>
                                      </p:cBhvr>
                                      <p:tavLst>
                                        <p:tav tm="0">
                                          <p:val>
                                            <p:strVal val="#ppt_x"/>
                                          </p:val>
                                        </p:tav>
                                        <p:tav tm="100000">
                                          <p:val>
                                            <p:strVal val="#ppt_x"/>
                                          </p:val>
                                        </p:tav>
                                      </p:tavLst>
                                    </p:anim>
                                    <p:anim calcmode="lin" valueType="num">
                                      <p:cBhvr additive="base">
                                        <p:cTn id="78" dur="750" fill="hold"/>
                                        <p:tgtEl>
                                          <p:spTgt spid="55"/>
                                        </p:tgtEl>
                                        <p:attrNameLst>
                                          <p:attrName>ppt_y</p:attrName>
                                        </p:attrNameLst>
                                      </p:cBhvr>
                                      <p:tavLst>
                                        <p:tav tm="0">
                                          <p:val>
                                            <p:strVal val="0-#ppt_h/2"/>
                                          </p:val>
                                        </p:tav>
                                        <p:tav tm="100000">
                                          <p:val>
                                            <p:strVal val="#ppt_y"/>
                                          </p:val>
                                        </p:tav>
                                      </p:tavLst>
                                    </p:anim>
                                  </p:childTnLst>
                                </p:cTn>
                              </p:par>
                            </p:childTnLst>
                          </p:cTn>
                        </p:par>
                        <p:par>
                          <p:cTn id="79" fill="hold">
                            <p:stCondLst>
                              <p:cond delay="6000"/>
                            </p:stCondLst>
                            <p:childTnLst>
                              <p:par>
                                <p:cTn id="80" presetID="2" presetClass="entr" presetSubtype="8" decel="100000" fill="hold" grpId="0" nodeType="after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 calcmode="lin" valueType="num">
                                      <p:cBhvr additive="base">
                                        <p:cTn id="82"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5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6500"/>
                            </p:stCondLst>
                            <p:childTnLst>
                              <p:par>
                                <p:cTn id="89" presetID="22" presetClass="entr" presetSubtype="8"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childTnLst>
                          </p:cTn>
                        </p:par>
                        <p:par>
                          <p:cTn id="92" fill="hold">
                            <p:stCondLst>
                              <p:cond delay="7000"/>
                            </p:stCondLst>
                            <p:childTnLst>
                              <p:par>
                                <p:cTn id="93" presetID="2" presetClass="entr" presetSubtype="1" decel="100000" fill="hold" grpId="0" nodeType="afterEffect">
                                  <p:stCondLst>
                                    <p:cond delay="0"/>
                                  </p:stCondLst>
                                  <p:childTnLst>
                                    <p:set>
                                      <p:cBhvr>
                                        <p:cTn id="94" dur="1" fill="hold">
                                          <p:stCondLst>
                                            <p:cond delay="0"/>
                                          </p:stCondLst>
                                        </p:cTn>
                                        <p:tgtEl>
                                          <p:spTgt spid="59"/>
                                        </p:tgtEl>
                                        <p:attrNameLst>
                                          <p:attrName>style.visibility</p:attrName>
                                        </p:attrNameLst>
                                      </p:cBhvr>
                                      <p:to>
                                        <p:strVal val="visible"/>
                                      </p:to>
                                    </p:set>
                                    <p:anim calcmode="lin" valueType="num">
                                      <p:cBhvr additive="base">
                                        <p:cTn id="95" dur="750" fill="hold"/>
                                        <p:tgtEl>
                                          <p:spTgt spid="59"/>
                                        </p:tgtEl>
                                        <p:attrNameLst>
                                          <p:attrName>ppt_x</p:attrName>
                                        </p:attrNameLst>
                                      </p:cBhvr>
                                      <p:tavLst>
                                        <p:tav tm="0">
                                          <p:val>
                                            <p:strVal val="#ppt_x"/>
                                          </p:val>
                                        </p:tav>
                                        <p:tav tm="100000">
                                          <p:val>
                                            <p:strVal val="#ppt_x"/>
                                          </p:val>
                                        </p:tav>
                                      </p:tavLst>
                                    </p:anim>
                                    <p:anim calcmode="lin" valueType="num">
                                      <p:cBhvr additive="base">
                                        <p:cTn id="96" dur="750" fill="hold"/>
                                        <p:tgtEl>
                                          <p:spTgt spid="59"/>
                                        </p:tgtEl>
                                        <p:attrNameLst>
                                          <p:attrName>ppt_y</p:attrName>
                                        </p:attrNameLst>
                                      </p:cBhvr>
                                      <p:tavLst>
                                        <p:tav tm="0">
                                          <p:val>
                                            <p:strVal val="0-#ppt_h/2"/>
                                          </p:val>
                                        </p:tav>
                                        <p:tav tm="100000">
                                          <p:val>
                                            <p:strVal val="#ppt_y"/>
                                          </p:val>
                                        </p:tav>
                                      </p:tavLst>
                                    </p:anim>
                                  </p:childTnLst>
                                </p:cTn>
                              </p:par>
                              <p:par>
                                <p:cTn id="97" presetID="2" presetClass="entr" presetSubtype="1" decel="100000" fill="hold" grpId="0" nodeType="withEffect">
                                  <p:stCondLst>
                                    <p:cond delay="0"/>
                                  </p:stCondLst>
                                  <p:childTnLst>
                                    <p:set>
                                      <p:cBhvr>
                                        <p:cTn id="98" dur="1" fill="hold">
                                          <p:stCondLst>
                                            <p:cond delay="0"/>
                                          </p:stCondLst>
                                        </p:cTn>
                                        <p:tgtEl>
                                          <p:spTgt spid="60"/>
                                        </p:tgtEl>
                                        <p:attrNameLst>
                                          <p:attrName>style.visibility</p:attrName>
                                        </p:attrNameLst>
                                      </p:cBhvr>
                                      <p:to>
                                        <p:strVal val="visible"/>
                                      </p:to>
                                    </p:set>
                                    <p:anim calcmode="lin" valueType="num">
                                      <p:cBhvr additive="base">
                                        <p:cTn id="99" dur="750" fill="hold"/>
                                        <p:tgtEl>
                                          <p:spTgt spid="60"/>
                                        </p:tgtEl>
                                        <p:attrNameLst>
                                          <p:attrName>ppt_x</p:attrName>
                                        </p:attrNameLst>
                                      </p:cBhvr>
                                      <p:tavLst>
                                        <p:tav tm="0">
                                          <p:val>
                                            <p:strVal val="#ppt_x"/>
                                          </p:val>
                                        </p:tav>
                                        <p:tav tm="100000">
                                          <p:val>
                                            <p:strVal val="#ppt_x"/>
                                          </p:val>
                                        </p:tav>
                                      </p:tavLst>
                                    </p:anim>
                                    <p:anim calcmode="lin" valueType="num">
                                      <p:cBhvr additive="base">
                                        <p:cTn id="100" dur="750" fill="hold"/>
                                        <p:tgtEl>
                                          <p:spTgt spid="60"/>
                                        </p:tgtEl>
                                        <p:attrNameLst>
                                          <p:attrName>ppt_y</p:attrName>
                                        </p:attrNameLst>
                                      </p:cBhvr>
                                      <p:tavLst>
                                        <p:tav tm="0">
                                          <p:val>
                                            <p:strVal val="0-#ppt_h/2"/>
                                          </p:val>
                                        </p:tav>
                                        <p:tav tm="100000">
                                          <p:val>
                                            <p:strVal val="#ppt_y"/>
                                          </p:val>
                                        </p:tav>
                                      </p:tavLst>
                                    </p:anim>
                                  </p:childTnLst>
                                </p:cTn>
                              </p:par>
                            </p:childTnLst>
                          </p:cTn>
                        </p:par>
                        <p:par>
                          <p:cTn id="101" fill="hold">
                            <p:stCondLst>
                              <p:cond delay="7750"/>
                            </p:stCondLst>
                            <p:childTnLst>
                              <p:par>
                                <p:cTn id="102" presetID="2" presetClass="entr" presetSubtype="8" decel="100000" fill="hold" grpId="0" nodeType="afterEffect">
                                  <p:stCondLst>
                                    <p:cond delay="0"/>
                                  </p:stCondLst>
                                  <p:childTnLst>
                                    <p:set>
                                      <p:cBhvr>
                                        <p:cTn id="103" dur="1" fill="hold">
                                          <p:stCondLst>
                                            <p:cond delay="0"/>
                                          </p:stCondLst>
                                        </p:cTn>
                                        <p:tgtEl>
                                          <p:spTgt spid="57">
                                            <p:txEl>
                                              <p:pRg st="0" end="0"/>
                                            </p:txEl>
                                          </p:spTgt>
                                        </p:tgtEl>
                                        <p:attrNameLst>
                                          <p:attrName>style.visibility</p:attrName>
                                        </p:attrNameLst>
                                      </p:cBhvr>
                                      <p:to>
                                        <p:strVal val="visible"/>
                                      </p:to>
                                    </p:set>
                                    <p:anim calcmode="lin" valueType="num">
                                      <p:cBhvr additive="base">
                                        <p:cTn id="104"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105" dur="500" fill="hold"/>
                                        <p:tgtEl>
                                          <p:spTgt spid="57">
                                            <p:txEl>
                                              <p:pRg st="0" end="0"/>
                                            </p:txEl>
                                          </p:spTgt>
                                        </p:tgtEl>
                                        <p:attrNameLst>
                                          <p:attrName>ppt_y</p:attrName>
                                        </p:attrNameLst>
                                      </p:cBhvr>
                                      <p:tavLst>
                                        <p:tav tm="0">
                                          <p:val>
                                            <p:strVal val="#ppt_y"/>
                                          </p:val>
                                        </p:tav>
                                        <p:tav tm="100000">
                                          <p:val>
                                            <p:strVal val="#ppt_y"/>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 calcmode="lin" valueType="num">
                                      <p:cBhvr additive="base">
                                        <p:cTn id="108" dur="500" fill="hold"/>
                                        <p:tgtEl>
                                          <p:spTgt spid="58"/>
                                        </p:tgtEl>
                                        <p:attrNameLst>
                                          <p:attrName>ppt_x</p:attrName>
                                        </p:attrNameLst>
                                      </p:cBhvr>
                                      <p:tavLst>
                                        <p:tav tm="0">
                                          <p:val>
                                            <p:strVal val="#ppt_x"/>
                                          </p:val>
                                        </p:tav>
                                        <p:tav tm="100000">
                                          <p:val>
                                            <p:strVal val="#ppt_x"/>
                                          </p:val>
                                        </p:tav>
                                      </p:tavLst>
                                    </p:anim>
                                    <p:anim calcmode="lin" valueType="num">
                                      <p:cBhvr additive="base">
                                        <p:cTn id="109" dur="500" fill="hold"/>
                                        <p:tgtEl>
                                          <p:spTgt spid="58"/>
                                        </p:tgtEl>
                                        <p:attrNameLst>
                                          <p:attrName>ppt_y</p:attrName>
                                        </p:attrNameLst>
                                      </p:cBhvr>
                                      <p:tavLst>
                                        <p:tav tm="0">
                                          <p:val>
                                            <p:strVal val="1+#ppt_h/2"/>
                                          </p:val>
                                        </p:tav>
                                        <p:tav tm="100000">
                                          <p:val>
                                            <p:strVal val="#ppt_y"/>
                                          </p:val>
                                        </p:tav>
                                      </p:tavLst>
                                    </p:anim>
                                  </p:childTnLst>
                                </p:cTn>
                              </p:par>
                            </p:childTnLst>
                          </p:cTn>
                        </p:par>
                        <p:par>
                          <p:cTn id="110" fill="hold">
                            <p:stCondLst>
                              <p:cond delay="8250"/>
                            </p:stCondLst>
                            <p:childTnLst>
                              <p:par>
                                <p:cTn id="111" presetID="22" presetClass="entr" presetSubtype="8" fill="hold" grpId="0" nodeType="afterEffect">
                                  <p:stCondLst>
                                    <p:cond delay="0"/>
                                  </p:stCondLst>
                                  <p:childTnLst>
                                    <p:set>
                                      <p:cBhvr>
                                        <p:cTn id="112" dur="1" fill="hold">
                                          <p:stCondLst>
                                            <p:cond delay="0"/>
                                          </p:stCondLst>
                                        </p:cTn>
                                        <p:tgtEl>
                                          <p:spTgt spid="56"/>
                                        </p:tgtEl>
                                        <p:attrNameLst>
                                          <p:attrName>style.visibility</p:attrName>
                                        </p:attrNameLst>
                                      </p:cBhvr>
                                      <p:to>
                                        <p:strVal val="visible"/>
                                      </p:to>
                                    </p:set>
                                    <p:animEffect transition="in" filter="wipe(left)">
                                      <p:cBhvr>
                                        <p:cTn id="113" dur="500"/>
                                        <p:tgtEl>
                                          <p:spTgt spid="56"/>
                                        </p:tgtEl>
                                      </p:cBhvr>
                                    </p:animEffect>
                                  </p:childTnLst>
                                </p:cTn>
                              </p:par>
                            </p:childTnLst>
                          </p:cTn>
                        </p:par>
                        <p:par>
                          <p:cTn id="114" fill="hold">
                            <p:stCondLst>
                              <p:cond delay="8750"/>
                            </p:stCondLst>
                            <p:childTnLst>
                              <p:par>
                                <p:cTn id="115" presetID="2" presetClass="entr" presetSubtype="1" decel="100000" fill="hold" grpId="0" nodeType="afterEffect">
                                  <p:stCondLst>
                                    <p:cond delay="0"/>
                                  </p:stCondLst>
                                  <p:childTnLst>
                                    <p:set>
                                      <p:cBhvr>
                                        <p:cTn id="116" dur="1" fill="hold">
                                          <p:stCondLst>
                                            <p:cond delay="0"/>
                                          </p:stCondLst>
                                        </p:cTn>
                                        <p:tgtEl>
                                          <p:spTgt spid="64"/>
                                        </p:tgtEl>
                                        <p:attrNameLst>
                                          <p:attrName>style.visibility</p:attrName>
                                        </p:attrNameLst>
                                      </p:cBhvr>
                                      <p:to>
                                        <p:strVal val="visible"/>
                                      </p:to>
                                    </p:set>
                                    <p:anim calcmode="lin" valueType="num">
                                      <p:cBhvr additive="base">
                                        <p:cTn id="117" dur="750" fill="hold"/>
                                        <p:tgtEl>
                                          <p:spTgt spid="64"/>
                                        </p:tgtEl>
                                        <p:attrNameLst>
                                          <p:attrName>ppt_x</p:attrName>
                                        </p:attrNameLst>
                                      </p:cBhvr>
                                      <p:tavLst>
                                        <p:tav tm="0">
                                          <p:val>
                                            <p:strVal val="#ppt_x"/>
                                          </p:val>
                                        </p:tav>
                                        <p:tav tm="100000">
                                          <p:val>
                                            <p:strVal val="#ppt_x"/>
                                          </p:val>
                                        </p:tav>
                                      </p:tavLst>
                                    </p:anim>
                                    <p:anim calcmode="lin" valueType="num">
                                      <p:cBhvr additive="base">
                                        <p:cTn id="118" dur="750" fill="hold"/>
                                        <p:tgtEl>
                                          <p:spTgt spid="64"/>
                                        </p:tgtEl>
                                        <p:attrNameLst>
                                          <p:attrName>ppt_y</p:attrName>
                                        </p:attrNameLst>
                                      </p:cBhvr>
                                      <p:tavLst>
                                        <p:tav tm="0">
                                          <p:val>
                                            <p:strVal val="0-#ppt_h/2"/>
                                          </p:val>
                                        </p:tav>
                                        <p:tav tm="100000">
                                          <p:val>
                                            <p:strVal val="#ppt_y"/>
                                          </p:val>
                                        </p:tav>
                                      </p:tavLst>
                                    </p:anim>
                                  </p:childTnLst>
                                </p:cTn>
                              </p:par>
                              <p:par>
                                <p:cTn id="119" presetID="2" presetClass="entr" presetSubtype="1" decel="100000" fill="hold" grpId="0" nodeType="withEffect">
                                  <p:stCondLst>
                                    <p:cond delay="0"/>
                                  </p:stCondLst>
                                  <p:childTnLst>
                                    <p:set>
                                      <p:cBhvr>
                                        <p:cTn id="120" dur="1" fill="hold">
                                          <p:stCondLst>
                                            <p:cond delay="0"/>
                                          </p:stCondLst>
                                        </p:cTn>
                                        <p:tgtEl>
                                          <p:spTgt spid="65"/>
                                        </p:tgtEl>
                                        <p:attrNameLst>
                                          <p:attrName>style.visibility</p:attrName>
                                        </p:attrNameLst>
                                      </p:cBhvr>
                                      <p:to>
                                        <p:strVal val="visible"/>
                                      </p:to>
                                    </p:set>
                                    <p:anim calcmode="lin" valueType="num">
                                      <p:cBhvr additive="base">
                                        <p:cTn id="121" dur="750" fill="hold"/>
                                        <p:tgtEl>
                                          <p:spTgt spid="65"/>
                                        </p:tgtEl>
                                        <p:attrNameLst>
                                          <p:attrName>ppt_x</p:attrName>
                                        </p:attrNameLst>
                                      </p:cBhvr>
                                      <p:tavLst>
                                        <p:tav tm="0">
                                          <p:val>
                                            <p:strVal val="#ppt_x"/>
                                          </p:val>
                                        </p:tav>
                                        <p:tav tm="100000">
                                          <p:val>
                                            <p:strVal val="#ppt_x"/>
                                          </p:val>
                                        </p:tav>
                                      </p:tavLst>
                                    </p:anim>
                                    <p:anim calcmode="lin" valueType="num">
                                      <p:cBhvr additive="base">
                                        <p:cTn id="122" dur="750" fill="hold"/>
                                        <p:tgtEl>
                                          <p:spTgt spid="65"/>
                                        </p:tgtEl>
                                        <p:attrNameLst>
                                          <p:attrName>ppt_y</p:attrName>
                                        </p:attrNameLst>
                                      </p:cBhvr>
                                      <p:tavLst>
                                        <p:tav tm="0">
                                          <p:val>
                                            <p:strVal val="0-#ppt_h/2"/>
                                          </p:val>
                                        </p:tav>
                                        <p:tav tm="100000">
                                          <p:val>
                                            <p:strVal val="#ppt_y"/>
                                          </p:val>
                                        </p:tav>
                                      </p:tavLst>
                                    </p:anim>
                                  </p:childTnLst>
                                </p:cTn>
                              </p:par>
                            </p:childTnLst>
                          </p:cTn>
                        </p:par>
                        <p:par>
                          <p:cTn id="123" fill="hold">
                            <p:stCondLst>
                              <p:cond delay="9500"/>
                            </p:stCondLst>
                            <p:childTnLst>
                              <p:par>
                                <p:cTn id="124" presetID="2" presetClass="entr" presetSubtype="8" decel="100000" fill="hold" grpId="0" nodeType="afterEffect">
                                  <p:stCondLst>
                                    <p:cond delay="0"/>
                                  </p:stCondLst>
                                  <p:childTnLst>
                                    <p:set>
                                      <p:cBhvr>
                                        <p:cTn id="125" dur="1" fill="hold">
                                          <p:stCondLst>
                                            <p:cond delay="0"/>
                                          </p:stCondLst>
                                        </p:cTn>
                                        <p:tgtEl>
                                          <p:spTgt spid="62">
                                            <p:txEl>
                                              <p:pRg st="0" end="0"/>
                                            </p:txEl>
                                          </p:spTgt>
                                        </p:tgtEl>
                                        <p:attrNameLst>
                                          <p:attrName>style.visibility</p:attrName>
                                        </p:attrNameLst>
                                      </p:cBhvr>
                                      <p:to>
                                        <p:strVal val="visible"/>
                                      </p:to>
                                    </p:set>
                                    <p:anim calcmode="lin" valueType="num">
                                      <p:cBhvr additive="base">
                                        <p:cTn id="126"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27" dur="500" fill="hold"/>
                                        <p:tgtEl>
                                          <p:spTgt spid="62">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4" decel="100000" fill="hold" grpId="0" nodeType="withEffect">
                                  <p:stCondLst>
                                    <p:cond delay="0"/>
                                  </p:stCondLst>
                                  <p:childTnLst>
                                    <p:set>
                                      <p:cBhvr>
                                        <p:cTn id="129" dur="1" fill="hold">
                                          <p:stCondLst>
                                            <p:cond delay="0"/>
                                          </p:stCondLst>
                                        </p:cTn>
                                        <p:tgtEl>
                                          <p:spTgt spid="63"/>
                                        </p:tgtEl>
                                        <p:attrNameLst>
                                          <p:attrName>style.visibility</p:attrName>
                                        </p:attrNameLst>
                                      </p:cBhvr>
                                      <p:to>
                                        <p:strVal val="visible"/>
                                      </p:to>
                                    </p:set>
                                    <p:anim calcmode="lin" valueType="num">
                                      <p:cBhvr additive="base">
                                        <p:cTn id="130" dur="500" fill="hold"/>
                                        <p:tgtEl>
                                          <p:spTgt spid="63"/>
                                        </p:tgtEl>
                                        <p:attrNameLst>
                                          <p:attrName>ppt_x</p:attrName>
                                        </p:attrNameLst>
                                      </p:cBhvr>
                                      <p:tavLst>
                                        <p:tav tm="0">
                                          <p:val>
                                            <p:strVal val="#ppt_x"/>
                                          </p:val>
                                        </p:tav>
                                        <p:tav tm="100000">
                                          <p:val>
                                            <p:strVal val="#ppt_x"/>
                                          </p:val>
                                        </p:tav>
                                      </p:tavLst>
                                    </p:anim>
                                    <p:anim calcmode="lin" valueType="num">
                                      <p:cBhvr additive="base">
                                        <p:cTn id="131" dur="500" fill="hold"/>
                                        <p:tgtEl>
                                          <p:spTgt spid="63"/>
                                        </p:tgtEl>
                                        <p:attrNameLst>
                                          <p:attrName>ppt_y</p:attrName>
                                        </p:attrNameLst>
                                      </p:cBhvr>
                                      <p:tavLst>
                                        <p:tav tm="0">
                                          <p:val>
                                            <p:strVal val="1+#ppt_h/2"/>
                                          </p:val>
                                        </p:tav>
                                        <p:tav tm="100000">
                                          <p:val>
                                            <p:strVal val="#ppt_y"/>
                                          </p:val>
                                        </p:tav>
                                      </p:tavLst>
                                    </p:anim>
                                  </p:childTnLst>
                                </p:cTn>
                              </p:par>
                            </p:childTnLst>
                          </p:cTn>
                        </p:par>
                        <p:par>
                          <p:cTn id="132" fill="hold">
                            <p:stCondLst>
                              <p:cond delay="10000"/>
                            </p:stCondLst>
                            <p:childTnLst>
                              <p:par>
                                <p:cTn id="133" presetID="22" presetClass="entr" presetSubtype="8" fill="hold" grpId="0" nodeType="afterEffect">
                                  <p:stCondLst>
                                    <p:cond delay="0"/>
                                  </p:stCondLst>
                                  <p:childTnLst>
                                    <p:set>
                                      <p:cBhvr>
                                        <p:cTn id="134" dur="1" fill="hold">
                                          <p:stCondLst>
                                            <p:cond delay="0"/>
                                          </p:stCondLst>
                                        </p:cTn>
                                        <p:tgtEl>
                                          <p:spTgt spid="61"/>
                                        </p:tgtEl>
                                        <p:attrNameLst>
                                          <p:attrName>style.visibility</p:attrName>
                                        </p:attrNameLst>
                                      </p:cBhvr>
                                      <p:to>
                                        <p:strVal val="visible"/>
                                      </p:to>
                                    </p:set>
                                    <p:animEffect transition="in" filter="wipe(left)">
                                      <p:cBhvr>
                                        <p:cTn id="13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36" grpId="0"/>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0" grpId="0"/>
      <p:bldP spid="51" grpId="0">
        <p:tmplLst>
          <p:tmpl>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bldP spid="54" grpId="0" animBg="1"/>
      <p:bldP spid="55" grpId="0"/>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 presetClass="entr" presetSubtype="8" decel="10000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0-#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P spid="59" grpId="0" animBg="1"/>
      <p:bldP spid="60" grpId="0"/>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8"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animBg="1"/>
      <p:bldP spid="65"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 Numeric Item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750146" y="2844735"/>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ボックス 37"/>
          <p:cNvSpPr txBox="1"/>
          <p:nvPr userDrawn="1"/>
        </p:nvSpPr>
        <p:spPr>
          <a:xfrm>
            <a:off x="6505062" y="2844735"/>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39" name="テキスト ボックス 38"/>
          <p:cNvSpPr txBox="1"/>
          <p:nvPr userDrawn="1"/>
        </p:nvSpPr>
        <p:spPr>
          <a:xfrm>
            <a:off x="12292829" y="284473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40" name="テキスト ボックス 39"/>
          <p:cNvSpPr txBox="1"/>
          <p:nvPr userDrawn="1"/>
        </p:nvSpPr>
        <p:spPr>
          <a:xfrm>
            <a:off x="750146" y="6101965"/>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41" name="テキスト ボックス 40"/>
          <p:cNvSpPr txBox="1"/>
          <p:nvPr userDrawn="1"/>
        </p:nvSpPr>
        <p:spPr>
          <a:xfrm>
            <a:off x="6505062" y="6101965"/>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42" name="テキスト ボックス 41"/>
          <p:cNvSpPr txBox="1"/>
          <p:nvPr userDrawn="1"/>
        </p:nvSpPr>
        <p:spPr>
          <a:xfrm>
            <a:off x="12292829" y="610196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301974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0"/>
                                  </p:stCondLst>
                                  <p:iterate type="lt">
                                    <p:tmPct val="10000"/>
                                  </p:iterate>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750" fill="hold"/>
                                        <p:tgtEl>
                                          <p:spTgt spid="37"/>
                                        </p:tgtEl>
                                        <p:attrNameLst>
                                          <p:attrName>ppt_x</p:attrName>
                                        </p:attrNameLst>
                                      </p:cBhvr>
                                      <p:tavLst>
                                        <p:tav tm="0">
                                          <p:val>
                                            <p:strVal val="0-#ppt_w/2"/>
                                          </p:val>
                                        </p:tav>
                                        <p:tav tm="100000">
                                          <p:val>
                                            <p:strVal val="#ppt_x"/>
                                          </p:val>
                                        </p:tav>
                                      </p:tavLst>
                                    </p:anim>
                                    <p:anim calcmode="lin" valueType="num">
                                      <p:cBhvr additive="base">
                                        <p:cTn id="12" dur="750" fill="hold"/>
                                        <p:tgtEl>
                                          <p:spTgt spid="37"/>
                                        </p:tgtEl>
                                        <p:attrNameLst>
                                          <p:attrName>ppt_y</p:attrName>
                                        </p:attrNameLst>
                                      </p:cBhvr>
                                      <p:tavLst>
                                        <p:tav tm="0">
                                          <p:val>
                                            <p:strVal val="#ppt_y"/>
                                          </p:val>
                                        </p:tav>
                                        <p:tav tm="100000">
                                          <p:val>
                                            <p:strVal val="#ppt_y"/>
                                          </p:val>
                                        </p:tav>
                                      </p:tavLst>
                                    </p:anim>
                                  </p:childTnLst>
                                </p:cTn>
                              </p:par>
                            </p:childTnLst>
                          </p:cTn>
                        </p:par>
                        <p:par>
                          <p:cTn id="13" fill="hold">
                            <p:stCondLst>
                              <p:cond delay="825"/>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325"/>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825"/>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8" decel="100000" fill="hold" grpId="0" nodeType="withEffect">
                                  <p:stCondLst>
                                    <p:cond delay="0"/>
                                  </p:stCondLst>
                                  <p:iterate type="lt">
                                    <p:tmPct val="10000"/>
                                  </p:iterate>
                                  <p:childTnLst>
                                    <p:set>
                                      <p:cBhvr>
                                        <p:cTn id="32" dur="1" fill="hold">
                                          <p:stCondLst>
                                            <p:cond delay="0"/>
                                          </p:stCondLst>
                                        </p:cTn>
                                        <p:tgtEl>
                                          <p:spTgt spid="38"/>
                                        </p:tgtEl>
                                        <p:attrNameLst>
                                          <p:attrName>style.visibility</p:attrName>
                                        </p:attrNameLst>
                                      </p:cBhvr>
                                      <p:to>
                                        <p:strVal val="visible"/>
                                      </p:to>
                                    </p:set>
                                    <p:anim calcmode="lin" valueType="num">
                                      <p:cBhvr additive="base">
                                        <p:cTn id="33" dur="750" fill="hold"/>
                                        <p:tgtEl>
                                          <p:spTgt spid="38"/>
                                        </p:tgtEl>
                                        <p:attrNameLst>
                                          <p:attrName>ppt_x</p:attrName>
                                        </p:attrNameLst>
                                      </p:cBhvr>
                                      <p:tavLst>
                                        <p:tav tm="0">
                                          <p:val>
                                            <p:strVal val="0-#ppt_w/2"/>
                                          </p:val>
                                        </p:tav>
                                        <p:tav tm="100000">
                                          <p:val>
                                            <p:strVal val="#ppt_x"/>
                                          </p:val>
                                        </p:tav>
                                      </p:tavLst>
                                    </p:anim>
                                    <p:anim calcmode="lin" valueType="num">
                                      <p:cBhvr additive="base">
                                        <p:cTn id="34" dur="750" fill="hold"/>
                                        <p:tgtEl>
                                          <p:spTgt spid="38"/>
                                        </p:tgtEl>
                                        <p:attrNameLst>
                                          <p:attrName>ppt_y</p:attrName>
                                        </p:attrNameLst>
                                      </p:cBhvr>
                                      <p:tavLst>
                                        <p:tav tm="0">
                                          <p:val>
                                            <p:strVal val="#ppt_y"/>
                                          </p:val>
                                        </p:tav>
                                        <p:tav tm="100000">
                                          <p:val>
                                            <p:strVal val="#ppt_y"/>
                                          </p:val>
                                        </p:tav>
                                      </p:tavLst>
                                    </p:anim>
                                  </p:childTnLst>
                                </p:cTn>
                              </p:par>
                            </p:childTnLst>
                          </p:cTn>
                        </p:par>
                        <p:par>
                          <p:cTn id="35" fill="hold">
                            <p:stCondLst>
                              <p:cond delay="265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15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65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8" decel="100000" fill="hold" grpId="0" nodeType="withEffect">
                                  <p:stCondLst>
                                    <p:cond delay="0"/>
                                  </p:stCondLst>
                                  <p:iterate type="lt">
                                    <p:tmPct val="10000"/>
                                  </p:iterate>
                                  <p:childTnLst>
                                    <p:set>
                                      <p:cBhvr>
                                        <p:cTn id="54" dur="1" fill="hold">
                                          <p:stCondLst>
                                            <p:cond delay="0"/>
                                          </p:stCondLst>
                                        </p:cTn>
                                        <p:tgtEl>
                                          <p:spTgt spid="39"/>
                                        </p:tgtEl>
                                        <p:attrNameLst>
                                          <p:attrName>style.visibility</p:attrName>
                                        </p:attrNameLst>
                                      </p:cBhvr>
                                      <p:to>
                                        <p:strVal val="visible"/>
                                      </p:to>
                                    </p:set>
                                    <p:anim calcmode="lin" valueType="num">
                                      <p:cBhvr additive="base">
                                        <p:cTn id="55" dur="750" fill="hold"/>
                                        <p:tgtEl>
                                          <p:spTgt spid="39"/>
                                        </p:tgtEl>
                                        <p:attrNameLst>
                                          <p:attrName>ppt_x</p:attrName>
                                        </p:attrNameLst>
                                      </p:cBhvr>
                                      <p:tavLst>
                                        <p:tav tm="0">
                                          <p:val>
                                            <p:strVal val="0-#ppt_w/2"/>
                                          </p:val>
                                        </p:tav>
                                        <p:tav tm="100000">
                                          <p:val>
                                            <p:strVal val="#ppt_x"/>
                                          </p:val>
                                        </p:tav>
                                      </p:tavLst>
                                    </p:anim>
                                    <p:anim calcmode="lin" valueType="num">
                                      <p:cBhvr additive="base">
                                        <p:cTn id="56" dur="750" fill="hold"/>
                                        <p:tgtEl>
                                          <p:spTgt spid="39"/>
                                        </p:tgtEl>
                                        <p:attrNameLst>
                                          <p:attrName>ppt_y</p:attrName>
                                        </p:attrNameLst>
                                      </p:cBhvr>
                                      <p:tavLst>
                                        <p:tav tm="0">
                                          <p:val>
                                            <p:strVal val="#ppt_y"/>
                                          </p:val>
                                        </p:tav>
                                        <p:tav tm="100000">
                                          <p:val>
                                            <p:strVal val="#ppt_y"/>
                                          </p:val>
                                        </p:tav>
                                      </p:tavLst>
                                    </p:anim>
                                  </p:childTnLst>
                                </p:cTn>
                              </p:par>
                            </p:childTnLst>
                          </p:cTn>
                        </p:par>
                        <p:par>
                          <p:cTn id="57" fill="hold">
                            <p:stCondLst>
                              <p:cond delay="4475"/>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975"/>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par>
                          <p:cTn id="70" fill="hold">
                            <p:stCondLst>
                              <p:cond delay="5475"/>
                            </p:stCondLst>
                            <p:childTnLst>
                              <p:par>
                                <p:cTn id="71" presetID="2" presetClass="entr" presetSubtype="1" decel="10000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ppt_x"/>
                                          </p:val>
                                        </p:tav>
                                        <p:tav tm="100000">
                                          <p:val>
                                            <p:strVal val="#ppt_x"/>
                                          </p:val>
                                        </p:tav>
                                      </p:tavLst>
                                    </p:anim>
                                    <p:anim calcmode="lin" valueType="num">
                                      <p:cBhvr additive="base">
                                        <p:cTn id="74" dur="750" fill="hold"/>
                                        <p:tgtEl>
                                          <p:spTgt spid="54"/>
                                        </p:tgtEl>
                                        <p:attrNameLst>
                                          <p:attrName>ppt_y</p:attrName>
                                        </p:attrNameLst>
                                      </p:cBhvr>
                                      <p:tavLst>
                                        <p:tav tm="0">
                                          <p:val>
                                            <p:strVal val="0-#ppt_h/2"/>
                                          </p:val>
                                        </p:tav>
                                        <p:tav tm="100000">
                                          <p:val>
                                            <p:strVal val="#ppt_y"/>
                                          </p:val>
                                        </p:tav>
                                      </p:tavLst>
                                    </p:anim>
                                  </p:childTnLst>
                                </p:cTn>
                              </p:par>
                              <p:par>
                                <p:cTn id="75" presetID="2" presetClass="entr" presetSubtype="8" decel="100000" fill="hold" grpId="0" nodeType="withEffect">
                                  <p:stCondLst>
                                    <p:cond delay="0"/>
                                  </p:stCondLst>
                                  <p:iterate type="lt">
                                    <p:tmPct val="10000"/>
                                  </p:iterate>
                                  <p:childTnLst>
                                    <p:set>
                                      <p:cBhvr>
                                        <p:cTn id="76" dur="1" fill="hold">
                                          <p:stCondLst>
                                            <p:cond delay="0"/>
                                          </p:stCondLst>
                                        </p:cTn>
                                        <p:tgtEl>
                                          <p:spTgt spid="40"/>
                                        </p:tgtEl>
                                        <p:attrNameLst>
                                          <p:attrName>style.visibility</p:attrName>
                                        </p:attrNameLst>
                                      </p:cBhvr>
                                      <p:to>
                                        <p:strVal val="visible"/>
                                      </p:to>
                                    </p:set>
                                    <p:anim calcmode="lin" valueType="num">
                                      <p:cBhvr additive="base">
                                        <p:cTn id="77" dur="750" fill="hold"/>
                                        <p:tgtEl>
                                          <p:spTgt spid="40"/>
                                        </p:tgtEl>
                                        <p:attrNameLst>
                                          <p:attrName>ppt_x</p:attrName>
                                        </p:attrNameLst>
                                      </p:cBhvr>
                                      <p:tavLst>
                                        <p:tav tm="0">
                                          <p:val>
                                            <p:strVal val="0-#ppt_w/2"/>
                                          </p:val>
                                        </p:tav>
                                        <p:tav tm="100000">
                                          <p:val>
                                            <p:strVal val="#ppt_x"/>
                                          </p:val>
                                        </p:tav>
                                      </p:tavLst>
                                    </p:anim>
                                    <p:anim calcmode="lin" valueType="num">
                                      <p:cBhvr additive="base">
                                        <p:cTn id="78" dur="750" fill="hold"/>
                                        <p:tgtEl>
                                          <p:spTgt spid="40"/>
                                        </p:tgtEl>
                                        <p:attrNameLst>
                                          <p:attrName>ppt_y</p:attrName>
                                        </p:attrNameLst>
                                      </p:cBhvr>
                                      <p:tavLst>
                                        <p:tav tm="0">
                                          <p:val>
                                            <p:strVal val="#ppt_y"/>
                                          </p:val>
                                        </p:tav>
                                        <p:tav tm="100000">
                                          <p:val>
                                            <p:strVal val="#ppt_y"/>
                                          </p:val>
                                        </p:tav>
                                      </p:tavLst>
                                    </p:anim>
                                  </p:childTnLst>
                                </p:cTn>
                              </p:par>
                            </p:childTnLst>
                          </p:cTn>
                        </p:par>
                        <p:par>
                          <p:cTn id="79" fill="hold">
                            <p:stCondLst>
                              <p:cond delay="6300"/>
                            </p:stCondLst>
                            <p:childTnLst>
                              <p:par>
                                <p:cTn id="80" presetID="2" presetClass="entr" presetSubtype="8" decel="100000" fill="hold" grpId="0" nodeType="after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 calcmode="lin" valueType="num">
                                      <p:cBhvr additive="base">
                                        <p:cTn id="82"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5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6800"/>
                            </p:stCondLst>
                            <p:childTnLst>
                              <p:par>
                                <p:cTn id="89" presetID="22" presetClass="entr" presetSubtype="8"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childTnLst>
                          </p:cTn>
                        </p:par>
                        <p:par>
                          <p:cTn id="92" fill="hold">
                            <p:stCondLst>
                              <p:cond delay="7300"/>
                            </p:stCondLst>
                            <p:childTnLst>
                              <p:par>
                                <p:cTn id="93" presetID="2" presetClass="entr" presetSubtype="1" decel="100000" fill="hold" grpId="0" nodeType="afterEffect">
                                  <p:stCondLst>
                                    <p:cond delay="0"/>
                                  </p:stCondLst>
                                  <p:childTnLst>
                                    <p:set>
                                      <p:cBhvr>
                                        <p:cTn id="94" dur="1" fill="hold">
                                          <p:stCondLst>
                                            <p:cond delay="0"/>
                                          </p:stCondLst>
                                        </p:cTn>
                                        <p:tgtEl>
                                          <p:spTgt spid="59"/>
                                        </p:tgtEl>
                                        <p:attrNameLst>
                                          <p:attrName>style.visibility</p:attrName>
                                        </p:attrNameLst>
                                      </p:cBhvr>
                                      <p:to>
                                        <p:strVal val="visible"/>
                                      </p:to>
                                    </p:set>
                                    <p:anim calcmode="lin" valueType="num">
                                      <p:cBhvr additive="base">
                                        <p:cTn id="95" dur="750" fill="hold"/>
                                        <p:tgtEl>
                                          <p:spTgt spid="59"/>
                                        </p:tgtEl>
                                        <p:attrNameLst>
                                          <p:attrName>ppt_x</p:attrName>
                                        </p:attrNameLst>
                                      </p:cBhvr>
                                      <p:tavLst>
                                        <p:tav tm="0">
                                          <p:val>
                                            <p:strVal val="#ppt_x"/>
                                          </p:val>
                                        </p:tav>
                                        <p:tav tm="100000">
                                          <p:val>
                                            <p:strVal val="#ppt_x"/>
                                          </p:val>
                                        </p:tav>
                                      </p:tavLst>
                                    </p:anim>
                                    <p:anim calcmode="lin" valueType="num">
                                      <p:cBhvr additive="base">
                                        <p:cTn id="96" dur="750" fill="hold"/>
                                        <p:tgtEl>
                                          <p:spTgt spid="59"/>
                                        </p:tgtEl>
                                        <p:attrNameLst>
                                          <p:attrName>ppt_y</p:attrName>
                                        </p:attrNameLst>
                                      </p:cBhvr>
                                      <p:tavLst>
                                        <p:tav tm="0">
                                          <p:val>
                                            <p:strVal val="0-#ppt_h/2"/>
                                          </p:val>
                                        </p:tav>
                                        <p:tav tm="100000">
                                          <p:val>
                                            <p:strVal val="#ppt_y"/>
                                          </p:val>
                                        </p:tav>
                                      </p:tavLst>
                                    </p:anim>
                                  </p:childTnLst>
                                </p:cTn>
                              </p:par>
                              <p:par>
                                <p:cTn id="97" presetID="2" presetClass="entr" presetSubtype="8" decel="100000" fill="hold" grpId="0" nodeType="withEffect">
                                  <p:stCondLst>
                                    <p:cond delay="0"/>
                                  </p:stCondLst>
                                  <p:iterate type="lt">
                                    <p:tmPct val="10000"/>
                                  </p:iterate>
                                  <p:childTnLst>
                                    <p:set>
                                      <p:cBhvr>
                                        <p:cTn id="98" dur="1" fill="hold">
                                          <p:stCondLst>
                                            <p:cond delay="0"/>
                                          </p:stCondLst>
                                        </p:cTn>
                                        <p:tgtEl>
                                          <p:spTgt spid="41"/>
                                        </p:tgtEl>
                                        <p:attrNameLst>
                                          <p:attrName>style.visibility</p:attrName>
                                        </p:attrNameLst>
                                      </p:cBhvr>
                                      <p:to>
                                        <p:strVal val="visible"/>
                                      </p:to>
                                    </p:set>
                                    <p:anim calcmode="lin" valueType="num">
                                      <p:cBhvr additive="base">
                                        <p:cTn id="99" dur="750" fill="hold"/>
                                        <p:tgtEl>
                                          <p:spTgt spid="41"/>
                                        </p:tgtEl>
                                        <p:attrNameLst>
                                          <p:attrName>ppt_x</p:attrName>
                                        </p:attrNameLst>
                                      </p:cBhvr>
                                      <p:tavLst>
                                        <p:tav tm="0">
                                          <p:val>
                                            <p:strVal val="0-#ppt_w/2"/>
                                          </p:val>
                                        </p:tav>
                                        <p:tav tm="100000">
                                          <p:val>
                                            <p:strVal val="#ppt_x"/>
                                          </p:val>
                                        </p:tav>
                                      </p:tavLst>
                                    </p:anim>
                                    <p:anim calcmode="lin" valueType="num">
                                      <p:cBhvr additive="base">
                                        <p:cTn id="100" dur="750" fill="hold"/>
                                        <p:tgtEl>
                                          <p:spTgt spid="41"/>
                                        </p:tgtEl>
                                        <p:attrNameLst>
                                          <p:attrName>ppt_y</p:attrName>
                                        </p:attrNameLst>
                                      </p:cBhvr>
                                      <p:tavLst>
                                        <p:tav tm="0">
                                          <p:val>
                                            <p:strVal val="#ppt_y"/>
                                          </p:val>
                                        </p:tav>
                                        <p:tav tm="100000">
                                          <p:val>
                                            <p:strVal val="#ppt_y"/>
                                          </p:val>
                                        </p:tav>
                                      </p:tavLst>
                                    </p:anim>
                                  </p:childTnLst>
                                </p:cTn>
                              </p:par>
                            </p:childTnLst>
                          </p:cTn>
                        </p:par>
                        <p:par>
                          <p:cTn id="101" fill="hold">
                            <p:stCondLst>
                              <p:cond delay="8125"/>
                            </p:stCondLst>
                            <p:childTnLst>
                              <p:par>
                                <p:cTn id="102" presetID="2" presetClass="entr" presetSubtype="8" decel="100000" fill="hold" grpId="0" nodeType="afterEffect">
                                  <p:stCondLst>
                                    <p:cond delay="0"/>
                                  </p:stCondLst>
                                  <p:childTnLst>
                                    <p:set>
                                      <p:cBhvr>
                                        <p:cTn id="103" dur="1" fill="hold">
                                          <p:stCondLst>
                                            <p:cond delay="0"/>
                                          </p:stCondLst>
                                        </p:cTn>
                                        <p:tgtEl>
                                          <p:spTgt spid="57">
                                            <p:txEl>
                                              <p:pRg st="0" end="0"/>
                                            </p:txEl>
                                          </p:spTgt>
                                        </p:tgtEl>
                                        <p:attrNameLst>
                                          <p:attrName>style.visibility</p:attrName>
                                        </p:attrNameLst>
                                      </p:cBhvr>
                                      <p:to>
                                        <p:strVal val="visible"/>
                                      </p:to>
                                    </p:set>
                                    <p:anim calcmode="lin" valueType="num">
                                      <p:cBhvr additive="base">
                                        <p:cTn id="104"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105" dur="500" fill="hold"/>
                                        <p:tgtEl>
                                          <p:spTgt spid="57">
                                            <p:txEl>
                                              <p:pRg st="0" end="0"/>
                                            </p:txEl>
                                          </p:spTgt>
                                        </p:tgtEl>
                                        <p:attrNameLst>
                                          <p:attrName>ppt_y</p:attrName>
                                        </p:attrNameLst>
                                      </p:cBhvr>
                                      <p:tavLst>
                                        <p:tav tm="0">
                                          <p:val>
                                            <p:strVal val="#ppt_y"/>
                                          </p:val>
                                        </p:tav>
                                        <p:tav tm="100000">
                                          <p:val>
                                            <p:strVal val="#ppt_y"/>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 calcmode="lin" valueType="num">
                                      <p:cBhvr additive="base">
                                        <p:cTn id="108" dur="500" fill="hold"/>
                                        <p:tgtEl>
                                          <p:spTgt spid="58"/>
                                        </p:tgtEl>
                                        <p:attrNameLst>
                                          <p:attrName>ppt_x</p:attrName>
                                        </p:attrNameLst>
                                      </p:cBhvr>
                                      <p:tavLst>
                                        <p:tav tm="0">
                                          <p:val>
                                            <p:strVal val="#ppt_x"/>
                                          </p:val>
                                        </p:tav>
                                        <p:tav tm="100000">
                                          <p:val>
                                            <p:strVal val="#ppt_x"/>
                                          </p:val>
                                        </p:tav>
                                      </p:tavLst>
                                    </p:anim>
                                    <p:anim calcmode="lin" valueType="num">
                                      <p:cBhvr additive="base">
                                        <p:cTn id="109" dur="500" fill="hold"/>
                                        <p:tgtEl>
                                          <p:spTgt spid="58"/>
                                        </p:tgtEl>
                                        <p:attrNameLst>
                                          <p:attrName>ppt_y</p:attrName>
                                        </p:attrNameLst>
                                      </p:cBhvr>
                                      <p:tavLst>
                                        <p:tav tm="0">
                                          <p:val>
                                            <p:strVal val="1+#ppt_h/2"/>
                                          </p:val>
                                        </p:tav>
                                        <p:tav tm="100000">
                                          <p:val>
                                            <p:strVal val="#ppt_y"/>
                                          </p:val>
                                        </p:tav>
                                      </p:tavLst>
                                    </p:anim>
                                  </p:childTnLst>
                                </p:cTn>
                              </p:par>
                            </p:childTnLst>
                          </p:cTn>
                        </p:par>
                        <p:par>
                          <p:cTn id="110" fill="hold">
                            <p:stCondLst>
                              <p:cond delay="8625"/>
                            </p:stCondLst>
                            <p:childTnLst>
                              <p:par>
                                <p:cTn id="111" presetID="22" presetClass="entr" presetSubtype="8" fill="hold" grpId="0" nodeType="afterEffect">
                                  <p:stCondLst>
                                    <p:cond delay="0"/>
                                  </p:stCondLst>
                                  <p:childTnLst>
                                    <p:set>
                                      <p:cBhvr>
                                        <p:cTn id="112" dur="1" fill="hold">
                                          <p:stCondLst>
                                            <p:cond delay="0"/>
                                          </p:stCondLst>
                                        </p:cTn>
                                        <p:tgtEl>
                                          <p:spTgt spid="56"/>
                                        </p:tgtEl>
                                        <p:attrNameLst>
                                          <p:attrName>style.visibility</p:attrName>
                                        </p:attrNameLst>
                                      </p:cBhvr>
                                      <p:to>
                                        <p:strVal val="visible"/>
                                      </p:to>
                                    </p:set>
                                    <p:animEffect transition="in" filter="wipe(left)">
                                      <p:cBhvr>
                                        <p:cTn id="113" dur="500"/>
                                        <p:tgtEl>
                                          <p:spTgt spid="56"/>
                                        </p:tgtEl>
                                      </p:cBhvr>
                                    </p:animEffect>
                                  </p:childTnLst>
                                </p:cTn>
                              </p:par>
                            </p:childTnLst>
                          </p:cTn>
                        </p:par>
                        <p:par>
                          <p:cTn id="114" fill="hold">
                            <p:stCondLst>
                              <p:cond delay="9125"/>
                            </p:stCondLst>
                            <p:childTnLst>
                              <p:par>
                                <p:cTn id="115" presetID="2" presetClass="entr" presetSubtype="1" decel="100000" fill="hold" grpId="0" nodeType="afterEffect">
                                  <p:stCondLst>
                                    <p:cond delay="0"/>
                                  </p:stCondLst>
                                  <p:childTnLst>
                                    <p:set>
                                      <p:cBhvr>
                                        <p:cTn id="116" dur="1" fill="hold">
                                          <p:stCondLst>
                                            <p:cond delay="0"/>
                                          </p:stCondLst>
                                        </p:cTn>
                                        <p:tgtEl>
                                          <p:spTgt spid="64"/>
                                        </p:tgtEl>
                                        <p:attrNameLst>
                                          <p:attrName>style.visibility</p:attrName>
                                        </p:attrNameLst>
                                      </p:cBhvr>
                                      <p:to>
                                        <p:strVal val="visible"/>
                                      </p:to>
                                    </p:set>
                                    <p:anim calcmode="lin" valueType="num">
                                      <p:cBhvr additive="base">
                                        <p:cTn id="117" dur="750" fill="hold"/>
                                        <p:tgtEl>
                                          <p:spTgt spid="64"/>
                                        </p:tgtEl>
                                        <p:attrNameLst>
                                          <p:attrName>ppt_x</p:attrName>
                                        </p:attrNameLst>
                                      </p:cBhvr>
                                      <p:tavLst>
                                        <p:tav tm="0">
                                          <p:val>
                                            <p:strVal val="#ppt_x"/>
                                          </p:val>
                                        </p:tav>
                                        <p:tav tm="100000">
                                          <p:val>
                                            <p:strVal val="#ppt_x"/>
                                          </p:val>
                                        </p:tav>
                                      </p:tavLst>
                                    </p:anim>
                                    <p:anim calcmode="lin" valueType="num">
                                      <p:cBhvr additive="base">
                                        <p:cTn id="118" dur="750" fill="hold"/>
                                        <p:tgtEl>
                                          <p:spTgt spid="64"/>
                                        </p:tgtEl>
                                        <p:attrNameLst>
                                          <p:attrName>ppt_y</p:attrName>
                                        </p:attrNameLst>
                                      </p:cBhvr>
                                      <p:tavLst>
                                        <p:tav tm="0">
                                          <p:val>
                                            <p:strVal val="0-#ppt_h/2"/>
                                          </p:val>
                                        </p:tav>
                                        <p:tav tm="100000">
                                          <p:val>
                                            <p:strVal val="#ppt_y"/>
                                          </p:val>
                                        </p:tav>
                                      </p:tavLst>
                                    </p:anim>
                                  </p:childTnLst>
                                </p:cTn>
                              </p:par>
                              <p:par>
                                <p:cTn id="119" presetID="2" presetClass="entr" presetSubtype="8" decel="100000" fill="hold" grpId="0" nodeType="withEffect">
                                  <p:stCondLst>
                                    <p:cond delay="0"/>
                                  </p:stCondLst>
                                  <p:iterate type="lt">
                                    <p:tmPct val="10000"/>
                                  </p:iterate>
                                  <p:childTnLst>
                                    <p:set>
                                      <p:cBhvr>
                                        <p:cTn id="120" dur="1" fill="hold">
                                          <p:stCondLst>
                                            <p:cond delay="0"/>
                                          </p:stCondLst>
                                        </p:cTn>
                                        <p:tgtEl>
                                          <p:spTgt spid="42"/>
                                        </p:tgtEl>
                                        <p:attrNameLst>
                                          <p:attrName>style.visibility</p:attrName>
                                        </p:attrNameLst>
                                      </p:cBhvr>
                                      <p:to>
                                        <p:strVal val="visible"/>
                                      </p:to>
                                    </p:set>
                                    <p:anim calcmode="lin" valueType="num">
                                      <p:cBhvr additive="base">
                                        <p:cTn id="121" dur="750" fill="hold"/>
                                        <p:tgtEl>
                                          <p:spTgt spid="42"/>
                                        </p:tgtEl>
                                        <p:attrNameLst>
                                          <p:attrName>ppt_x</p:attrName>
                                        </p:attrNameLst>
                                      </p:cBhvr>
                                      <p:tavLst>
                                        <p:tav tm="0">
                                          <p:val>
                                            <p:strVal val="0-#ppt_w/2"/>
                                          </p:val>
                                        </p:tav>
                                        <p:tav tm="100000">
                                          <p:val>
                                            <p:strVal val="#ppt_x"/>
                                          </p:val>
                                        </p:tav>
                                      </p:tavLst>
                                    </p:anim>
                                    <p:anim calcmode="lin" valueType="num">
                                      <p:cBhvr additive="base">
                                        <p:cTn id="122" dur="750" fill="hold"/>
                                        <p:tgtEl>
                                          <p:spTgt spid="42"/>
                                        </p:tgtEl>
                                        <p:attrNameLst>
                                          <p:attrName>ppt_y</p:attrName>
                                        </p:attrNameLst>
                                      </p:cBhvr>
                                      <p:tavLst>
                                        <p:tav tm="0">
                                          <p:val>
                                            <p:strVal val="#ppt_y"/>
                                          </p:val>
                                        </p:tav>
                                        <p:tav tm="100000">
                                          <p:val>
                                            <p:strVal val="#ppt_y"/>
                                          </p:val>
                                        </p:tav>
                                      </p:tavLst>
                                    </p:anim>
                                  </p:childTnLst>
                                </p:cTn>
                              </p:par>
                            </p:childTnLst>
                          </p:cTn>
                        </p:par>
                        <p:par>
                          <p:cTn id="123" fill="hold">
                            <p:stCondLst>
                              <p:cond delay="9950"/>
                            </p:stCondLst>
                            <p:childTnLst>
                              <p:par>
                                <p:cTn id="124" presetID="2" presetClass="entr" presetSubtype="8" decel="100000" fill="hold" grpId="0" nodeType="afterEffect">
                                  <p:stCondLst>
                                    <p:cond delay="0"/>
                                  </p:stCondLst>
                                  <p:childTnLst>
                                    <p:set>
                                      <p:cBhvr>
                                        <p:cTn id="125" dur="1" fill="hold">
                                          <p:stCondLst>
                                            <p:cond delay="0"/>
                                          </p:stCondLst>
                                        </p:cTn>
                                        <p:tgtEl>
                                          <p:spTgt spid="62">
                                            <p:txEl>
                                              <p:pRg st="0" end="0"/>
                                            </p:txEl>
                                          </p:spTgt>
                                        </p:tgtEl>
                                        <p:attrNameLst>
                                          <p:attrName>style.visibility</p:attrName>
                                        </p:attrNameLst>
                                      </p:cBhvr>
                                      <p:to>
                                        <p:strVal val="visible"/>
                                      </p:to>
                                    </p:set>
                                    <p:anim calcmode="lin" valueType="num">
                                      <p:cBhvr additive="base">
                                        <p:cTn id="126"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27" dur="500" fill="hold"/>
                                        <p:tgtEl>
                                          <p:spTgt spid="62">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4" decel="100000" fill="hold" grpId="0" nodeType="withEffect">
                                  <p:stCondLst>
                                    <p:cond delay="0"/>
                                  </p:stCondLst>
                                  <p:childTnLst>
                                    <p:set>
                                      <p:cBhvr>
                                        <p:cTn id="129" dur="1" fill="hold">
                                          <p:stCondLst>
                                            <p:cond delay="0"/>
                                          </p:stCondLst>
                                        </p:cTn>
                                        <p:tgtEl>
                                          <p:spTgt spid="63"/>
                                        </p:tgtEl>
                                        <p:attrNameLst>
                                          <p:attrName>style.visibility</p:attrName>
                                        </p:attrNameLst>
                                      </p:cBhvr>
                                      <p:to>
                                        <p:strVal val="visible"/>
                                      </p:to>
                                    </p:set>
                                    <p:anim calcmode="lin" valueType="num">
                                      <p:cBhvr additive="base">
                                        <p:cTn id="130" dur="500" fill="hold"/>
                                        <p:tgtEl>
                                          <p:spTgt spid="63"/>
                                        </p:tgtEl>
                                        <p:attrNameLst>
                                          <p:attrName>ppt_x</p:attrName>
                                        </p:attrNameLst>
                                      </p:cBhvr>
                                      <p:tavLst>
                                        <p:tav tm="0">
                                          <p:val>
                                            <p:strVal val="#ppt_x"/>
                                          </p:val>
                                        </p:tav>
                                        <p:tav tm="100000">
                                          <p:val>
                                            <p:strVal val="#ppt_x"/>
                                          </p:val>
                                        </p:tav>
                                      </p:tavLst>
                                    </p:anim>
                                    <p:anim calcmode="lin" valueType="num">
                                      <p:cBhvr additive="base">
                                        <p:cTn id="131" dur="500" fill="hold"/>
                                        <p:tgtEl>
                                          <p:spTgt spid="63"/>
                                        </p:tgtEl>
                                        <p:attrNameLst>
                                          <p:attrName>ppt_y</p:attrName>
                                        </p:attrNameLst>
                                      </p:cBhvr>
                                      <p:tavLst>
                                        <p:tav tm="0">
                                          <p:val>
                                            <p:strVal val="1+#ppt_h/2"/>
                                          </p:val>
                                        </p:tav>
                                        <p:tav tm="100000">
                                          <p:val>
                                            <p:strVal val="#ppt_y"/>
                                          </p:val>
                                        </p:tav>
                                      </p:tavLst>
                                    </p:anim>
                                  </p:childTnLst>
                                </p:cTn>
                              </p:par>
                            </p:childTnLst>
                          </p:cTn>
                        </p:par>
                        <p:par>
                          <p:cTn id="132" fill="hold">
                            <p:stCondLst>
                              <p:cond delay="10450"/>
                            </p:stCondLst>
                            <p:childTnLst>
                              <p:par>
                                <p:cTn id="133" presetID="22" presetClass="entr" presetSubtype="8" fill="hold" grpId="0" nodeType="afterEffect">
                                  <p:stCondLst>
                                    <p:cond delay="0"/>
                                  </p:stCondLst>
                                  <p:childTnLst>
                                    <p:set>
                                      <p:cBhvr>
                                        <p:cTn id="134" dur="1" fill="hold">
                                          <p:stCondLst>
                                            <p:cond delay="0"/>
                                          </p:stCondLst>
                                        </p:cTn>
                                        <p:tgtEl>
                                          <p:spTgt spid="61"/>
                                        </p:tgtEl>
                                        <p:attrNameLst>
                                          <p:attrName>style.visibility</p:attrName>
                                        </p:attrNameLst>
                                      </p:cBhvr>
                                      <p:to>
                                        <p:strVal val="visible"/>
                                      </p:to>
                                    </p:set>
                                    <p:animEffect transition="in" filter="wipe(left)">
                                      <p:cBhvr>
                                        <p:cTn id="13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1" grpId="0">
        <p:tmplLst>
          <p:tmpl>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bldP spid="54" grpId="0" animBg="1"/>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 presetClass="entr" presetSubtype="8" decel="10000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0-#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P spid="59" grpId="0" animBg="1"/>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8"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animBg="1"/>
      <p:bldP spid="37" grpId="0"/>
      <p:bldP spid="38" grpId="0"/>
      <p:bldP spid="39" grpId="0"/>
      <p:bldP spid="40" grpId="0"/>
      <p:bldP spid="41" grpId="0"/>
      <p:bldP spid="42"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3670581"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670581"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781532" y="3572195"/>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350164" y="3003122"/>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2473724" y="3218251"/>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プレースホルダー 12"/>
          <p:cNvSpPr>
            <a:spLocks noGrp="1"/>
          </p:cNvSpPr>
          <p:nvPr>
            <p:ph type="body" sz="quarter" idx="14" hasCustomPrompt="1"/>
          </p:nvPr>
        </p:nvSpPr>
        <p:spPr>
          <a:xfrm>
            <a:off x="3670581"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15" hasCustomPrompt="1"/>
          </p:nvPr>
        </p:nvSpPr>
        <p:spPr>
          <a:xfrm>
            <a:off x="3670581"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3781532" y="5594682"/>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
          <p:cNvSpPr/>
          <p:nvPr userDrawn="1"/>
        </p:nvSpPr>
        <p:spPr>
          <a:xfrm>
            <a:off x="2350164" y="502560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p:cNvSpPr txBox="1"/>
          <p:nvPr userDrawn="1"/>
        </p:nvSpPr>
        <p:spPr>
          <a:xfrm>
            <a:off x="2473724" y="524073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43" name="テキスト プレースホルダー 12"/>
          <p:cNvSpPr>
            <a:spLocks noGrp="1"/>
          </p:cNvSpPr>
          <p:nvPr>
            <p:ph type="body" sz="quarter" idx="16" hasCustomPrompt="1"/>
          </p:nvPr>
        </p:nvSpPr>
        <p:spPr>
          <a:xfrm>
            <a:off x="3670581"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3670581"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3781532" y="761716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4"/>
          <p:cNvSpPr/>
          <p:nvPr userDrawn="1"/>
        </p:nvSpPr>
        <p:spPr>
          <a:xfrm>
            <a:off x="2350164" y="704809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p:cNvSpPr txBox="1"/>
          <p:nvPr userDrawn="1"/>
        </p:nvSpPr>
        <p:spPr>
          <a:xfrm>
            <a:off x="2473724" y="726322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68" name="テキスト プレースホルダー 12"/>
          <p:cNvSpPr>
            <a:spLocks noGrp="1"/>
          </p:cNvSpPr>
          <p:nvPr>
            <p:ph type="body" sz="quarter" idx="18" hasCustomPrompt="1"/>
          </p:nvPr>
        </p:nvSpPr>
        <p:spPr>
          <a:xfrm>
            <a:off x="10640297"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19" hasCustomPrompt="1"/>
          </p:nvPr>
        </p:nvSpPr>
        <p:spPr>
          <a:xfrm>
            <a:off x="10640297"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10751248" y="3572195"/>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4"/>
          <p:cNvSpPr/>
          <p:nvPr userDrawn="1"/>
        </p:nvSpPr>
        <p:spPr>
          <a:xfrm>
            <a:off x="9319880" y="3003122"/>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p:cNvSpPr txBox="1"/>
          <p:nvPr userDrawn="1"/>
        </p:nvSpPr>
        <p:spPr>
          <a:xfrm>
            <a:off x="9443440" y="3218251"/>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73" name="テキスト プレースホルダー 12"/>
          <p:cNvSpPr>
            <a:spLocks noGrp="1"/>
          </p:cNvSpPr>
          <p:nvPr>
            <p:ph type="body" sz="quarter" idx="20" hasCustomPrompt="1"/>
          </p:nvPr>
        </p:nvSpPr>
        <p:spPr>
          <a:xfrm>
            <a:off x="10640297"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4" name="テキスト プレースホルダー 12"/>
          <p:cNvSpPr>
            <a:spLocks noGrp="1"/>
          </p:cNvSpPr>
          <p:nvPr>
            <p:ph type="body" sz="quarter" idx="21" hasCustomPrompt="1"/>
          </p:nvPr>
        </p:nvSpPr>
        <p:spPr>
          <a:xfrm>
            <a:off x="10640297"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5" name="正方形/長方形 74"/>
          <p:cNvSpPr/>
          <p:nvPr userDrawn="1"/>
        </p:nvSpPr>
        <p:spPr>
          <a:xfrm>
            <a:off x="10751248" y="55946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4"/>
          <p:cNvSpPr/>
          <p:nvPr userDrawn="1"/>
        </p:nvSpPr>
        <p:spPr>
          <a:xfrm>
            <a:off x="9319880" y="50256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p:cNvSpPr txBox="1"/>
          <p:nvPr userDrawn="1"/>
        </p:nvSpPr>
        <p:spPr>
          <a:xfrm>
            <a:off x="9443440" y="5240738"/>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78" name="テキスト プレースホルダー 12"/>
          <p:cNvSpPr>
            <a:spLocks noGrp="1"/>
          </p:cNvSpPr>
          <p:nvPr>
            <p:ph type="body" sz="quarter" idx="22" hasCustomPrompt="1"/>
          </p:nvPr>
        </p:nvSpPr>
        <p:spPr>
          <a:xfrm>
            <a:off x="10640297"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23" hasCustomPrompt="1"/>
          </p:nvPr>
        </p:nvSpPr>
        <p:spPr>
          <a:xfrm>
            <a:off x="10640297"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80" name="正方形/長方形 79"/>
          <p:cNvSpPr/>
          <p:nvPr userDrawn="1"/>
        </p:nvSpPr>
        <p:spPr>
          <a:xfrm>
            <a:off x="10751248" y="761716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4"/>
          <p:cNvSpPr/>
          <p:nvPr userDrawn="1"/>
        </p:nvSpPr>
        <p:spPr>
          <a:xfrm>
            <a:off x="9319880" y="704809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p:cNvSpPr txBox="1"/>
          <p:nvPr userDrawn="1"/>
        </p:nvSpPr>
        <p:spPr>
          <a:xfrm>
            <a:off x="9443440" y="726322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142589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0"/>
                                  </p:stCondLst>
                                  <p:iterate type="lt">
                                    <p:tmPct val="10000"/>
                                  </p:iterate>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750" fill="hold"/>
                                        <p:tgtEl>
                                          <p:spTgt spid="37"/>
                                        </p:tgtEl>
                                        <p:attrNameLst>
                                          <p:attrName>ppt_x</p:attrName>
                                        </p:attrNameLst>
                                      </p:cBhvr>
                                      <p:tavLst>
                                        <p:tav tm="0">
                                          <p:val>
                                            <p:strVal val="0-#ppt_w/2"/>
                                          </p:val>
                                        </p:tav>
                                        <p:tav tm="100000">
                                          <p:val>
                                            <p:strVal val="#ppt_x"/>
                                          </p:val>
                                        </p:tav>
                                      </p:tavLst>
                                    </p:anim>
                                    <p:anim calcmode="lin" valueType="num">
                                      <p:cBhvr additive="base">
                                        <p:cTn id="12" dur="750" fill="hold"/>
                                        <p:tgtEl>
                                          <p:spTgt spid="37"/>
                                        </p:tgtEl>
                                        <p:attrNameLst>
                                          <p:attrName>ppt_y</p:attrName>
                                        </p:attrNameLst>
                                      </p:cBhvr>
                                      <p:tavLst>
                                        <p:tav tm="0">
                                          <p:val>
                                            <p:strVal val="#ppt_y"/>
                                          </p:val>
                                        </p:tav>
                                        <p:tav tm="100000">
                                          <p:val>
                                            <p:strVal val="#ppt_y"/>
                                          </p:val>
                                        </p:tav>
                                      </p:tavLst>
                                    </p:anim>
                                  </p:childTnLst>
                                </p:cTn>
                              </p:par>
                            </p:childTnLst>
                          </p:cTn>
                        </p:par>
                        <p:par>
                          <p:cTn id="13" fill="hold">
                            <p:stCondLst>
                              <p:cond delay="825"/>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325"/>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825"/>
                            </p:stCondLst>
                            <p:childTnLst>
                              <p:par>
                                <p:cTn id="27" presetID="2" presetClass="entr" presetSubtype="1" decel="100000" fill="hold" grpId="0" nodeType="after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750" fill="hold"/>
                                        <p:tgtEl>
                                          <p:spTgt spid="41"/>
                                        </p:tgtEl>
                                        <p:attrNameLst>
                                          <p:attrName>ppt_x</p:attrName>
                                        </p:attrNameLst>
                                      </p:cBhvr>
                                      <p:tavLst>
                                        <p:tav tm="0">
                                          <p:val>
                                            <p:strVal val="#ppt_x"/>
                                          </p:val>
                                        </p:tav>
                                        <p:tav tm="100000">
                                          <p:val>
                                            <p:strVal val="#ppt_x"/>
                                          </p:val>
                                        </p:tav>
                                      </p:tavLst>
                                    </p:anim>
                                    <p:anim calcmode="lin" valueType="num">
                                      <p:cBhvr additive="base">
                                        <p:cTn id="30" dur="750" fill="hold"/>
                                        <p:tgtEl>
                                          <p:spTgt spid="41"/>
                                        </p:tgtEl>
                                        <p:attrNameLst>
                                          <p:attrName>ppt_y</p:attrName>
                                        </p:attrNameLst>
                                      </p:cBhvr>
                                      <p:tavLst>
                                        <p:tav tm="0">
                                          <p:val>
                                            <p:strVal val="0-#ppt_h/2"/>
                                          </p:val>
                                        </p:tav>
                                        <p:tav tm="100000">
                                          <p:val>
                                            <p:strVal val="#ppt_y"/>
                                          </p:val>
                                        </p:tav>
                                      </p:tavLst>
                                    </p:anim>
                                  </p:childTnLst>
                                </p:cTn>
                              </p:par>
                              <p:par>
                                <p:cTn id="31" presetID="2" presetClass="entr" presetSubtype="8" decel="100000" fill="hold" grpId="0" nodeType="withEffect">
                                  <p:stCondLst>
                                    <p:cond delay="0"/>
                                  </p:stCondLst>
                                  <p:iterate type="lt">
                                    <p:tmPct val="10000"/>
                                  </p:iterate>
                                  <p:childTnLst>
                                    <p:set>
                                      <p:cBhvr>
                                        <p:cTn id="32" dur="1" fill="hold">
                                          <p:stCondLst>
                                            <p:cond delay="0"/>
                                          </p:stCondLst>
                                        </p:cTn>
                                        <p:tgtEl>
                                          <p:spTgt spid="42"/>
                                        </p:tgtEl>
                                        <p:attrNameLst>
                                          <p:attrName>style.visibility</p:attrName>
                                        </p:attrNameLst>
                                      </p:cBhvr>
                                      <p:to>
                                        <p:strVal val="visible"/>
                                      </p:to>
                                    </p:set>
                                    <p:anim calcmode="lin" valueType="num">
                                      <p:cBhvr additive="base">
                                        <p:cTn id="33" dur="750" fill="hold"/>
                                        <p:tgtEl>
                                          <p:spTgt spid="42"/>
                                        </p:tgtEl>
                                        <p:attrNameLst>
                                          <p:attrName>ppt_x</p:attrName>
                                        </p:attrNameLst>
                                      </p:cBhvr>
                                      <p:tavLst>
                                        <p:tav tm="0">
                                          <p:val>
                                            <p:strVal val="0-#ppt_w/2"/>
                                          </p:val>
                                        </p:tav>
                                        <p:tav tm="100000">
                                          <p:val>
                                            <p:strVal val="#ppt_x"/>
                                          </p:val>
                                        </p:tav>
                                      </p:tavLst>
                                    </p:anim>
                                    <p:anim calcmode="lin" valueType="num">
                                      <p:cBhvr additive="base">
                                        <p:cTn id="34" dur="750" fill="hold"/>
                                        <p:tgtEl>
                                          <p:spTgt spid="42"/>
                                        </p:tgtEl>
                                        <p:attrNameLst>
                                          <p:attrName>ppt_y</p:attrName>
                                        </p:attrNameLst>
                                      </p:cBhvr>
                                      <p:tavLst>
                                        <p:tav tm="0">
                                          <p:val>
                                            <p:strVal val="#ppt_y"/>
                                          </p:val>
                                        </p:tav>
                                        <p:tav tm="100000">
                                          <p:val>
                                            <p:strVal val="#ppt_y"/>
                                          </p:val>
                                        </p:tav>
                                      </p:tavLst>
                                    </p:anim>
                                  </p:childTnLst>
                                </p:cTn>
                              </p:par>
                            </p:childTnLst>
                          </p:cTn>
                        </p:par>
                        <p:par>
                          <p:cTn id="35" fill="hold">
                            <p:stCondLst>
                              <p:cond delay="2650"/>
                            </p:stCondLst>
                            <p:childTnLst>
                              <p:par>
                                <p:cTn id="36" presetID="2" presetClass="entr" presetSubtype="8" decel="100000" fill="hold" grpId="0" nodeType="afterEffect">
                                  <p:stCondLst>
                                    <p:cond delay="0"/>
                                  </p:stCondLst>
                                  <p:childTnLst>
                                    <p:set>
                                      <p:cBhvr>
                                        <p:cTn id="37" dur="1" fill="hold">
                                          <p:stCondLst>
                                            <p:cond delay="0"/>
                                          </p:stCondLst>
                                        </p:cTn>
                                        <p:tgtEl>
                                          <p:spTgt spid="39">
                                            <p:txEl>
                                              <p:pRg st="0" end="0"/>
                                            </p:txEl>
                                          </p:spTgt>
                                        </p:tgtEl>
                                        <p:attrNameLst>
                                          <p:attrName>style.visibility</p:attrName>
                                        </p:attrNameLst>
                                      </p:cBhvr>
                                      <p:to>
                                        <p:strVal val="visible"/>
                                      </p:to>
                                    </p:set>
                                    <p:anim calcmode="lin" valueType="num">
                                      <p:cBhvr additive="base">
                                        <p:cTn id="38"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9">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500" fill="hold"/>
                                        <p:tgtEl>
                                          <p:spTgt spid="40"/>
                                        </p:tgtEl>
                                        <p:attrNameLst>
                                          <p:attrName>ppt_x</p:attrName>
                                        </p:attrNameLst>
                                      </p:cBhvr>
                                      <p:tavLst>
                                        <p:tav tm="0">
                                          <p:val>
                                            <p:strVal val="#ppt_x"/>
                                          </p:val>
                                        </p:tav>
                                        <p:tav tm="100000">
                                          <p:val>
                                            <p:strVal val="#ppt_x"/>
                                          </p:val>
                                        </p:tav>
                                      </p:tavLst>
                                    </p:anim>
                                    <p:anim calcmode="lin" valueType="num">
                                      <p:cBhvr additive="base">
                                        <p:cTn id="43" dur="500" fill="hold"/>
                                        <p:tgtEl>
                                          <p:spTgt spid="40"/>
                                        </p:tgtEl>
                                        <p:attrNameLst>
                                          <p:attrName>ppt_y</p:attrName>
                                        </p:attrNameLst>
                                      </p:cBhvr>
                                      <p:tavLst>
                                        <p:tav tm="0">
                                          <p:val>
                                            <p:strVal val="1+#ppt_h/2"/>
                                          </p:val>
                                        </p:tav>
                                        <p:tav tm="100000">
                                          <p:val>
                                            <p:strVal val="#ppt_y"/>
                                          </p:val>
                                        </p:tav>
                                      </p:tavLst>
                                    </p:anim>
                                  </p:childTnLst>
                                </p:cTn>
                              </p:par>
                            </p:childTnLst>
                          </p:cTn>
                        </p:par>
                        <p:par>
                          <p:cTn id="44" fill="hold">
                            <p:stCondLst>
                              <p:cond delay="3150"/>
                            </p:stCondLst>
                            <p:childTnLst>
                              <p:par>
                                <p:cTn id="45" presetID="22" presetClass="entr" presetSubtype="8" fill="hold" grpId="0" nodeType="after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wipe(left)">
                                      <p:cBhvr>
                                        <p:cTn id="47" dur="500"/>
                                        <p:tgtEl>
                                          <p:spTgt spid="38"/>
                                        </p:tgtEl>
                                      </p:cBhvr>
                                    </p:animEffect>
                                  </p:childTnLst>
                                </p:cTn>
                              </p:par>
                            </p:childTnLst>
                          </p:cTn>
                        </p:par>
                        <p:par>
                          <p:cTn id="48" fill="hold">
                            <p:stCondLst>
                              <p:cond delay="3650"/>
                            </p:stCondLst>
                            <p:childTnLst>
                              <p:par>
                                <p:cTn id="49" presetID="2" presetClass="entr" presetSubtype="1" decel="100000" fill="hold" grpId="0" nodeType="afterEffect">
                                  <p:stCondLst>
                                    <p:cond delay="0"/>
                                  </p:stCondLst>
                                  <p:childTnLst>
                                    <p:set>
                                      <p:cBhvr>
                                        <p:cTn id="50" dur="1" fill="hold">
                                          <p:stCondLst>
                                            <p:cond delay="0"/>
                                          </p:stCondLst>
                                        </p:cTn>
                                        <p:tgtEl>
                                          <p:spTgt spid="66"/>
                                        </p:tgtEl>
                                        <p:attrNameLst>
                                          <p:attrName>style.visibility</p:attrName>
                                        </p:attrNameLst>
                                      </p:cBhvr>
                                      <p:to>
                                        <p:strVal val="visible"/>
                                      </p:to>
                                    </p:set>
                                    <p:anim calcmode="lin" valueType="num">
                                      <p:cBhvr additive="base">
                                        <p:cTn id="51" dur="750" fill="hold"/>
                                        <p:tgtEl>
                                          <p:spTgt spid="66"/>
                                        </p:tgtEl>
                                        <p:attrNameLst>
                                          <p:attrName>ppt_x</p:attrName>
                                        </p:attrNameLst>
                                      </p:cBhvr>
                                      <p:tavLst>
                                        <p:tav tm="0">
                                          <p:val>
                                            <p:strVal val="#ppt_x"/>
                                          </p:val>
                                        </p:tav>
                                        <p:tav tm="100000">
                                          <p:val>
                                            <p:strVal val="#ppt_x"/>
                                          </p:val>
                                        </p:tav>
                                      </p:tavLst>
                                    </p:anim>
                                    <p:anim calcmode="lin" valueType="num">
                                      <p:cBhvr additive="base">
                                        <p:cTn id="52" dur="750" fill="hold"/>
                                        <p:tgtEl>
                                          <p:spTgt spid="66"/>
                                        </p:tgtEl>
                                        <p:attrNameLst>
                                          <p:attrName>ppt_y</p:attrName>
                                        </p:attrNameLst>
                                      </p:cBhvr>
                                      <p:tavLst>
                                        <p:tav tm="0">
                                          <p:val>
                                            <p:strVal val="0-#ppt_h/2"/>
                                          </p:val>
                                        </p:tav>
                                        <p:tav tm="100000">
                                          <p:val>
                                            <p:strVal val="#ppt_y"/>
                                          </p:val>
                                        </p:tav>
                                      </p:tavLst>
                                    </p:anim>
                                  </p:childTnLst>
                                </p:cTn>
                              </p:par>
                              <p:par>
                                <p:cTn id="53" presetID="2" presetClass="entr" presetSubtype="8" decel="100000" fill="hold" grpId="0" nodeType="withEffect">
                                  <p:stCondLst>
                                    <p:cond delay="0"/>
                                  </p:stCondLst>
                                  <p:iterate type="lt">
                                    <p:tmPct val="10000"/>
                                  </p:iterate>
                                  <p:childTnLst>
                                    <p:set>
                                      <p:cBhvr>
                                        <p:cTn id="54" dur="1" fill="hold">
                                          <p:stCondLst>
                                            <p:cond delay="0"/>
                                          </p:stCondLst>
                                        </p:cTn>
                                        <p:tgtEl>
                                          <p:spTgt spid="67"/>
                                        </p:tgtEl>
                                        <p:attrNameLst>
                                          <p:attrName>style.visibility</p:attrName>
                                        </p:attrNameLst>
                                      </p:cBhvr>
                                      <p:to>
                                        <p:strVal val="visible"/>
                                      </p:to>
                                    </p:set>
                                    <p:anim calcmode="lin" valueType="num">
                                      <p:cBhvr additive="base">
                                        <p:cTn id="55" dur="750" fill="hold"/>
                                        <p:tgtEl>
                                          <p:spTgt spid="67"/>
                                        </p:tgtEl>
                                        <p:attrNameLst>
                                          <p:attrName>ppt_x</p:attrName>
                                        </p:attrNameLst>
                                      </p:cBhvr>
                                      <p:tavLst>
                                        <p:tav tm="0">
                                          <p:val>
                                            <p:strVal val="0-#ppt_w/2"/>
                                          </p:val>
                                        </p:tav>
                                        <p:tav tm="100000">
                                          <p:val>
                                            <p:strVal val="#ppt_x"/>
                                          </p:val>
                                        </p:tav>
                                      </p:tavLst>
                                    </p:anim>
                                    <p:anim calcmode="lin" valueType="num">
                                      <p:cBhvr additive="base">
                                        <p:cTn id="56" dur="750" fill="hold"/>
                                        <p:tgtEl>
                                          <p:spTgt spid="67"/>
                                        </p:tgtEl>
                                        <p:attrNameLst>
                                          <p:attrName>ppt_y</p:attrName>
                                        </p:attrNameLst>
                                      </p:cBhvr>
                                      <p:tavLst>
                                        <p:tav tm="0">
                                          <p:val>
                                            <p:strVal val="#ppt_y"/>
                                          </p:val>
                                        </p:tav>
                                        <p:tav tm="100000">
                                          <p:val>
                                            <p:strVal val="#ppt_y"/>
                                          </p:val>
                                        </p:tav>
                                      </p:tavLst>
                                    </p:anim>
                                  </p:childTnLst>
                                </p:cTn>
                              </p:par>
                            </p:childTnLst>
                          </p:cTn>
                        </p:par>
                        <p:par>
                          <p:cTn id="57" fill="hold">
                            <p:stCondLst>
                              <p:cond delay="4475"/>
                            </p:stCondLst>
                            <p:childTnLst>
                              <p:par>
                                <p:cTn id="58" presetID="2" presetClass="entr" presetSubtype="8" decel="100000" fill="hold" grpId="0" nodeType="afterEffect">
                                  <p:stCondLst>
                                    <p:cond delay="0"/>
                                  </p:stCondLst>
                                  <p:childTnLst>
                                    <p:set>
                                      <p:cBhvr>
                                        <p:cTn id="59" dur="1" fill="hold">
                                          <p:stCondLst>
                                            <p:cond delay="0"/>
                                          </p:stCondLst>
                                        </p:cTn>
                                        <p:tgtEl>
                                          <p:spTgt spid="44">
                                            <p:txEl>
                                              <p:pRg st="0" end="0"/>
                                            </p:txEl>
                                          </p:spTgt>
                                        </p:tgtEl>
                                        <p:attrNameLst>
                                          <p:attrName>style.visibility</p:attrName>
                                        </p:attrNameLst>
                                      </p:cBhvr>
                                      <p:to>
                                        <p:strVal val="visible"/>
                                      </p:to>
                                    </p:set>
                                    <p:anim calcmode="lin" valueType="num">
                                      <p:cBhvr additive="base">
                                        <p:cTn id="60"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4">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5"/>
                                        </p:tgtEl>
                                        <p:attrNameLst>
                                          <p:attrName>style.visibility</p:attrName>
                                        </p:attrNameLst>
                                      </p:cBhvr>
                                      <p:to>
                                        <p:strVal val="visible"/>
                                      </p:to>
                                    </p:set>
                                    <p:anim calcmode="lin" valueType="num">
                                      <p:cBhvr additive="base">
                                        <p:cTn id="64" dur="500" fill="hold"/>
                                        <p:tgtEl>
                                          <p:spTgt spid="45"/>
                                        </p:tgtEl>
                                        <p:attrNameLst>
                                          <p:attrName>ppt_x</p:attrName>
                                        </p:attrNameLst>
                                      </p:cBhvr>
                                      <p:tavLst>
                                        <p:tav tm="0">
                                          <p:val>
                                            <p:strVal val="#ppt_x"/>
                                          </p:val>
                                        </p:tav>
                                        <p:tav tm="100000">
                                          <p:val>
                                            <p:strVal val="#ppt_x"/>
                                          </p:val>
                                        </p:tav>
                                      </p:tavLst>
                                    </p:anim>
                                    <p:anim calcmode="lin" valueType="num">
                                      <p:cBhvr additive="base">
                                        <p:cTn id="65" dur="500" fill="hold"/>
                                        <p:tgtEl>
                                          <p:spTgt spid="45"/>
                                        </p:tgtEl>
                                        <p:attrNameLst>
                                          <p:attrName>ppt_y</p:attrName>
                                        </p:attrNameLst>
                                      </p:cBhvr>
                                      <p:tavLst>
                                        <p:tav tm="0">
                                          <p:val>
                                            <p:strVal val="1+#ppt_h/2"/>
                                          </p:val>
                                        </p:tav>
                                        <p:tav tm="100000">
                                          <p:val>
                                            <p:strVal val="#ppt_y"/>
                                          </p:val>
                                        </p:tav>
                                      </p:tavLst>
                                    </p:anim>
                                  </p:childTnLst>
                                </p:cTn>
                              </p:par>
                            </p:childTnLst>
                          </p:cTn>
                        </p:par>
                        <p:par>
                          <p:cTn id="66" fill="hold">
                            <p:stCondLst>
                              <p:cond delay="4975"/>
                            </p:stCondLst>
                            <p:childTnLst>
                              <p:par>
                                <p:cTn id="67" presetID="22" presetClass="entr" presetSubtype="8" fill="hold" grpId="0" nodeType="after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wipe(left)">
                                      <p:cBhvr>
                                        <p:cTn id="69" dur="500"/>
                                        <p:tgtEl>
                                          <p:spTgt spid="43"/>
                                        </p:tgtEl>
                                      </p:cBhvr>
                                    </p:animEffect>
                                  </p:childTnLst>
                                </p:cTn>
                              </p:par>
                            </p:childTnLst>
                          </p:cTn>
                        </p:par>
                        <p:par>
                          <p:cTn id="70" fill="hold">
                            <p:stCondLst>
                              <p:cond delay="5475"/>
                            </p:stCondLst>
                            <p:childTnLst>
                              <p:par>
                                <p:cTn id="71" presetID="2" presetClass="entr" presetSubtype="1" decel="100000" fill="hold" grpId="0" nodeType="afterEffect">
                                  <p:stCondLst>
                                    <p:cond delay="0"/>
                                  </p:stCondLst>
                                  <p:childTnLst>
                                    <p:set>
                                      <p:cBhvr>
                                        <p:cTn id="72" dur="1" fill="hold">
                                          <p:stCondLst>
                                            <p:cond delay="0"/>
                                          </p:stCondLst>
                                        </p:cTn>
                                        <p:tgtEl>
                                          <p:spTgt spid="71"/>
                                        </p:tgtEl>
                                        <p:attrNameLst>
                                          <p:attrName>style.visibility</p:attrName>
                                        </p:attrNameLst>
                                      </p:cBhvr>
                                      <p:to>
                                        <p:strVal val="visible"/>
                                      </p:to>
                                    </p:set>
                                    <p:anim calcmode="lin" valueType="num">
                                      <p:cBhvr additive="base">
                                        <p:cTn id="73" dur="750" fill="hold"/>
                                        <p:tgtEl>
                                          <p:spTgt spid="71"/>
                                        </p:tgtEl>
                                        <p:attrNameLst>
                                          <p:attrName>ppt_x</p:attrName>
                                        </p:attrNameLst>
                                      </p:cBhvr>
                                      <p:tavLst>
                                        <p:tav tm="0">
                                          <p:val>
                                            <p:strVal val="#ppt_x"/>
                                          </p:val>
                                        </p:tav>
                                        <p:tav tm="100000">
                                          <p:val>
                                            <p:strVal val="#ppt_x"/>
                                          </p:val>
                                        </p:tav>
                                      </p:tavLst>
                                    </p:anim>
                                    <p:anim calcmode="lin" valueType="num">
                                      <p:cBhvr additive="base">
                                        <p:cTn id="74" dur="750" fill="hold"/>
                                        <p:tgtEl>
                                          <p:spTgt spid="71"/>
                                        </p:tgtEl>
                                        <p:attrNameLst>
                                          <p:attrName>ppt_y</p:attrName>
                                        </p:attrNameLst>
                                      </p:cBhvr>
                                      <p:tavLst>
                                        <p:tav tm="0">
                                          <p:val>
                                            <p:strVal val="0-#ppt_h/2"/>
                                          </p:val>
                                        </p:tav>
                                        <p:tav tm="100000">
                                          <p:val>
                                            <p:strVal val="#ppt_y"/>
                                          </p:val>
                                        </p:tav>
                                      </p:tavLst>
                                    </p:anim>
                                  </p:childTnLst>
                                </p:cTn>
                              </p:par>
                              <p:par>
                                <p:cTn id="75" presetID="2" presetClass="entr" presetSubtype="8" decel="100000" fill="hold" grpId="0" nodeType="withEffect">
                                  <p:stCondLst>
                                    <p:cond delay="0"/>
                                  </p:stCondLst>
                                  <p:iterate type="lt">
                                    <p:tmPct val="10000"/>
                                  </p:iterate>
                                  <p:childTnLst>
                                    <p:set>
                                      <p:cBhvr>
                                        <p:cTn id="76" dur="1" fill="hold">
                                          <p:stCondLst>
                                            <p:cond delay="0"/>
                                          </p:stCondLst>
                                        </p:cTn>
                                        <p:tgtEl>
                                          <p:spTgt spid="72"/>
                                        </p:tgtEl>
                                        <p:attrNameLst>
                                          <p:attrName>style.visibility</p:attrName>
                                        </p:attrNameLst>
                                      </p:cBhvr>
                                      <p:to>
                                        <p:strVal val="visible"/>
                                      </p:to>
                                    </p:set>
                                    <p:anim calcmode="lin" valueType="num">
                                      <p:cBhvr additive="base">
                                        <p:cTn id="77" dur="750" fill="hold"/>
                                        <p:tgtEl>
                                          <p:spTgt spid="72"/>
                                        </p:tgtEl>
                                        <p:attrNameLst>
                                          <p:attrName>ppt_x</p:attrName>
                                        </p:attrNameLst>
                                      </p:cBhvr>
                                      <p:tavLst>
                                        <p:tav tm="0">
                                          <p:val>
                                            <p:strVal val="0-#ppt_w/2"/>
                                          </p:val>
                                        </p:tav>
                                        <p:tav tm="100000">
                                          <p:val>
                                            <p:strVal val="#ppt_x"/>
                                          </p:val>
                                        </p:tav>
                                      </p:tavLst>
                                    </p:anim>
                                    <p:anim calcmode="lin" valueType="num">
                                      <p:cBhvr additive="base">
                                        <p:cTn id="78" dur="750" fill="hold"/>
                                        <p:tgtEl>
                                          <p:spTgt spid="72"/>
                                        </p:tgtEl>
                                        <p:attrNameLst>
                                          <p:attrName>ppt_y</p:attrName>
                                        </p:attrNameLst>
                                      </p:cBhvr>
                                      <p:tavLst>
                                        <p:tav tm="0">
                                          <p:val>
                                            <p:strVal val="#ppt_y"/>
                                          </p:val>
                                        </p:tav>
                                        <p:tav tm="100000">
                                          <p:val>
                                            <p:strVal val="#ppt_y"/>
                                          </p:val>
                                        </p:tav>
                                      </p:tavLst>
                                    </p:anim>
                                  </p:childTnLst>
                                </p:cTn>
                              </p:par>
                            </p:childTnLst>
                          </p:cTn>
                        </p:par>
                        <p:par>
                          <p:cTn id="79" fill="hold">
                            <p:stCondLst>
                              <p:cond delay="6300"/>
                            </p:stCondLst>
                            <p:childTnLst>
                              <p:par>
                                <p:cTn id="80" presetID="2" presetClass="entr" presetSubtype="8" decel="100000" fill="hold" grpId="0" nodeType="afterEffect">
                                  <p:stCondLst>
                                    <p:cond delay="0"/>
                                  </p:stCondLst>
                                  <p:childTnLst>
                                    <p:set>
                                      <p:cBhvr>
                                        <p:cTn id="81" dur="1" fill="hold">
                                          <p:stCondLst>
                                            <p:cond delay="0"/>
                                          </p:stCondLst>
                                        </p:cTn>
                                        <p:tgtEl>
                                          <p:spTgt spid="69">
                                            <p:txEl>
                                              <p:pRg st="0" end="0"/>
                                            </p:txEl>
                                          </p:spTgt>
                                        </p:tgtEl>
                                        <p:attrNameLst>
                                          <p:attrName>style.visibility</p:attrName>
                                        </p:attrNameLst>
                                      </p:cBhvr>
                                      <p:to>
                                        <p:strVal val="visible"/>
                                      </p:to>
                                    </p:set>
                                    <p:anim calcmode="lin" valueType="num">
                                      <p:cBhvr additive="base">
                                        <p:cTn id="82" dur="500" fill="hold"/>
                                        <p:tgtEl>
                                          <p:spTgt spid="69">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69">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70"/>
                                        </p:tgtEl>
                                        <p:attrNameLst>
                                          <p:attrName>style.visibility</p:attrName>
                                        </p:attrNameLst>
                                      </p:cBhvr>
                                      <p:to>
                                        <p:strVal val="visible"/>
                                      </p:to>
                                    </p:set>
                                    <p:anim calcmode="lin" valueType="num">
                                      <p:cBhvr additive="base">
                                        <p:cTn id="86" dur="500" fill="hold"/>
                                        <p:tgtEl>
                                          <p:spTgt spid="70"/>
                                        </p:tgtEl>
                                        <p:attrNameLst>
                                          <p:attrName>ppt_x</p:attrName>
                                        </p:attrNameLst>
                                      </p:cBhvr>
                                      <p:tavLst>
                                        <p:tav tm="0">
                                          <p:val>
                                            <p:strVal val="#ppt_x"/>
                                          </p:val>
                                        </p:tav>
                                        <p:tav tm="100000">
                                          <p:val>
                                            <p:strVal val="#ppt_x"/>
                                          </p:val>
                                        </p:tav>
                                      </p:tavLst>
                                    </p:anim>
                                    <p:anim calcmode="lin" valueType="num">
                                      <p:cBhvr additive="base">
                                        <p:cTn id="87" dur="500" fill="hold"/>
                                        <p:tgtEl>
                                          <p:spTgt spid="70"/>
                                        </p:tgtEl>
                                        <p:attrNameLst>
                                          <p:attrName>ppt_y</p:attrName>
                                        </p:attrNameLst>
                                      </p:cBhvr>
                                      <p:tavLst>
                                        <p:tav tm="0">
                                          <p:val>
                                            <p:strVal val="1+#ppt_h/2"/>
                                          </p:val>
                                        </p:tav>
                                        <p:tav tm="100000">
                                          <p:val>
                                            <p:strVal val="#ppt_y"/>
                                          </p:val>
                                        </p:tav>
                                      </p:tavLst>
                                    </p:anim>
                                  </p:childTnLst>
                                </p:cTn>
                              </p:par>
                            </p:childTnLst>
                          </p:cTn>
                        </p:par>
                        <p:par>
                          <p:cTn id="88" fill="hold">
                            <p:stCondLst>
                              <p:cond delay="6800"/>
                            </p:stCondLst>
                            <p:childTnLst>
                              <p:par>
                                <p:cTn id="89" presetID="22" presetClass="entr" presetSubtype="8" fill="hold" grpId="0" nodeType="afterEffect">
                                  <p:stCondLst>
                                    <p:cond delay="0"/>
                                  </p:stCondLst>
                                  <p:childTnLst>
                                    <p:set>
                                      <p:cBhvr>
                                        <p:cTn id="90" dur="1" fill="hold">
                                          <p:stCondLst>
                                            <p:cond delay="0"/>
                                          </p:stCondLst>
                                        </p:cTn>
                                        <p:tgtEl>
                                          <p:spTgt spid="68"/>
                                        </p:tgtEl>
                                        <p:attrNameLst>
                                          <p:attrName>style.visibility</p:attrName>
                                        </p:attrNameLst>
                                      </p:cBhvr>
                                      <p:to>
                                        <p:strVal val="visible"/>
                                      </p:to>
                                    </p:set>
                                    <p:animEffect transition="in" filter="wipe(left)">
                                      <p:cBhvr>
                                        <p:cTn id="91" dur="500"/>
                                        <p:tgtEl>
                                          <p:spTgt spid="68"/>
                                        </p:tgtEl>
                                      </p:cBhvr>
                                    </p:animEffect>
                                  </p:childTnLst>
                                </p:cTn>
                              </p:par>
                            </p:childTnLst>
                          </p:cTn>
                        </p:par>
                        <p:par>
                          <p:cTn id="92" fill="hold">
                            <p:stCondLst>
                              <p:cond delay="7300"/>
                            </p:stCondLst>
                            <p:childTnLst>
                              <p:par>
                                <p:cTn id="93" presetID="2" presetClass="entr" presetSubtype="1" decel="100000" fill="hold" grpId="0" nodeType="afterEffect">
                                  <p:stCondLst>
                                    <p:cond delay="0"/>
                                  </p:stCondLst>
                                  <p:childTnLst>
                                    <p:set>
                                      <p:cBhvr>
                                        <p:cTn id="94" dur="1" fill="hold">
                                          <p:stCondLst>
                                            <p:cond delay="0"/>
                                          </p:stCondLst>
                                        </p:cTn>
                                        <p:tgtEl>
                                          <p:spTgt spid="76"/>
                                        </p:tgtEl>
                                        <p:attrNameLst>
                                          <p:attrName>style.visibility</p:attrName>
                                        </p:attrNameLst>
                                      </p:cBhvr>
                                      <p:to>
                                        <p:strVal val="visible"/>
                                      </p:to>
                                    </p:set>
                                    <p:anim calcmode="lin" valueType="num">
                                      <p:cBhvr additive="base">
                                        <p:cTn id="95" dur="750" fill="hold"/>
                                        <p:tgtEl>
                                          <p:spTgt spid="76"/>
                                        </p:tgtEl>
                                        <p:attrNameLst>
                                          <p:attrName>ppt_x</p:attrName>
                                        </p:attrNameLst>
                                      </p:cBhvr>
                                      <p:tavLst>
                                        <p:tav tm="0">
                                          <p:val>
                                            <p:strVal val="#ppt_x"/>
                                          </p:val>
                                        </p:tav>
                                        <p:tav tm="100000">
                                          <p:val>
                                            <p:strVal val="#ppt_x"/>
                                          </p:val>
                                        </p:tav>
                                      </p:tavLst>
                                    </p:anim>
                                    <p:anim calcmode="lin" valueType="num">
                                      <p:cBhvr additive="base">
                                        <p:cTn id="96" dur="750" fill="hold"/>
                                        <p:tgtEl>
                                          <p:spTgt spid="76"/>
                                        </p:tgtEl>
                                        <p:attrNameLst>
                                          <p:attrName>ppt_y</p:attrName>
                                        </p:attrNameLst>
                                      </p:cBhvr>
                                      <p:tavLst>
                                        <p:tav tm="0">
                                          <p:val>
                                            <p:strVal val="0-#ppt_h/2"/>
                                          </p:val>
                                        </p:tav>
                                        <p:tav tm="100000">
                                          <p:val>
                                            <p:strVal val="#ppt_y"/>
                                          </p:val>
                                        </p:tav>
                                      </p:tavLst>
                                    </p:anim>
                                  </p:childTnLst>
                                </p:cTn>
                              </p:par>
                              <p:par>
                                <p:cTn id="97" presetID="2" presetClass="entr" presetSubtype="8" decel="100000" fill="hold" grpId="0" nodeType="withEffect">
                                  <p:stCondLst>
                                    <p:cond delay="0"/>
                                  </p:stCondLst>
                                  <p:iterate type="lt">
                                    <p:tmPct val="10000"/>
                                  </p:iterate>
                                  <p:childTnLst>
                                    <p:set>
                                      <p:cBhvr>
                                        <p:cTn id="98" dur="1" fill="hold">
                                          <p:stCondLst>
                                            <p:cond delay="0"/>
                                          </p:stCondLst>
                                        </p:cTn>
                                        <p:tgtEl>
                                          <p:spTgt spid="77"/>
                                        </p:tgtEl>
                                        <p:attrNameLst>
                                          <p:attrName>style.visibility</p:attrName>
                                        </p:attrNameLst>
                                      </p:cBhvr>
                                      <p:to>
                                        <p:strVal val="visible"/>
                                      </p:to>
                                    </p:set>
                                    <p:anim calcmode="lin" valueType="num">
                                      <p:cBhvr additive="base">
                                        <p:cTn id="99" dur="750" fill="hold"/>
                                        <p:tgtEl>
                                          <p:spTgt spid="77"/>
                                        </p:tgtEl>
                                        <p:attrNameLst>
                                          <p:attrName>ppt_x</p:attrName>
                                        </p:attrNameLst>
                                      </p:cBhvr>
                                      <p:tavLst>
                                        <p:tav tm="0">
                                          <p:val>
                                            <p:strVal val="0-#ppt_w/2"/>
                                          </p:val>
                                        </p:tav>
                                        <p:tav tm="100000">
                                          <p:val>
                                            <p:strVal val="#ppt_x"/>
                                          </p:val>
                                        </p:tav>
                                      </p:tavLst>
                                    </p:anim>
                                    <p:anim calcmode="lin" valueType="num">
                                      <p:cBhvr additive="base">
                                        <p:cTn id="100" dur="750" fill="hold"/>
                                        <p:tgtEl>
                                          <p:spTgt spid="77"/>
                                        </p:tgtEl>
                                        <p:attrNameLst>
                                          <p:attrName>ppt_y</p:attrName>
                                        </p:attrNameLst>
                                      </p:cBhvr>
                                      <p:tavLst>
                                        <p:tav tm="0">
                                          <p:val>
                                            <p:strVal val="#ppt_y"/>
                                          </p:val>
                                        </p:tav>
                                        <p:tav tm="100000">
                                          <p:val>
                                            <p:strVal val="#ppt_y"/>
                                          </p:val>
                                        </p:tav>
                                      </p:tavLst>
                                    </p:anim>
                                  </p:childTnLst>
                                </p:cTn>
                              </p:par>
                            </p:childTnLst>
                          </p:cTn>
                        </p:par>
                        <p:par>
                          <p:cTn id="101" fill="hold">
                            <p:stCondLst>
                              <p:cond delay="8125"/>
                            </p:stCondLst>
                            <p:childTnLst>
                              <p:par>
                                <p:cTn id="102" presetID="2" presetClass="entr" presetSubtype="8" decel="100000" fill="hold" grpId="0" nodeType="afterEffect">
                                  <p:stCondLst>
                                    <p:cond delay="0"/>
                                  </p:stCondLst>
                                  <p:childTnLst>
                                    <p:set>
                                      <p:cBhvr>
                                        <p:cTn id="103" dur="1" fill="hold">
                                          <p:stCondLst>
                                            <p:cond delay="0"/>
                                          </p:stCondLst>
                                        </p:cTn>
                                        <p:tgtEl>
                                          <p:spTgt spid="74">
                                            <p:txEl>
                                              <p:pRg st="0" end="0"/>
                                            </p:txEl>
                                          </p:spTgt>
                                        </p:tgtEl>
                                        <p:attrNameLst>
                                          <p:attrName>style.visibility</p:attrName>
                                        </p:attrNameLst>
                                      </p:cBhvr>
                                      <p:to>
                                        <p:strVal val="visible"/>
                                      </p:to>
                                    </p:set>
                                    <p:anim calcmode="lin" valueType="num">
                                      <p:cBhvr additive="base">
                                        <p:cTn id="104" dur="500" fill="hold"/>
                                        <p:tgtEl>
                                          <p:spTgt spid="74">
                                            <p:txEl>
                                              <p:pRg st="0" end="0"/>
                                            </p:txEl>
                                          </p:spTgt>
                                        </p:tgtEl>
                                        <p:attrNameLst>
                                          <p:attrName>ppt_x</p:attrName>
                                        </p:attrNameLst>
                                      </p:cBhvr>
                                      <p:tavLst>
                                        <p:tav tm="0">
                                          <p:val>
                                            <p:strVal val="0-#ppt_w/2"/>
                                          </p:val>
                                        </p:tav>
                                        <p:tav tm="100000">
                                          <p:val>
                                            <p:strVal val="#ppt_x"/>
                                          </p:val>
                                        </p:tav>
                                      </p:tavLst>
                                    </p:anim>
                                    <p:anim calcmode="lin" valueType="num">
                                      <p:cBhvr additive="base">
                                        <p:cTn id="105" dur="500" fill="hold"/>
                                        <p:tgtEl>
                                          <p:spTgt spid="74">
                                            <p:txEl>
                                              <p:pRg st="0" end="0"/>
                                            </p:txEl>
                                          </p:spTgt>
                                        </p:tgtEl>
                                        <p:attrNameLst>
                                          <p:attrName>ppt_y</p:attrName>
                                        </p:attrNameLst>
                                      </p:cBhvr>
                                      <p:tavLst>
                                        <p:tav tm="0">
                                          <p:val>
                                            <p:strVal val="#ppt_y"/>
                                          </p:val>
                                        </p:tav>
                                        <p:tav tm="100000">
                                          <p:val>
                                            <p:strVal val="#ppt_y"/>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75"/>
                                        </p:tgtEl>
                                        <p:attrNameLst>
                                          <p:attrName>style.visibility</p:attrName>
                                        </p:attrNameLst>
                                      </p:cBhvr>
                                      <p:to>
                                        <p:strVal val="visible"/>
                                      </p:to>
                                    </p:set>
                                    <p:anim calcmode="lin" valueType="num">
                                      <p:cBhvr additive="base">
                                        <p:cTn id="108" dur="500" fill="hold"/>
                                        <p:tgtEl>
                                          <p:spTgt spid="75"/>
                                        </p:tgtEl>
                                        <p:attrNameLst>
                                          <p:attrName>ppt_x</p:attrName>
                                        </p:attrNameLst>
                                      </p:cBhvr>
                                      <p:tavLst>
                                        <p:tav tm="0">
                                          <p:val>
                                            <p:strVal val="#ppt_x"/>
                                          </p:val>
                                        </p:tav>
                                        <p:tav tm="100000">
                                          <p:val>
                                            <p:strVal val="#ppt_x"/>
                                          </p:val>
                                        </p:tav>
                                      </p:tavLst>
                                    </p:anim>
                                    <p:anim calcmode="lin" valueType="num">
                                      <p:cBhvr additive="base">
                                        <p:cTn id="109" dur="500" fill="hold"/>
                                        <p:tgtEl>
                                          <p:spTgt spid="75"/>
                                        </p:tgtEl>
                                        <p:attrNameLst>
                                          <p:attrName>ppt_y</p:attrName>
                                        </p:attrNameLst>
                                      </p:cBhvr>
                                      <p:tavLst>
                                        <p:tav tm="0">
                                          <p:val>
                                            <p:strVal val="1+#ppt_h/2"/>
                                          </p:val>
                                        </p:tav>
                                        <p:tav tm="100000">
                                          <p:val>
                                            <p:strVal val="#ppt_y"/>
                                          </p:val>
                                        </p:tav>
                                      </p:tavLst>
                                    </p:anim>
                                  </p:childTnLst>
                                </p:cTn>
                              </p:par>
                            </p:childTnLst>
                          </p:cTn>
                        </p:par>
                        <p:par>
                          <p:cTn id="110" fill="hold">
                            <p:stCondLst>
                              <p:cond delay="8625"/>
                            </p:stCondLst>
                            <p:childTnLst>
                              <p:par>
                                <p:cTn id="111" presetID="22" presetClass="entr" presetSubtype="8" fill="hold" grpId="0" nodeType="afterEffect">
                                  <p:stCondLst>
                                    <p:cond delay="0"/>
                                  </p:stCondLst>
                                  <p:childTnLst>
                                    <p:set>
                                      <p:cBhvr>
                                        <p:cTn id="112" dur="1" fill="hold">
                                          <p:stCondLst>
                                            <p:cond delay="0"/>
                                          </p:stCondLst>
                                        </p:cTn>
                                        <p:tgtEl>
                                          <p:spTgt spid="73"/>
                                        </p:tgtEl>
                                        <p:attrNameLst>
                                          <p:attrName>style.visibility</p:attrName>
                                        </p:attrNameLst>
                                      </p:cBhvr>
                                      <p:to>
                                        <p:strVal val="visible"/>
                                      </p:to>
                                    </p:set>
                                    <p:animEffect transition="in" filter="wipe(left)">
                                      <p:cBhvr>
                                        <p:cTn id="113" dur="500"/>
                                        <p:tgtEl>
                                          <p:spTgt spid="73"/>
                                        </p:tgtEl>
                                      </p:cBhvr>
                                    </p:animEffect>
                                  </p:childTnLst>
                                </p:cTn>
                              </p:par>
                            </p:childTnLst>
                          </p:cTn>
                        </p:par>
                        <p:par>
                          <p:cTn id="114" fill="hold">
                            <p:stCondLst>
                              <p:cond delay="9125"/>
                            </p:stCondLst>
                            <p:childTnLst>
                              <p:par>
                                <p:cTn id="115" presetID="2" presetClass="entr" presetSubtype="1" decel="100000" fill="hold" grpId="0" nodeType="afterEffect">
                                  <p:stCondLst>
                                    <p:cond delay="0"/>
                                  </p:stCondLst>
                                  <p:childTnLst>
                                    <p:set>
                                      <p:cBhvr>
                                        <p:cTn id="116" dur="1" fill="hold">
                                          <p:stCondLst>
                                            <p:cond delay="0"/>
                                          </p:stCondLst>
                                        </p:cTn>
                                        <p:tgtEl>
                                          <p:spTgt spid="81"/>
                                        </p:tgtEl>
                                        <p:attrNameLst>
                                          <p:attrName>style.visibility</p:attrName>
                                        </p:attrNameLst>
                                      </p:cBhvr>
                                      <p:to>
                                        <p:strVal val="visible"/>
                                      </p:to>
                                    </p:set>
                                    <p:anim calcmode="lin" valueType="num">
                                      <p:cBhvr additive="base">
                                        <p:cTn id="117" dur="750" fill="hold"/>
                                        <p:tgtEl>
                                          <p:spTgt spid="81"/>
                                        </p:tgtEl>
                                        <p:attrNameLst>
                                          <p:attrName>ppt_x</p:attrName>
                                        </p:attrNameLst>
                                      </p:cBhvr>
                                      <p:tavLst>
                                        <p:tav tm="0">
                                          <p:val>
                                            <p:strVal val="#ppt_x"/>
                                          </p:val>
                                        </p:tav>
                                        <p:tav tm="100000">
                                          <p:val>
                                            <p:strVal val="#ppt_x"/>
                                          </p:val>
                                        </p:tav>
                                      </p:tavLst>
                                    </p:anim>
                                    <p:anim calcmode="lin" valueType="num">
                                      <p:cBhvr additive="base">
                                        <p:cTn id="118" dur="750" fill="hold"/>
                                        <p:tgtEl>
                                          <p:spTgt spid="81"/>
                                        </p:tgtEl>
                                        <p:attrNameLst>
                                          <p:attrName>ppt_y</p:attrName>
                                        </p:attrNameLst>
                                      </p:cBhvr>
                                      <p:tavLst>
                                        <p:tav tm="0">
                                          <p:val>
                                            <p:strVal val="0-#ppt_h/2"/>
                                          </p:val>
                                        </p:tav>
                                        <p:tav tm="100000">
                                          <p:val>
                                            <p:strVal val="#ppt_y"/>
                                          </p:val>
                                        </p:tav>
                                      </p:tavLst>
                                    </p:anim>
                                  </p:childTnLst>
                                </p:cTn>
                              </p:par>
                              <p:par>
                                <p:cTn id="119" presetID="2" presetClass="entr" presetSubtype="8" decel="100000" fill="hold" grpId="0" nodeType="withEffect">
                                  <p:stCondLst>
                                    <p:cond delay="0"/>
                                  </p:stCondLst>
                                  <p:iterate type="lt">
                                    <p:tmPct val="10000"/>
                                  </p:iterate>
                                  <p:childTnLst>
                                    <p:set>
                                      <p:cBhvr>
                                        <p:cTn id="120" dur="1" fill="hold">
                                          <p:stCondLst>
                                            <p:cond delay="0"/>
                                          </p:stCondLst>
                                        </p:cTn>
                                        <p:tgtEl>
                                          <p:spTgt spid="82"/>
                                        </p:tgtEl>
                                        <p:attrNameLst>
                                          <p:attrName>style.visibility</p:attrName>
                                        </p:attrNameLst>
                                      </p:cBhvr>
                                      <p:to>
                                        <p:strVal val="visible"/>
                                      </p:to>
                                    </p:set>
                                    <p:anim calcmode="lin" valueType="num">
                                      <p:cBhvr additive="base">
                                        <p:cTn id="121" dur="750" fill="hold"/>
                                        <p:tgtEl>
                                          <p:spTgt spid="82"/>
                                        </p:tgtEl>
                                        <p:attrNameLst>
                                          <p:attrName>ppt_x</p:attrName>
                                        </p:attrNameLst>
                                      </p:cBhvr>
                                      <p:tavLst>
                                        <p:tav tm="0">
                                          <p:val>
                                            <p:strVal val="0-#ppt_w/2"/>
                                          </p:val>
                                        </p:tav>
                                        <p:tav tm="100000">
                                          <p:val>
                                            <p:strVal val="#ppt_x"/>
                                          </p:val>
                                        </p:tav>
                                      </p:tavLst>
                                    </p:anim>
                                    <p:anim calcmode="lin" valueType="num">
                                      <p:cBhvr additive="base">
                                        <p:cTn id="122" dur="750" fill="hold"/>
                                        <p:tgtEl>
                                          <p:spTgt spid="82"/>
                                        </p:tgtEl>
                                        <p:attrNameLst>
                                          <p:attrName>ppt_y</p:attrName>
                                        </p:attrNameLst>
                                      </p:cBhvr>
                                      <p:tavLst>
                                        <p:tav tm="0">
                                          <p:val>
                                            <p:strVal val="#ppt_y"/>
                                          </p:val>
                                        </p:tav>
                                        <p:tav tm="100000">
                                          <p:val>
                                            <p:strVal val="#ppt_y"/>
                                          </p:val>
                                        </p:tav>
                                      </p:tavLst>
                                    </p:anim>
                                  </p:childTnLst>
                                </p:cTn>
                              </p:par>
                            </p:childTnLst>
                          </p:cTn>
                        </p:par>
                        <p:par>
                          <p:cTn id="123" fill="hold">
                            <p:stCondLst>
                              <p:cond delay="9950"/>
                            </p:stCondLst>
                            <p:childTnLst>
                              <p:par>
                                <p:cTn id="124" presetID="2" presetClass="entr" presetSubtype="8" decel="100000" fill="hold" grpId="0" nodeType="afterEffect">
                                  <p:stCondLst>
                                    <p:cond delay="0"/>
                                  </p:stCondLst>
                                  <p:childTnLst>
                                    <p:set>
                                      <p:cBhvr>
                                        <p:cTn id="125" dur="1" fill="hold">
                                          <p:stCondLst>
                                            <p:cond delay="0"/>
                                          </p:stCondLst>
                                        </p:cTn>
                                        <p:tgtEl>
                                          <p:spTgt spid="79">
                                            <p:txEl>
                                              <p:pRg st="0" end="0"/>
                                            </p:txEl>
                                          </p:spTgt>
                                        </p:tgtEl>
                                        <p:attrNameLst>
                                          <p:attrName>style.visibility</p:attrName>
                                        </p:attrNameLst>
                                      </p:cBhvr>
                                      <p:to>
                                        <p:strVal val="visible"/>
                                      </p:to>
                                    </p:set>
                                    <p:anim calcmode="lin" valueType="num">
                                      <p:cBhvr additive="base">
                                        <p:cTn id="126" dur="500" fill="hold"/>
                                        <p:tgtEl>
                                          <p:spTgt spid="79">
                                            <p:txEl>
                                              <p:pRg st="0" end="0"/>
                                            </p:txEl>
                                          </p:spTgt>
                                        </p:tgtEl>
                                        <p:attrNameLst>
                                          <p:attrName>ppt_x</p:attrName>
                                        </p:attrNameLst>
                                      </p:cBhvr>
                                      <p:tavLst>
                                        <p:tav tm="0">
                                          <p:val>
                                            <p:strVal val="0-#ppt_w/2"/>
                                          </p:val>
                                        </p:tav>
                                        <p:tav tm="100000">
                                          <p:val>
                                            <p:strVal val="#ppt_x"/>
                                          </p:val>
                                        </p:tav>
                                      </p:tavLst>
                                    </p:anim>
                                    <p:anim calcmode="lin" valueType="num">
                                      <p:cBhvr additive="base">
                                        <p:cTn id="127" dur="500" fill="hold"/>
                                        <p:tgtEl>
                                          <p:spTgt spid="79">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4" decel="100000" fill="hold" grpId="0" nodeType="withEffect">
                                  <p:stCondLst>
                                    <p:cond delay="0"/>
                                  </p:stCondLst>
                                  <p:childTnLst>
                                    <p:set>
                                      <p:cBhvr>
                                        <p:cTn id="129" dur="1" fill="hold">
                                          <p:stCondLst>
                                            <p:cond delay="0"/>
                                          </p:stCondLst>
                                        </p:cTn>
                                        <p:tgtEl>
                                          <p:spTgt spid="80"/>
                                        </p:tgtEl>
                                        <p:attrNameLst>
                                          <p:attrName>style.visibility</p:attrName>
                                        </p:attrNameLst>
                                      </p:cBhvr>
                                      <p:to>
                                        <p:strVal val="visible"/>
                                      </p:to>
                                    </p:set>
                                    <p:anim calcmode="lin" valueType="num">
                                      <p:cBhvr additive="base">
                                        <p:cTn id="130" dur="500" fill="hold"/>
                                        <p:tgtEl>
                                          <p:spTgt spid="80"/>
                                        </p:tgtEl>
                                        <p:attrNameLst>
                                          <p:attrName>ppt_x</p:attrName>
                                        </p:attrNameLst>
                                      </p:cBhvr>
                                      <p:tavLst>
                                        <p:tav tm="0">
                                          <p:val>
                                            <p:strVal val="#ppt_x"/>
                                          </p:val>
                                        </p:tav>
                                        <p:tav tm="100000">
                                          <p:val>
                                            <p:strVal val="#ppt_x"/>
                                          </p:val>
                                        </p:tav>
                                      </p:tavLst>
                                    </p:anim>
                                    <p:anim calcmode="lin" valueType="num">
                                      <p:cBhvr additive="base">
                                        <p:cTn id="131" dur="500" fill="hold"/>
                                        <p:tgtEl>
                                          <p:spTgt spid="80"/>
                                        </p:tgtEl>
                                        <p:attrNameLst>
                                          <p:attrName>ppt_y</p:attrName>
                                        </p:attrNameLst>
                                      </p:cBhvr>
                                      <p:tavLst>
                                        <p:tav tm="0">
                                          <p:val>
                                            <p:strVal val="1+#ppt_h/2"/>
                                          </p:val>
                                        </p:tav>
                                        <p:tav tm="100000">
                                          <p:val>
                                            <p:strVal val="#ppt_y"/>
                                          </p:val>
                                        </p:tav>
                                      </p:tavLst>
                                    </p:anim>
                                  </p:childTnLst>
                                </p:cTn>
                              </p:par>
                            </p:childTnLst>
                          </p:cTn>
                        </p:par>
                        <p:par>
                          <p:cTn id="132" fill="hold">
                            <p:stCondLst>
                              <p:cond delay="10450"/>
                            </p:stCondLst>
                            <p:childTnLst>
                              <p:par>
                                <p:cTn id="133" presetID="22" presetClass="entr" presetSubtype="8" fill="hold" grpId="0" nodeType="afterEffect">
                                  <p:stCondLst>
                                    <p:cond delay="0"/>
                                  </p:stCondLst>
                                  <p:childTnLst>
                                    <p:set>
                                      <p:cBhvr>
                                        <p:cTn id="134" dur="1" fill="hold">
                                          <p:stCondLst>
                                            <p:cond delay="0"/>
                                          </p:stCondLst>
                                        </p:cTn>
                                        <p:tgtEl>
                                          <p:spTgt spid="78"/>
                                        </p:tgtEl>
                                        <p:attrNameLst>
                                          <p:attrName>style.visibility</p:attrName>
                                        </p:attrNameLst>
                                      </p:cBhvr>
                                      <p:to>
                                        <p:strVal val="visible"/>
                                      </p:to>
                                    </p:set>
                                    <p:animEffect transition="in" filter="wipe(left)">
                                      <p:cBhvr>
                                        <p:cTn id="135"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37" grpId="0"/>
      <p:bldP spid="38" grpId="0">
        <p:tmplLst>
          <p:tmpl>
            <p:tnLst>
              <p:par>
                <p:cTn presetID="22" presetClass="entr" presetSubtype="8"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39" grpId="0" build="p">
        <p:tmplLst>
          <p:tmpl lvl="1">
            <p:tnLst>
              <p:par>
                <p:cTn presetID="2" presetClass="entr" presetSubtype="8"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animBg="1"/>
      <p:bldP spid="42" grpId="0"/>
      <p:bldP spid="43" grpId="0">
        <p:tmplLst>
          <p:tmpl>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build="p">
        <p:tmplLst>
          <p:tmpl lvl="1">
            <p:tnLst>
              <p:par>
                <p:cTn presetID="2" presetClass="entr" presetSubtype="8"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66" grpId="0" animBg="1"/>
      <p:bldP spid="67" grpId="0"/>
      <p:bldP spid="68" grpId="0">
        <p:tmplLst>
          <p:tmpl>
            <p:tnLst>
              <p:par>
                <p:cTn presetID="22" presetClass="entr" presetSubtype="8"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wipe(left)">
                      <p:cBhvr>
                        <p:cTn dur="500"/>
                        <p:tgtEl>
                          <p:spTgt spid="68"/>
                        </p:tgtEl>
                      </p:cBhvr>
                    </p:animEffect>
                  </p:childTnLst>
                </p:cTn>
              </p:par>
            </p:tnLst>
          </p:tmpl>
        </p:tmplLst>
      </p:bldP>
      <p:bldP spid="69" grpId="0" build="p">
        <p:tmplLst>
          <p:tmpl lvl="1">
            <p:tnLst>
              <p:par>
                <p:cTn presetID="2" presetClass="entr" presetSubtype="8" decel="100000"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0-#ppt_w/2"/>
                          </p:val>
                        </p:tav>
                        <p:tav tm="100000">
                          <p:val>
                            <p:strVal val="#ppt_x"/>
                          </p:val>
                        </p:tav>
                      </p:tavLst>
                    </p:anim>
                    <p:anim calcmode="lin" valueType="num">
                      <p:cBhvr additive="base">
                        <p:cTn dur="500" fill="hold"/>
                        <p:tgtEl>
                          <p:spTgt spid="69"/>
                        </p:tgtEl>
                        <p:attrNameLst>
                          <p:attrName>ppt_y</p:attrName>
                        </p:attrNameLst>
                      </p:cBhvr>
                      <p:tavLst>
                        <p:tav tm="0">
                          <p:val>
                            <p:strVal val="#ppt_y"/>
                          </p:val>
                        </p:tav>
                        <p:tav tm="100000">
                          <p:val>
                            <p:strVal val="#ppt_y"/>
                          </p:val>
                        </p:tav>
                      </p:tavLst>
                    </p:anim>
                  </p:childTnLst>
                </p:cTn>
              </p:par>
            </p:tnLst>
          </p:tmpl>
        </p:tmplLst>
      </p:bldP>
      <p:bldP spid="70" grpId="0" animBg="1"/>
      <p:bldP spid="71" grpId="0" animBg="1"/>
      <p:bldP spid="72" grpId="0"/>
      <p:bldP spid="73" grpId="0">
        <p:tmplLst>
          <p:tmpl>
            <p:tnLst>
              <p:par>
                <p:cTn presetID="22" presetClass="entr" presetSubtype="8"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left)">
                      <p:cBhvr>
                        <p:cTn dur="500"/>
                        <p:tgtEl>
                          <p:spTgt spid="73"/>
                        </p:tgtEl>
                      </p:cBhvr>
                    </p:animEffect>
                  </p:childTnLst>
                </p:cTn>
              </p:par>
            </p:tnLst>
          </p:tmpl>
        </p:tmplLst>
      </p:bldP>
      <p:bldP spid="74" grpId="0" build="p">
        <p:tmplLst>
          <p:tmpl lvl="1">
            <p:tnLst>
              <p:par>
                <p:cTn presetID="2" presetClass="entr" presetSubtype="8" decel="100000" fill="hold" nodeType="afterEffect">
                  <p:stCondLst>
                    <p:cond delay="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500" fill="hold"/>
                        <p:tgtEl>
                          <p:spTgt spid="74"/>
                        </p:tgtEl>
                        <p:attrNameLst>
                          <p:attrName>ppt_x</p:attrName>
                        </p:attrNameLst>
                      </p:cBhvr>
                      <p:tavLst>
                        <p:tav tm="0">
                          <p:val>
                            <p:strVal val="0-#ppt_w/2"/>
                          </p:val>
                        </p:tav>
                        <p:tav tm="100000">
                          <p:val>
                            <p:strVal val="#ppt_x"/>
                          </p:val>
                        </p:tav>
                      </p:tavLst>
                    </p:anim>
                    <p:anim calcmode="lin" valueType="num">
                      <p:cBhvr additive="base">
                        <p:cTn dur="500" fill="hold"/>
                        <p:tgtEl>
                          <p:spTgt spid="74"/>
                        </p:tgtEl>
                        <p:attrNameLst>
                          <p:attrName>ppt_y</p:attrName>
                        </p:attrNameLst>
                      </p:cBhvr>
                      <p:tavLst>
                        <p:tav tm="0">
                          <p:val>
                            <p:strVal val="#ppt_y"/>
                          </p:val>
                        </p:tav>
                        <p:tav tm="100000">
                          <p:val>
                            <p:strVal val="#ppt_y"/>
                          </p:val>
                        </p:tav>
                      </p:tavLst>
                    </p:anim>
                  </p:childTnLst>
                </p:cTn>
              </p:par>
            </p:tnLst>
          </p:tmpl>
        </p:tmplLst>
      </p:bldP>
      <p:bldP spid="75" grpId="0" animBg="1"/>
      <p:bldP spid="76" grpId="0" animBg="1"/>
      <p:bldP spid="77" grpId="0"/>
      <p:bldP spid="78" grpId="0">
        <p:tmplLst>
          <p:tmpl>
            <p:tnLst>
              <p:par>
                <p:cTn presetID="22" presetClass="entr" presetSubtype="8"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Effect transition="in" filter="wipe(left)">
                      <p:cBhvr>
                        <p:cTn dur="500"/>
                        <p:tgtEl>
                          <p:spTgt spid="78"/>
                        </p:tgtEl>
                      </p:cBhvr>
                    </p:animEffect>
                  </p:childTnLst>
                </p:cTn>
              </p:par>
            </p:tnLst>
          </p:tmpl>
        </p:tmplLst>
      </p:bldP>
      <p:bldP spid="79" grpId="0" build="p">
        <p:tmplLst>
          <p:tmpl lvl="1">
            <p:tnLst>
              <p:par>
                <p:cTn presetID="2" presetClass="entr" presetSubtype="8"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0-#ppt_w/2"/>
                          </p:val>
                        </p:tav>
                        <p:tav tm="100000">
                          <p:val>
                            <p:strVal val="#ppt_x"/>
                          </p:val>
                        </p:tav>
                      </p:tavLst>
                    </p:anim>
                    <p:anim calcmode="lin" valueType="num">
                      <p:cBhvr additive="base">
                        <p:cTn dur="500" fill="hold"/>
                        <p:tgtEl>
                          <p:spTgt spid="79"/>
                        </p:tgtEl>
                        <p:attrNameLst>
                          <p:attrName>ppt_y</p:attrName>
                        </p:attrNameLst>
                      </p:cBhvr>
                      <p:tavLst>
                        <p:tav tm="0">
                          <p:val>
                            <p:strVal val="#ppt_y"/>
                          </p:val>
                        </p:tav>
                        <p:tav tm="100000">
                          <p:val>
                            <p:strVal val="#ppt_y"/>
                          </p:val>
                        </p:tav>
                      </p:tavLst>
                    </p:anim>
                  </p:childTnLst>
                </p:cTn>
              </p:par>
            </p:tnLst>
          </p:tmpl>
        </p:tmplLst>
      </p:bldP>
      <p:bldP spid="80" grpId="0" animBg="1"/>
      <p:bldP spid="81" grpId="0" animBg="1"/>
      <p:bldP spid="82"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4383388"/>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882867"/>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424295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742438"/>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1613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par>
                          <p:cTn id="14" fill="hold">
                            <p:stCondLst>
                              <p:cond delay="750"/>
                            </p:stCondLst>
                            <p:childTnLst>
                              <p:par>
                                <p:cTn id="15" presetID="49" presetClass="entr" presetSubtype="0" decel="100000" fill="hold" grpId="0" nodeType="after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p">
        <p:tmplLst>
          <p:tmpl lvl="1">
            <p:tnLst>
              <p:par>
                <p:cTn presetID="22" presetClass="entr" presetSubtype="8"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3681774"/>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181253"/>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3541345"/>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040824"/>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6680732"/>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6540303"/>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797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par>
                          <p:cTn id="14" fill="hold">
                            <p:stCondLst>
                              <p:cond delay="750"/>
                            </p:stCondLst>
                            <p:childTnLst>
                              <p:par>
                                <p:cTn id="15" presetID="49" presetClass="entr" presetSubtype="0" decel="100000" fill="hold" grpId="0" nodeType="after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par>
                          <p:cTn id="24" fill="hold">
                            <p:stCondLst>
                              <p:cond delay="1750"/>
                            </p:stCondLst>
                            <p:childTnLst>
                              <p:par>
                                <p:cTn id="25" presetID="49" presetClass="entr" presetSubtype="0" decel="100000" fill="hold" grpId="0" nodeType="afterEffect">
                                  <p:stCondLst>
                                    <p:cond delay="25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 calcmode="lin" valueType="num">
                                      <p:cBhvr>
                                        <p:cTn id="29" dur="500" fill="hold"/>
                                        <p:tgtEl>
                                          <p:spTgt spid="9"/>
                                        </p:tgtEl>
                                        <p:attrNameLst>
                                          <p:attrName>style.rotation</p:attrName>
                                        </p:attrNameLst>
                                      </p:cBhvr>
                                      <p:tavLst>
                                        <p:tav tm="0">
                                          <p:val>
                                            <p:fltVal val="360"/>
                                          </p:val>
                                        </p:tav>
                                        <p:tav tm="100000">
                                          <p:val>
                                            <p:fltVal val="0"/>
                                          </p:val>
                                        </p:tav>
                                      </p:tavLst>
                                    </p:anim>
                                    <p:animEffect transition="in" filter="fade">
                                      <p:cBhvr>
                                        <p:cTn id="30" dur="500"/>
                                        <p:tgtEl>
                                          <p:spTgt spid="9"/>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wipe(left)">
                                      <p:cBhvr>
                                        <p:cTn id="33"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p">
        <p:tmplLst>
          <p:tmpl lvl="1">
            <p:tnLst>
              <p:par>
                <p:cTn presetID="22" presetClass="entr" presetSubtype="8"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P spid="10" grpId="0" build="p">
        <p:tmplLst>
          <p:tmpl lvl="1">
            <p:tnLst>
              <p:par>
                <p:cTn presetID="22" presetClass="entr" presetSubtype="8" fill="hold" nodeType="withEffect">
                  <p:stCondLst>
                    <p:cond delay="50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Bullets">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2892531"/>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4392010"/>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2752102"/>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4251581"/>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5891489"/>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5751060"/>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11" name="円/楕円 4"/>
          <p:cNvSpPr/>
          <p:nvPr userDrawn="1"/>
        </p:nvSpPr>
        <p:spPr>
          <a:xfrm>
            <a:off x="2813519" y="7390968"/>
            <a:ext cx="328997" cy="329469"/>
          </a:xfrm>
          <a:prstGeom prst="rect">
            <a:avLst/>
          </a:prstGeom>
          <a:solidFill>
            <a:schemeClr val="accent5"/>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26" hasCustomPrompt="1"/>
          </p:nvPr>
        </p:nvSpPr>
        <p:spPr>
          <a:xfrm>
            <a:off x="3300846" y="725053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77925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par>
                          <p:cTn id="14" fill="hold">
                            <p:stCondLst>
                              <p:cond delay="750"/>
                            </p:stCondLst>
                            <p:childTnLst>
                              <p:par>
                                <p:cTn id="15" presetID="49" presetClass="entr" presetSubtype="0" decel="100000" fill="hold" grpId="0" nodeType="after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par>
                          <p:cTn id="24" fill="hold">
                            <p:stCondLst>
                              <p:cond delay="1750"/>
                            </p:stCondLst>
                            <p:childTnLst>
                              <p:par>
                                <p:cTn id="25" presetID="49" presetClass="entr" presetSubtype="0" decel="100000" fill="hold" grpId="0" nodeType="afterEffect">
                                  <p:stCondLst>
                                    <p:cond delay="25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 calcmode="lin" valueType="num">
                                      <p:cBhvr>
                                        <p:cTn id="29" dur="500" fill="hold"/>
                                        <p:tgtEl>
                                          <p:spTgt spid="9"/>
                                        </p:tgtEl>
                                        <p:attrNameLst>
                                          <p:attrName>style.rotation</p:attrName>
                                        </p:attrNameLst>
                                      </p:cBhvr>
                                      <p:tavLst>
                                        <p:tav tm="0">
                                          <p:val>
                                            <p:fltVal val="360"/>
                                          </p:val>
                                        </p:tav>
                                        <p:tav tm="100000">
                                          <p:val>
                                            <p:fltVal val="0"/>
                                          </p:val>
                                        </p:tav>
                                      </p:tavLst>
                                    </p:anim>
                                    <p:animEffect transition="in" filter="fade">
                                      <p:cBhvr>
                                        <p:cTn id="30" dur="500"/>
                                        <p:tgtEl>
                                          <p:spTgt spid="9"/>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wipe(left)">
                                      <p:cBhvr>
                                        <p:cTn id="33" dur="500"/>
                                        <p:tgtEl>
                                          <p:spTgt spid="10">
                                            <p:txEl>
                                              <p:pRg st="0" end="0"/>
                                            </p:txEl>
                                          </p:spTgt>
                                        </p:tgtEl>
                                      </p:cBhvr>
                                    </p:animEffect>
                                  </p:childTnLst>
                                </p:cTn>
                              </p:par>
                            </p:childTnLst>
                          </p:cTn>
                        </p:par>
                        <p:par>
                          <p:cTn id="34" fill="hold">
                            <p:stCondLst>
                              <p:cond delay="2750"/>
                            </p:stCondLst>
                            <p:childTnLst>
                              <p:par>
                                <p:cTn id="35" presetID="49" presetClass="entr" presetSubtype="0" decel="100000" fill="hold" grpId="0" nodeType="afterEffect">
                                  <p:stCondLst>
                                    <p:cond delay="25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 calcmode="lin" valueType="num">
                                      <p:cBhvr>
                                        <p:cTn id="39" dur="500" fill="hold"/>
                                        <p:tgtEl>
                                          <p:spTgt spid="11"/>
                                        </p:tgtEl>
                                        <p:attrNameLst>
                                          <p:attrName>style.rotation</p:attrName>
                                        </p:attrNameLst>
                                      </p:cBhvr>
                                      <p:tavLst>
                                        <p:tav tm="0">
                                          <p:val>
                                            <p:fltVal val="360"/>
                                          </p:val>
                                        </p:tav>
                                        <p:tav tm="100000">
                                          <p:val>
                                            <p:fltVal val="0"/>
                                          </p:val>
                                        </p:tav>
                                      </p:tavLst>
                                    </p:anim>
                                    <p:animEffect transition="in" filter="fade">
                                      <p:cBhvr>
                                        <p:cTn id="40" dur="500"/>
                                        <p:tgtEl>
                                          <p:spTgt spid="11"/>
                                        </p:tgtEl>
                                      </p:cBhvr>
                                    </p:animEffect>
                                  </p:childTnLst>
                                </p:cTn>
                              </p:par>
                              <p:par>
                                <p:cTn id="41" presetID="22" presetClass="entr" presetSubtype="8" fill="hold" grpId="0" nodeType="withEffect">
                                  <p:stCondLst>
                                    <p:cond delay="500"/>
                                  </p:stCondLst>
                                  <p:childTnLst>
                                    <p:set>
                                      <p:cBhvr>
                                        <p:cTn id="42" dur="1" fill="hold">
                                          <p:stCondLst>
                                            <p:cond delay="0"/>
                                          </p:stCondLst>
                                        </p:cTn>
                                        <p:tgtEl>
                                          <p:spTgt spid="12">
                                            <p:txEl>
                                              <p:pRg st="0" end="0"/>
                                            </p:txEl>
                                          </p:spTgt>
                                        </p:tgtEl>
                                        <p:attrNameLst>
                                          <p:attrName>style.visibility</p:attrName>
                                        </p:attrNameLst>
                                      </p:cBhvr>
                                      <p:to>
                                        <p:strVal val="visible"/>
                                      </p:to>
                                    </p:set>
                                    <p:animEffect transition="in" filter="wipe(left)">
                                      <p:cBhvr>
                                        <p:cTn id="4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p">
        <p:tmplLst>
          <p:tmpl lvl="1">
            <p:tnLst>
              <p:par>
                <p:cTn presetID="22" presetClass="entr" presetSubtype="8"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P spid="10" grpId="0" build="p">
        <p:tmplLst>
          <p:tmpl lvl="1">
            <p:tnLst>
              <p:par>
                <p:cTn presetID="22" presetClass="entr" presetSubtype="8" fill="hold" nodeType="withEffect">
                  <p:stCondLst>
                    <p:cond delay="50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build="p">
        <p:tmplLst>
          <p:tmpl lvl="1">
            <p:tnLst>
              <p:par>
                <p:cTn presetID="22" presetClass="entr" presetSubtype="8"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1023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0-#ppt_w/2"/>
                                          </p:val>
                                        </p:tav>
                                        <p:tav tm="100000">
                                          <p:val>
                                            <p:strVal val="#ppt_x"/>
                                          </p:val>
                                        </p:tav>
                                      </p:tavLst>
                                    </p:anim>
                                    <p:anim calcmode="lin" valueType="num">
                                      <p:cBhvr additive="base">
                                        <p:cTn id="8" dur="750" fill="hold"/>
                                        <p:tgtEl>
                                          <p:spTgt spid="20"/>
                                        </p:tgtEl>
                                        <p:attrNameLst>
                                          <p:attrName>ppt_y</p:attrName>
                                        </p:attrNameLst>
                                      </p:cBhvr>
                                      <p:tavLst>
                                        <p:tav tm="0">
                                          <p:val>
                                            <p:strVal val="#ppt_y"/>
                                          </p:val>
                                        </p:tav>
                                        <p:tav tm="100000">
                                          <p:val>
                                            <p:strVal val="#ppt_y"/>
                                          </p:val>
                                        </p:tav>
                                      </p:tavLst>
                                    </p:anim>
                                  </p:childTnLst>
                                </p:cTn>
                              </p:par>
                              <p:par>
                                <p:cTn id="9" presetID="14" presetClass="entr" presetSubtype="1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randombar(horizontal)">
                                      <p:cBhvr>
                                        <p:cTn id="11" dur="1000"/>
                                        <p:tgtEl>
                                          <p:spTgt spid="20"/>
                                        </p:tgtEl>
                                      </p:cBhvr>
                                    </p:animEffect>
                                  </p:childTnLst>
                                </p:cTn>
                              </p:par>
                            </p:childTnLst>
                          </p:cTn>
                        </p:par>
                        <p:par>
                          <p:cTn id="12" fill="hold">
                            <p:stCondLst>
                              <p:cond delay="1000"/>
                            </p:stCondLst>
                            <p:childTnLst>
                              <p:par>
                                <p:cTn id="13" presetID="2" presetClass="entr" presetSubtype="8" decel="100000" fill="hold" grpId="0" nodeType="afterEffect">
                                  <p:stCondLst>
                                    <p:cond delay="250"/>
                                  </p:stCondLst>
                                  <p:childTnLst>
                                    <p:set>
                                      <p:cBhvr>
                                        <p:cTn id="14" dur="1" fill="hold">
                                          <p:stCondLst>
                                            <p:cond delay="0"/>
                                          </p:stCondLst>
                                        </p:cTn>
                                        <p:tgtEl>
                                          <p:spTgt spid="22">
                                            <p:txEl>
                                              <p:pRg st="0" end="0"/>
                                            </p:txEl>
                                          </p:spTgt>
                                        </p:tgtEl>
                                        <p:attrNameLst>
                                          <p:attrName>style.visibility</p:attrName>
                                        </p:attrNameLst>
                                      </p:cBhvr>
                                      <p:to>
                                        <p:strVal val="visible"/>
                                      </p:to>
                                    </p:set>
                                    <p:anim calcmode="lin" valueType="num">
                                      <p:cBhvr additive="base">
                                        <p:cTn id="15"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par>
                          <p:cTn id="21" fill="hold">
                            <p:stCondLst>
                              <p:cond delay="1750"/>
                            </p:stCondLst>
                            <p:childTnLst>
                              <p:par>
                                <p:cTn id="22" presetID="22" presetClass="entr" presetSubtype="8" fill="hold" grpId="0" nodeType="afterEffect">
                                  <p:stCondLst>
                                    <p:cond delay="25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p:tmplLst>
          <p:tmpl>
            <p:tnLst>
              <p:par>
                <p:cTn presetID="22" presetClass="entr" presetSubtype="8"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4"/>
          <p:cNvSpPr>
            <a:spLocks noGrp="1"/>
          </p:cNvSpPr>
          <p:nvPr>
            <p:ph type="pic" sz="quarter" idx="14" hasCustomPrompt="1"/>
          </p:nvPr>
        </p:nvSpPr>
        <p:spPr>
          <a:xfrm>
            <a:off x="0" y="3171825"/>
            <a:ext cx="9322368" cy="4886325"/>
          </a:xfrm>
          <a:custGeom>
            <a:avLst/>
            <a:gdLst>
              <a:gd name="connsiteX0" fmla="*/ 8026368 w 9322368"/>
              <a:gd name="connsiteY0" fmla="*/ 648000 h 4886325"/>
              <a:gd name="connsiteX1" fmla="*/ 8674368 w 9322368"/>
              <a:gd name="connsiteY1" fmla="*/ 648000 h 4886325"/>
              <a:gd name="connsiteX2" fmla="*/ 8674368 w 9322368"/>
              <a:gd name="connsiteY2" fmla="*/ 1296000 h 4886325"/>
              <a:gd name="connsiteX3" fmla="*/ 8026368 w 9322368"/>
              <a:gd name="connsiteY3" fmla="*/ 1296000 h 4886325"/>
              <a:gd name="connsiteX4" fmla="*/ 8674368 w 9322368"/>
              <a:gd name="connsiteY4" fmla="*/ 0 h 4886325"/>
              <a:gd name="connsiteX5" fmla="*/ 9322368 w 9322368"/>
              <a:gd name="connsiteY5" fmla="*/ 0 h 4886325"/>
              <a:gd name="connsiteX6" fmla="*/ 9322368 w 9322368"/>
              <a:gd name="connsiteY6" fmla="*/ 648000 h 4886325"/>
              <a:gd name="connsiteX7" fmla="*/ 8674368 w 9322368"/>
              <a:gd name="connsiteY7" fmla="*/ 648000 h 4886325"/>
              <a:gd name="connsiteX8" fmla="*/ 0 w 9322368"/>
              <a:gd name="connsiteY8" fmla="*/ 0 h 4886325"/>
              <a:gd name="connsiteX9" fmla="*/ 7378368 w 9322368"/>
              <a:gd name="connsiteY9" fmla="*/ 0 h 4886325"/>
              <a:gd name="connsiteX10" fmla="*/ 8026368 w 9322368"/>
              <a:gd name="connsiteY10" fmla="*/ 0 h 4886325"/>
              <a:gd name="connsiteX11" fmla="*/ 8026368 w 9322368"/>
              <a:gd name="connsiteY11" fmla="*/ 648000 h 4886325"/>
              <a:gd name="connsiteX12" fmla="*/ 7378368 w 9322368"/>
              <a:gd name="connsiteY12" fmla="*/ 648000 h 4886325"/>
              <a:gd name="connsiteX13" fmla="*/ 7378368 w 9322368"/>
              <a:gd name="connsiteY13" fmla="*/ 1296000 h 4886325"/>
              <a:gd name="connsiteX14" fmla="*/ 8026368 w 9322368"/>
              <a:gd name="connsiteY14" fmla="*/ 1296000 h 4886325"/>
              <a:gd name="connsiteX15" fmla="*/ 8026368 w 9322368"/>
              <a:gd name="connsiteY15" fmla="*/ 1944000 h 4886325"/>
              <a:gd name="connsiteX16" fmla="*/ 7378368 w 9322368"/>
              <a:gd name="connsiteY16" fmla="*/ 1944000 h 4886325"/>
              <a:gd name="connsiteX17" fmla="*/ 7378368 w 9322368"/>
              <a:gd name="connsiteY17" fmla="*/ 4886325 h 4886325"/>
              <a:gd name="connsiteX18" fmla="*/ 0 w 9322368"/>
              <a:gd name="connsiteY18" fmla="*/ 4886325 h 488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322368" h="4886325">
                <a:moveTo>
                  <a:pt x="8026368" y="648000"/>
                </a:moveTo>
                <a:lnTo>
                  <a:pt x="8674368" y="648000"/>
                </a:lnTo>
                <a:lnTo>
                  <a:pt x="8674368" y="1296000"/>
                </a:lnTo>
                <a:lnTo>
                  <a:pt x="8026368" y="1296000"/>
                </a:lnTo>
                <a:close/>
                <a:moveTo>
                  <a:pt x="8674368" y="0"/>
                </a:moveTo>
                <a:lnTo>
                  <a:pt x="9322368" y="0"/>
                </a:lnTo>
                <a:lnTo>
                  <a:pt x="9322368" y="648000"/>
                </a:lnTo>
                <a:lnTo>
                  <a:pt x="8674368" y="648000"/>
                </a:lnTo>
                <a:close/>
                <a:moveTo>
                  <a:pt x="0" y="0"/>
                </a:moveTo>
                <a:lnTo>
                  <a:pt x="7378368" y="0"/>
                </a:lnTo>
                <a:lnTo>
                  <a:pt x="8026368" y="0"/>
                </a:lnTo>
                <a:lnTo>
                  <a:pt x="8026368" y="648000"/>
                </a:lnTo>
                <a:lnTo>
                  <a:pt x="7378368" y="648000"/>
                </a:lnTo>
                <a:lnTo>
                  <a:pt x="7378368" y="1296000"/>
                </a:lnTo>
                <a:lnTo>
                  <a:pt x="8026368" y="1296000"/>
                </a:lnTo>
                <a:lnTo>
                  <a:pt x="8026368" y="1944000"/>
                </a:lnTo>
                <a:lnTo>
                  <a:pt x="7378368" y="1944000"/>
                </a:lnTo>
                <a:lnTo>
                  <a:pt x="7378368" y="4886325"/>
                </a:lnTo>
                <a:lnTo>
                  <a:pt x="0" y="4886325"/>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02430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vertical)">
                                      <p:cBhvr>
                                        <p:cTn id="7" dur="750"/>
                                        <p:tgtEl>
                                          <p:spTgt spid="15"/>
                                        </p:tgtEl>
                                      </p:cBhvr>
                                    </p:animEffect>
                                  </p:childTnLst>
                                </p:cTn>
                              </p:par>
                              <p:par>
                                <p:cTn id="8" presetID="2" presetClass="entr" presetSubtype="8" decel="100000" fill="hold" grpId="1" nodeType="withEffect">
                                  <p:stCondLst>
                                    <p:cond delay="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750" fill="hold"/>
                                        <p:tgtEl>
                                          <p:spTgt spid="15"/>
                                        </p:tgtEl>
                                        <p:attrNameLst>
                                          <p:attrName>ppt_x</p:attrName>
                                        </p:attrNameLst>
                                      </p:cBhvr>
                                      <p:tavLst>
                                        <p:tav tm="0">
                                          <p:val>
                                            <p:strVal val="0-#ppt_w/2"/>
                                          </p:val>
                                        </p:tav>
                                        <p:tav tm="100000">
                                          <p:val>
                                            <p:strVal val="#ppt_x"/>
                                          </p:val>
                                        </p:tav>
                                      </p:tavLst>
                                    </p:anim>
                                    <p:anim calcmode="lin" valueType="num">
                                      <p:cBhvr additive="base">
                                        <p:cTn id="11" dur="750" fill="hold"/>
                                        <p:tgtEl>
                                          <p:spTgt spid="15"/>
                                        </p:tgtEl>
                                        <p:attrNameLst>
                                          <p:attrName>ppt_y</p:attrName>
                                        </p:attrNameLst>
                                      </p:cBhvr>
                                      <p:tavLst>
                                        <p:tav tm="0">
                                          <p:val>
                                            <p:strVal val="#ppt_y"/>
                                          </p:val>
                                        </p:tav>
                                        <p:tav tm="100000">
                                          <p:val>
                                            <p:strVal val="#ppt_y"/>
                                          </p:val>
                                        </p:tav>
                                      </p:tavLst>
                                    </p:anim>
                                  </p:childTnLst>
                                </p:cTn>
                              </p:par>
                            </p:childTnLst>
                          </p:cTn>
                        </p:par>
                        <p:par>
                          <p:cTn id="12" fill="hold">
                            <p:stCondLst>
                              <p:cond delay="750"/>
                            </p:stCondLst>
                            <p:childTnLst>
                              <p:par>
                                <p:cTn id="13" presetID="2" presetClass="entr" presetSubtype="8" decel="100000" fill="hold" grpId="0" nodeType="afterEffect">
                                  <p:stCondLst>
                                    <p:cond delay="250"/>
                                  </p:stCondLst>
                                  <p:childTnLst>
                                    <p:set>
                                      <p:cBhvr>
                                        <p:cTn id="14" dur="1" fill="hold">
                                          <p:stCondLst>
                                            <p:cond delay="0"/>
                                          </p:stCondLst>
                                        </p:cTn>
                                        <p:tgtEl>
                                          <p:spTgt spid="22">
                                            <p:txEl>
                                              <p:pRg st="0" end="0"/>
                                            </p:txEl>
                                          </p:spTgt>
                                        </p:tgtEl>
                                        <p:attrNameLst>
                                          <p:attrName>style.visibility</p:attrName>
                                        </p:attrNameLst>
                                      </p:cBhvr>
                                      <p:to>
                                        <p:strVal val="visible"/>
                                      </p:to>
                                    </p:set>
                                    <p:anim calcmode="lin" valueType="num">
                                      <p:cBhvr additive="base">
                                        <p:cTn id="15"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25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tmplLst>
          <p:tmpl>
            <p:tnLst>
              <p:par>
                <p:cTn presetID="22" presetClass="entr" presetSubtype="8"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15" grpId="0" animBg="1"/>
      <p:bldP spid="15" grpId="1"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Image &amp; 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9" name="円/楕円 4"/>
          <p:cNvSpPr/>
          <p:nvPr userDrawn="1"/>
        </p:nvSpPr>
        <p:spPr>
          <a:xfrm>
            <a:off x="8319890" y="5176461"/>
            <a:ext cx="437647" cy="438275"/>
          </a:xfrm>
          <a:prstGeom prst="rect">
            <a:avLst/>
          </a:prstGeom>
          <a:solidFill>
            <a:schemeClr val="accent1"/>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4"/>
          <p:cNvSpPr/>
          <p:nvPr userDrawn="1"/>
        </p:nvSpPr>
        <p:spPr>
          <a:xfrm>
            <a:off x="8319890" y="6147528"/>
            <a:ext cx="437647" cy="438275"/>
          </a:xfrm>
          <a:prstGeom prst="rect">
            <a:avLst/>
          </a:prstGeom>
          <a:solidFill>
            <a:schemeClr val="accent2"/>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4"/>
          <p:cNvSpPr/>
          <p:nvPr userDrawn="1"/>
        </p:nvSpPr>
        <p:spPr>
          <a:xfrm>
            <a:off x="8310165" y="7118595"/>
            <a:ext cx="437647" cy="438275"/>
          </a:xfrm>
          <a:prstGeom prst="rect">
            <a:avLst/>
          </a:prstGeom>
          <a:solidFill>
            <a:schemeClr val="accent3"/>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13" hasCustomPrompt="1"/>
          </p:nvPr>
        </p:nvSpPr>
        <p:spPr>
          <a:xfrm>
            <a:off x="8899980" y="5022083"/>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3" name="テキスト プレースホルダー 12"/>
          <p:cNvSpPr>
            <a:spLocks noGrp="1"/>
          </p:cNvSpPr>
          <p:nvPr>
            <p:ph type="body" sz="quarter" idx="24" hasCustomPrompt="1"/>
          </p:nvPr>
        </p:nvSpPr>
        <p:spPr>
          <a:xfrm>
            <a:off x="8899980" y="5993150"/>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25" hasCustomPrompt="1"/>
          </p:nvPr>
        </p:nvSpPr>
        <p:spPr>
          <a:xfrm>
            <a:off x="8899979" y="6964217"/>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4979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0-#ppt_w/2"/>
                                          </p:val>
                                        </p:tav>
                                        <p:tav tm="100000">
                                          <p:val>
                                            <p:strVal val="#ppt_x"/>
                                          </p:val>
                                        </p:tav>
                                      </p:tavLst>
                                    </p:anim>
                                    <p:anim calcmode="lin" valueType="num">
                                      <p:cBhvr additive="base">
                                        <p:cTn id="8" dur="750" fill="hold"/>
                                        <p:tgtEl>
                                          <p:spTgt spid="20"/>
                                        </p:tgtEl>
                                        <p:attrNameLst>
                                          <p:attrName>ppt_y</p:attrName>
                                        </p:attrNameLst>
                                      </p:cBhvr>
                                      <p:tavLst>
                                        <p:tav tm="0">
                                          <p:val>
                                            <p:strVal val="#ppt_y"/>
                                          </p:val>
                                        </p:tav>
                                        <p:tav tm="100000">
                                          <p:val>
                                            <p:strVal val="#ppt_y"/>
                                          </p:val>
                                        </p:tav>
                                      </p:tavLst>
                                    </p:anim>
                                  </p:childTnLst>
                                </p:cTn>
                              </p:par>
                              <p:par>
                                <p:cTn id="9" presetID="14" presetClass="entr" presetSubtype="1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randombar(horizontal)">
                                      <p:cBhvr>
                                        <p:cTn id="11" dur="1000"/>
                                        <p:tgtEl>
                                          <p:spTgt spid="20"/>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2" presetClass="entr" presetSubtype="2" fill="hold" grpId="0" nodeType="withEffect">
                                  <p:stCondLst>
                                    <p:cond delay="10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wipe(right)">
                                      <p:cBhvr>
                                        <p:cTn id="19" dur="500"/>
                                        <p:tgtEl>
                                          <p:spTgt spid="12">
                                            <p:txEl>
                                              <p:pRg st="0" end="0"/>
                                            </p:txEl>
                                          </p:spTgt>
                                        </p:tgtEl>
                                      </p:cBhvr>
                                    </p:animEffect>
                                  </p:childTnLst>
                                </p:cTn>
                              </p:par>
                            </p:childTnLst>
                          </p:cTn>
                        </p:par>
                        <p:par>
                          <p:cTn id="20" fill="hold">
                            <p:stCondLst>
                              <p:cond delay="1600"/>
                            </p:stCondLst>
                            <p:childTnLst>
                              <p:par>
                                <p:cTn id="21" presetID="2" presetClass="entr" presetSubtype="2" decel="10000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1+#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par>
                                <p:cTn id="25" presetID="22" presetClass="entr" presetSubtype="2" fill="hold" grpId="0" nodeType="withEffect">
                                  <p:stCondLst>
                                    <p:cond delay="10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wipe(right)">
                                      <p:cBhvr>
                                        <p:cTn id="27" dur="500"/>
                                        <p:tgtEl>
                                          <p:spTgt spid="13">
                                            <p:txEl>
                                              <p:pRg st="0" end="0"/>
                                            </p:txEl>
                                          </p:spTgt>
                                        </p:tgtEl>
                                      </p:cBhvr>
                                    </p:animEffect>
                                  </p:childTnLst>
                                </p:cTn>
                              </p:par>
                            </p:childTnLst>
                          </p:cTn>
                        </p:par>
                        <p:par>
                          <p:cTn id="28" fill="hold">
                            <p:stCondLst>
                              <p:cond delay="2200"/>
                            </p:stCondLst>
                            <p:childTnLst>
                              <p:par>
                                <p:cTn id="29" presetID="2" presetClass="entr" presetSubtype="2" decel="10000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1+#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par>
                                <p:cTn id="33" presetID="22" presetClass="entr" presetSubtype="2" fill="hold" grpId="0" nodeType="withEffect">
                                  <p:stCondLst>
                                    <p:cond delay="10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righ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9" grpId="0" animBg="1"/>
      <p:bldP spid="10" grpId="0" animBg="1"/>
      <p:bldP spid="11" grpId="0" animBg="1"/>
      <p:bldP spid="12" grpId="0" build="p">
        <p:tmplLst>
          <p:tmpl lvl="1">
            <p:tnLst>
              <p:par>
                <p:cTn presetID="22" presetClass="entr" presetSubtype="2" fill="hold" nodeType="withEffect">
                  <p:stCondLst>
                    <p:cond delay="100"/>
                  </p:stCondLst>
                  <p:childTnLst>
                    <p:set>
                      <p:cBhvr>
                        <p:cTn dur="1" fill="hold">
                          <p:stCondLst>
                            <p:cond delay="0"/>
                          </p:stCondLst>
                        </p:cTn>
                        <p:tgtEl>
                          <p:spTgt spid="12"/>
                        </p:tgtEl>
                        <p:attrNameLst>
                          <p:attrName>style.visibility</p:attrName>
                        </p:attrNameLst>
                      </p:cBhvr>
                      <p:to>
                        <p:strVal val="visible"/>
                      </p:to>
                    </p:set>
                    <p:animEffect transition="in" filter="wipe(right)">
                      <p:cBhvr>
                        <p:cTn dur="500"/>
                        <p:tgtEl>
                          <p:spTgt spid="12"/>
                        </p:tgtEl>
                      </p:cBhvr>
                    </p:animEffect>
                  </p:childTnLst>
                </p:cTn>
              </p:par>
            </p:tnLst>
          </p:tmpl>
        </p:tmplLst>
      </p:bldP>
      <p:bldP spid="13" grpId="0" build="p">
        <p:tmplLst>
          <p:tmpl lvl="1">
            <p:tnLst>
              <p:par>
                <p:cTn presetID="22" presetClass="entr" presetSubtype="2" fill="hold" nodeType="withEffect">
                  <p:stCondLst>
                    <p:cond delay="10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build="p">
        <p:tmplLst>
          <p:tmpl lvl="1">
            <p:tnLst>
              <p:par>
                <p:cTn presetID="22" presetClass="entr" presetSubtype="2"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5" name="図プレースホルダー 64"/>
          <p:cNvSpPr>
            <a:spLocks noGrp="1"/>
          </p:cNvSpPr>
          <p:nvPr>
            <p:ph type="pic" sz="quarter" idx="43" hasCustomPrompt="1"/>
          </p:nvPr>
        </p:nvSpPr>
        <p:spPr>
          <a:xfrm>
            <a:off x="1169858" y="2450473"/>
            <a:ext cx="3378565" cy="3377012"/>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a:defRPr sz="1800" baseline="0"/>
            </a:lvl1pPr>
          </a:lstStyle>
          <a:p>
            <a:r>
              <a:rPr kumimoji="1" lang="en-US" altLang="ja-JP" dirty="0"/>
              <a:t>Insert an image</a:t>
            </a:r>
            <a:endParaRPr kumimoji="1" lang="ja-JP" altLang="en-US" dirty="0"/>
          </a:p>
        </p:txBody>
      </p:sp>
      <p:sp>
        <p:nvSpPr>
          <p:cNvPr id="18" name="円/楕円 4"/>
          <p:cNvSpPr/>
          <p:nvPr userDrawn="1"/>
        </p:nvSpPr>
        <p:spPr>
          <a:xfrm>
            <a:off x="1135084" y="6304855"/>
            <a:ext cx="717550" cy="718579"/>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25"/>
          <p:cNvSpPr>
            <a:spLocks noGrp="1"/>
          </p:cNvSpPr>
          <p:nvPr>
            <p:ph type="pic" sz="quarter" idx="44" hasCustomPrompt="1"/>
          </p:nvPr>
        </p:nvSpPr>
        <p:spPr>
          <a:xfrm>
            <a:off x="1227008" y="639729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3" name="テキスト プレースホルダー 12"/>
          <p:cNvSpPr>
            <a:spLocks noGrp="1"/>
          </p:cNvSpPr>
          <p:nvPr>
            <p:ph type="body" sz="quarter" idx="12" hasCustomPrompt="1"/>
          </p:nvPr>
        </p:nvSpPr>
        <p:spPr>
          <a:xfrm>
            <a:off x="1944558" y="636815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27" name="円/楕円 4"/>
          <p:cNvSpPr/>
          <p:nvPr userDrawn="1"/>
        </p:nvSpPr>
        <p:spPr>
          <a:xfrm>
            <a:off x="1135084" y="7212845"/>
            <a:ext cx="717550" cy="718579"/>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25"/>
          <p:cNvSpPr>
            <a:spLocks noGrp="1"/>
          </p:cNvSpPr>
          <p:nvPr>
            <p:ph type="pic" sz="quarter" idx="45" hasCustomPrompt="1"/>
          </p:nvPr>
        </p:nvSpPr>
        <p:spPr>
          <a:xfrm>
            <a:off x="1227008" y="730528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6" hasCustomPrompt="1"/>
          </p:nvPr>
        </p:nvSpPr>
        <p:spPr>
          <a:xfrm>
            <a:off x="1944558" y="727614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0" name="円/楕円 4"/>
          <p:cNvSpPr/>
          <p:nvPr userDrawn="1"/>
        </p:nvSpPr>
        <p:spPr>
          <a:xfrm>
            <a:off x="1135084" y="8149976"/>
            <a:ext cx="717550" cy="718579"/>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25"/>
          <p:cNvSpPr>
            <a:spLocks noGrp="1"/>
          </p:cNvSpPr>
          <p:nvPr>
            <p:ph type="pic" sz="quarter" idx="47" hasCustomPrompt="1"/>
          </p:nvPr>
        </p:nvSpPr>
        <p:spPr>
          <a:xfrm>
            <a:off x="1227008" y="8242414"/>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48" hasCustomPrompt="1"/>
          </p:nvPr>
        </p:nvSpPr>
        <p:spPr>
          <a:xfrm>
            <a:off x="1944558" y="8213275"/>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49" hasCustomPrompt="1"/>
          </p:nvPr>
        </p:nvSpPr>
        <p:spPr>
          <a:xfrm>
            <a:off x="4924210" y="3647411"/>
            <a:ext cx="5781889" cy="1889006"/>
          </a:xfrm>
        </p:spPr>
        <p:txBody>
          <a:bodyPr>
            <a:normAutofit/>
          </a:bodyPr>
          <a:lstStyle>
            <a:lvl1pPr>
              <a:defRPr sz="18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13" hasCustomPrompt="1"/>
          </p:nvPr>
        </p:nvSpPr>
        <p:spPr>
          <a:xfrm>
            <a:off x="4924210" y="2267231"/>
            <a:ext cx="5781889"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5035163" y="346552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50" hasCustomPrompt="1"/>
          </p:nvPr>
        </p:nvSpPr>
        <p:spPr>
          <a:xfrm>
            <a:off x="4924210" y="2838434"/>
            <a:ext cx="5781889" cy="610489"/>
          </a:xfrm>
        </p:spPr>
        <p:txBody>
          <a:bodyPr anchor="ctr">
            <a:noAutofit/>
          </a:bodyPr>
          <a:lstStyle>
            <a:lvl1pPr>
              <a:lnSpc>
                <a:spcPct val="100000"/>
              </a:lnSpc>
              <a:spcBef>
                <a:spcPts val="0"/>
              </a:spcBef>
              <a:defRPr sz="2400" baseline="0">
                <a:solidFill>
                  <a:schemeClr val="accent1"/>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37" name="直線コネクタ 36"/>
          <p:cNvCxnSpPr/>
          <p:nvPr userDrawn="1"/>
        </p:nvCxnSpPr>
        <p:spPr>
          <a:xfrm>
            <a:off x="11239577" y="2616868"/>
            <a:ext cx="1" cy="7704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a:stCxn id="39" idx="4"/>
            <a:endCxn id="44" idx="0"/>
          </p:cNvCxnSpPr>
          <p:nvPr userDrawn="1"/>
        </p:nvCxnSpPr>
        <p:spPr>
          <a:xfrm>
            <a:off x="11239578" y="3772760"/>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44" idx="4"/>
            <a:endCxn id="46" idx="0"/>
          </p:cNvCxnSpPr>
          <p:nvPr userDrawn="1"/>
        </p:nvCxnSpPr>
        <p:spPr>
          <a:xfrm>
            <a:off x="11239578" y="5248983"/>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a:stCxn id="46" idx="4"/>
          </p:cNvCxnSpPr>
          <p:nvPr userDrawn="1"/>
        </p:nvCxnSpPr>
        <p:spPr>
          <a:xfrm flipH="1">
            <a:off x="11239577" y="6725206"/>
            <a:ext cx="1" cy="109082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8" name="涙形 37"/>
          <p:cNvSpPr/>
          <p:nvPr userDrawn="1"/>
        </p:nvSpPr>
        <p:spPr>
          <a:xfrm rot="8100000">
            <a:off x="11030988" y="2353630"/>
            <a:ext cx="417178" cy="417178"/>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userDrawn="1"/>
        </p:nvSpPr>
        <p:spPr>
          <a:xfrm>
            <a:off x="11046879" y="3387363"/>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userDrawn="1"/>
        </p:nvSpPr>
        <p:spPr>
          <a:xfrm>
            <a:off x="11046879" y="48635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userDrawn="1"/>
        </p:nvSpPr>
        <p:spPr>
          <a:xfrm>
            <a:off x="11046879" y="633980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p:cNvSpPr/>
          <p:nvPr userDrawn="1"/>
        </p:nvSpPr>
        <p:spPr>
          <a:xfrm>
            <a:off x="11046879" y="781603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51" hasCustomPrompt="1"/>
          </p:nvPr>
        </p:nvSpPr>
        <p:spPr>
          <a:xfrm>
            <a:off x="11534568" y="2318517"/>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4" name="テキスト プレースホルダー 12"/>
          <p:cNvSpPr>
            <a:spLocks noGrp="1"/>
          </p:cNvSpPr>
          <p:nvPr>
            <p:ph type="body" sz="quarter" idx="52" hasCustomPrompt="1"/>
          </p:nvPr>
        </p:nvSpPr>
        <p:spPr>
          <a:xfrm>
            <a:off x="11534567" y="333642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テキスト プレースホルダー 12"/>
          <p:cNvSpPr>
            <a:spLocks noGrp="1"/>
          </p:cNvSpPr>
          <p:nvPr>
            <p:ph type="body" sz="quarter" idx="53" hasCustomPrompt="1"/>
          </p:nvPr>
        </p:nvSpPr>
        <p:spPr>
          <a:xfrm>
            <a:off x="11534568" y="382369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54" hasCustomPrompt="1"/>
          </p:nvPr>
        </p:nvSpPr>
        <p:spPr>
          <a:xfrm>
            <a:off x="11534567" y="479354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テキスト プレースホルダー 12"/>
          <p:cNvSpPr>
            <a:spLocks noGrp="1"/>
          </p:cNvSpPr>
          <p:nvPr>
            <p:ph type="body" sz="quarter" idx="55" hasCustomPrompt="1"/>
          </p:nvPr>
        </p:nvSpPr>
        <p:spPr>
          <a:xfrm>
            <a:off x="11534568" y="528081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56" hasCustomPrompt="1"/>
          </p:nvPr>
        </p:nvSpPr>
        <p:spPr>
          <a:xfrm>
            <a:off x="11534566" y="625066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テキスト プレースホルダー 12"/>
          <p:cNvSpPr>
            <a:spLocks noGrp="1"/>
          </p:cNvSpPr>
          <p:nvPr>
            <p:ph type="body" sz="quarter" idx="57" hasCustomPrompt="1"/>
          </p:nvPr>
        </p:nvSpPr>
        <p:spPr>
          <a:xfrm>
            <a:off x="11534567" y="673793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4" name="テキスト プレースホルダー 12"/>
          <p:cNvSpPr>
            <a:spLocks noGrp="1"/>
          </p:cNvSpPr>
          <p:nvPr>
            <p:ph type="body" sz="quarter" idx="58" hasCustomPrompt="1"/>
          </p:nvPr>
        </p:nvSpPr>
        <p:spPr>
          <a:xfrm>
            <a:off x="11534565" y="7714164"/>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5" name="テキスト プレースホルダー 12"/>
          <p:cNvSpPr>
            <a:spLocks noGrp="1"/>
          </p:cNvSpPr>
          <p:nvPr>
            <p:ph type="body" sz="quarter" idx="59" hasCustomPrompt="1"/>
          </p:nvPr>
        </p:nvSpPr>
        <p:spPr>
          <a:xfrm>
            <a:off x="11534566" y="8201428"/>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6" name="テキスト プレースホルダー 12"/>
          <p:cNvSpPr>
            <a:spLocks noGrp="1"/>
          </p:cNvSpPr>
          <p:nvPr>
            <p:ph type="body" sz="quarter" idx="60" hasCustomPrompt="1"/>
          </p:nvPr>
        </p:nvSpPr>
        <p:spPr>
          <a:xfrm>
            <a:off x="4924210" y="5718579"/>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7" name="テキスト プレースホルダー 12"/>
          <p:cNvSpPr>
            <a:spLocks noGrp="1"/>
          </p:cNvSpPr>
          <p:nvPr>
            <p:ph type="body" sz="quarter" idx="61" hasCustomPrompt="1"/>
          </p:nvPr>
        </p:nvSpPr>
        <p:spPr>
          <a:xfrm>
            <a:off x="4924210" y="6205843"/>
            <a:ext cx="5777098" cy="1143436"/>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8" name="テキスト プレースホルダー 12"/>
          <p:cNvSpPr>
            <a:spLocks noGrp="1"/>
          </p:cNvSpPr>
          <p:nvPr>
            <p:ph type="body" sz="quarter" idx="62" hasCustomPrompt="1"/>
          </p:nvPr>
        </p:nvSpPr>
        <p:spPr>
          <a:xfrm>
            <a:off x="4924210" y="7475020"/>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9" name="テキスト プレースホルダー 12"/>
          <p:cNvSpPr>
            <a:spLocks noGrp="1"/>
          </p:cNvSpPr>
          <p:nvPr>
            <p:ph type="body" sz="quarter" idx="63" hasCustomPrompt="1"/>
          </p:nvPr>
        </p:nvSpPr>
        <p:spPr>
          <a:xfrm>
            <a:off x="4924210" y="7962284"/>
            <a:ext cx="5777098" cy="1150651"/>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4452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fltVal val="0"/>
                                          </p:val>
                                        </p:tav>
                                        <p:tav tm="100000">
                                          <p:val>
                                            <p:strVal val="#ppt_w"/>
                                          </p:val>
                                        </p:tav>
                                      </p:tavLst>
                                    </p:anim>
                                    <p:anim calcmode="lin" valueType="num">
                                      <p:cBhvr>
                                        <p:cTn id="12" dur="500" fill="hold"/>
                                        <p:tgtEl>
                                          <p:spTgt spid="18"/>
                                        </p:tgtEl>
                                        <p:attrNameLst>
                                          <p:attrName>ppt_h</p:attrName>
                                        </p:attrNameLst>
                                      </p:cBhvr>
                                      <p:tavLst>
                                        <p:tav tm="0">
                                          <p:val>
                                            <p:fltVal val="0"/>
                                          </p:val>
                                        </p:tav>
                                        <p:tav tm="100000">
                                          <p:val>
                                            <p:strVal val="#ppt_h"/>
                                          </p:val>
                                        </p:tav>
                                      </p:tavLst>
                                    </p:anim>
                                    <p:anim calcmode="lin" valueType="num">
                                      <p:cBhvr>
                                        <p:cTn id="13" dur="500" fill="hold"/>
                                        <p:tgtEl>
                                          <p:spTgt spid="18"/>
                                        </p:tgtEl>
                                        <p:attrNameLst>
                                          <p:attrName>style.rotation</p:attrName>
                                        </p:attrNameLst>
                                      </p:cBhvr>
                                      <p:tavLst>
                                        <p:tav tm="0">
                                          <p:val>
                                            <p:fltVal val="360"/>
                                          </p:val>
                                        </p:tav>
                                        <p:tav tm="100000">
                                          <p:val>
                                            <p:fltVal val="0"/>
                                          </p:val>
                                        </p:tav>
                                      </p:tavLst>
                                    </p:anim>
                                    <p:animEffect transition="in" filter="fade">
                                      <p:cBhvr>
                                        <p:cTn id="14" dur="500"/>
                                        <p:tgtEl>
                                          <p:spTgt spid="18"/>
                                        </p:tgtEl>
                                      </p:cBhvr>
                                    </p:animEffect>
                                  </p:childTnLst>
                                </p:cTn>
                              </p:par>
                              <p:par>
                                <p:cTn id="15" presetID="49" presetClass="entr" presetSubtype="0" decel="10000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 calcmode="lin" valueType="num">
                                      <p:cBhvr>
                                        <p:cTn id="19" dur="500" fill="hold"/>
                                        <p:tgtEl>
                                          <p:spTgt spid="19"/>
                                        </p:tgtEl>
                                        <p:attrNameLst>
                                          <p:attrName>style.rotation</p:attrName>
                                        </p:attrNameLst>
                                      </p:cBhvr>
                                      <p:tavLst>
                                        <p:tav tm="0">
                                          <p:val>
                                            <p:fltVal val="360"/>
                                          </p:val>
                                        </p:tav>
                                        <p:tav tm="100000">
                                          <p:val>
                                            <p:fltVal val="0"/>
                                          </p:val>
                                        </p:tav>
                                      </p:tavLst>
                                    </p:anim>
                                    <p:animEffect transition="in" filter="fade">
                                      <p:cBhvr>
                                        <p:cTn id="20" dur="500"/>
                                        <p:tgtEl>
                                          <p:spTgt spid="19"/>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left)">
                                      <p:cBhvr>
                                        <p:cTn id="24" dur="500"/>
                                        <p:tgtEl>
                                          <p:spTgt spid="23"/>
                                        </p:tgtEl>
                                      </p:cBhvr>
                                    </p:animEffect>
                                  </p:childTnLst>
                                </p:cTn>
                              </p:par>
                            </p:childTnLst>
                          </p:cTn>
                        </p:par>
                        <p:par>
                          <p:cTn id="25" fill="hold">
                            <p:stCondLst>
                              <p:cond delay="1500"/>
                            </p:stCondLst>
                            <p:childTnLst>
                              <p:par>
                                <p:cTn id="26" presetID="49" presetClass="entr" presetSubtype="0" decel="10000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p:cTn id="28" dur="500" fill="hold"/>
                                        <p:tgtEl>
                                          <p:spTgt spid="27"/>
                                        </p:tgtEl>
                                        <p:attrNameLst>
                                          <p:attrName>ppt_w</p:attrName>
                                        </p:attrNameLst>
                                      </p:cBhvr>
                                      <p:tavLst>
                                        <p:tav tm="0">
                                          <p:val>
                                            <p:fltVal val="0"/>
                                          </p:val>
                                        </p:tav>
                                        <p:tav tm="100000">
                                          <p:val>
                                            <p:strVal val="#ppt_w"/>
                                          </p:val>
                                        </p:tav>
                                      </p:tavLst>
                                    </p:anim>
                                    <p:anim calcmode="lin" valueType="num">
                                      <p:cBhvr>
                                        <p:cTn id="29" dur="500" fill="hold"/>
                                        <p:tgtEl>
                                          <p:spTgt spid="27"/>
                                        </p:tgtEl>
                                        <p:attrNameLst>
                                          <p:attrName>ppt_h</p:attrName>
                                        </p:attrNameLst>
                                      </p:cBhvr>
                                      <p:tavLst>
                                        <p:tav tm="0">
                                          <p:val>
                                            <p:fltVal val="0"/>
                                          </p:val>
                                        </p:tav>
                                        <p:tav tm="100000">
                                          <p:val>
                                            <p:strVal val="#ppt_h"/>
                                          </p:val>
                                        </p:tav>
                                      </p:tavLst>
                                    </p:anim>
                                    <p:anim calcmode="lin" valueType="num">
                                      <p:cBhvr>
                                        <p:cTn id="30" dur="500" fill="hold"/>
                                        <p:tgtEl>
                                          <p:spTgt spid="27"/>
                                        </p:tgtEl>
                                        <p:attrNameLst>
                                          <p:attrName>style.rotation</p:attrName>
                                        </p:attrNameLst>
                                      </p:cBhvr>
                                      <p:tavLst>
                                        <p:tav tm="0">
                                          <p:val>
                                            <p:fltVal val="360"/>
                                          </p:val>
                                        </p:tav>
                                        <p:tav tm="100000">
                                          <p:val>
                                            <p:fltVal val="0"/>
                                          </p:val>
                                        </p:tav>
                                      </p:tavLst>
                                    </p:anim>
                                    <p:animEffect transition="in" filter="fade">
                                      <p:cBhvr>
                                        <p:cTn id="31" dur="500"/>
                                        <p:tgtEl>
                                          <p:spTgt spid="27"/>
                                        </p:tgtEl>
                                      </p:cBhvr>
                                    </p:animEffect>
                                  </p:childTnLst>
                                </p:cTn>
                              </p:par>
                              <p:par>
                                <p:cTn id="32" presetID="49" presetClass="entr" presetSubtype="0" decel="10000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p:cTn id="34" dur="500" fill="hold"/>
                                        <p:tgtEl>
                                          <p:spTgt spid="28"/>
                                        </p:tgtEl>
                                        <p:attrNameLst>
                                          <p:attrName>ppt_w</p:attrName>
                                        </p:attrNameLst>
                                      </p:cBhvr>
                                      <p:tavLst>
                                        <p:tav tm="0">
                                          <p:val>
                                            <p:fltVal val="0"/>
                                          </p:val>
                                        </p:tav>
                                        <p:tav tm="100000">
                                          <p:val>
                                            <p:strVal val="#ppt_w"/>
                                          </p:val>
                                        </p:tav>
                                      </p:tavLst>
                                    </p:anim>
                                    <p:anim calcmode="lin" valueType="num">
                                      <p:cBhvr>
                                        <p:cTn id="35" dur="500" fill="hold"/>
                                        <p:tgtEl>
                                          <p:spTgt spid="28"/>
                                        </p:tgtEl>
                                        <p:attrNameLst>
                                          <p:attrName>ppt_h</p:attrName>
                                        </p:attrNameLst>
                                      </p:cBhvr>
                                      <p:tavLst>
                                        <p:tav tm="0">
                                          <p:val>
                                            <p:fltVal val="0"/>
                                          </p:val>
                                        </p:tav>
                                        <p:tav tm="100000">
                                          <p:val>
                                            <p:strVal val="#ppt_h"/>
                                          </p:val>
                                        </p:tav>
                                      </p:tavLst>
                                    </p:anim>
                                    <p:anim calcmode="lin" valueType="num">
                                      <p:cBhvr>
                                        <p:cTn id="36" dur="500" fill="hold"/>
                                        <p:tgtEl>
                                          <p:spTgt spid="28"/>
                                        </p:tgtEl>
                                        <p:attrNameLst>
                                          <p:attrName>style.rotation</p:attrName>
                                        </p:attrNameLst>
                                      </p:cBhvr>
                                      <p:tavLst>
                                        <p:tav tm="0">
                                          <p:val>
                                            <p:fltVal val="360"/>
                                          </p:val>
                                        </p:tav>
                                        <p:tav tm="100000">
                                          <p:val>
                                            <p:fltVal val="0"/>
                                          </p:val>
                                        </p:tav>
                                      </p:tavLst>
                                    </p:anim>
                                    <p:animEffect transition="in" filter="fade">
                                      <p:cBhvr>
                                        <p:cTn id="37" dur="500"/>
                                        <p:tgtEl>
                                          <p:spTgt spid="28"/>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left)">
                                      <p:cBhvr>
                                        <p:cTn id="41" dur="500"/>
                                        <p:tgtEl>
                                          <p:spTgt spid="29"/>
                                        </p:tgtEl>
                                      </p:cBhvr>
                                    </p:animEffect>
                                  </p:childTnLst>
                                </p:cTn>
                              </p:par>
                            </p:childTnLst>
                          </p:cTn>
                        </p:par>
                        <p:par>
                          <p:cTn id="42" fill="hold">
                            <p:stCondLst>
                              <p:cond delay="2500"/>
                            </p:stCondLst>
                            <p:childTnLst>
                              <p:par>
                                <p:cTn id="43" presetID="49" presetClass="entr" presetSubtype="0" decel="100000" fill="hold" grpId="0" nodeType="afterEffect">
                                  <p:stCondLst>
                                    <p:cond delay="0"/>
                                  </p:stCondLst>
                                  <p:childTnLst>
                                    <p:set>
                                      <p:cBhvr>
                                        <p:cTn id="44" dur="1" fill="hold">
                                          <p:stCondLst>
                                            <p:cond delay="0"/>
                                          </p:stCondLst>
                                        </p:cTn>
                                        <p:tgtEl>
                                          <p:spTgt spid="30"/>
                                        </p:tgtEl>
                                        <p:attrNameLst>
                                          <p:attrName>style.visibility</p:attrName>
                                        </p:attrNameLst>
                                      </p:cBhvr>
                                      <p:to>
                                        <p:strVal val="visible"/>
                                      </p:to>
                                    </p:set>
                                    <p:anim calcmode="lin" valueType="num">
                                      <p:cBhvr>
                                        <p:cTn id="45" dur="500" fill="hold"/>
                                        <p:tgtEl>
                                          <p:spTgt spid="30"/>
                                        </p:tgtEl>
                                        <p:attrNameLst>
                                          <p:attrName>ppt_w</p:attrName>
                                        </p:attrNameLst>
                                      </p:cBhvr>
                                      <p:tavLst>
                                        <p:tav tm="0">
                                          <p:val>
                                            <p:fltVal val="0"/>
                                          </p:val>
                                        </p:tav>
                                        <p:tav tm="100000">
                                          <p:val>
                                            <p:strVal val="#ppt_w"/>
                                          </p:val>
                                        </p:tav>
                                      </p:tavLst>
                                    </p:anim>
                                    <p:anim calcmode="lin" valueType="num">
                                      <p:cBhvr>
                                        <p:cTn id="46" dur="500" fill="hold"/>
                                        <p:tgtEl>
                                          <p:spTgt spid="30"/>
                                        </p:tgtEl>
                                        <p:attrNameLst>
                                          <p:attrName>ppt_h</p:attrName>
                                        </p:attrNameLst>
                                      </p:cBhvr>
                                      <p:tavLst>
                                        <p:tav tm="0">
                                          <p:val>
                                            <p:fltVal val="0"/>
                                          </p:val>
                                        </p:tav>
                                        <p:tav tm="100000">
                                          <p:val>
                                            <p:strVal val="#ppt_h"/>
                                          </p:val>
                                        </p:tav>
                                      </p:tavLst>
                                    </p:anim>
                                    <p:anim calcmode="lin" valueType="num">
                                      <p:cBhvr>
                                        <p:cTn id="47" dur="500" fill="hold"/>
                                        <p:tgtEl>
                                          <p:spTgt spid="30"/>
                                        </p:tgtEl>
                                        <p:attrNameLst>
                                          <p:attrName>style.rotation</p:attrName>
                                        </p:attrNameLst>
                                      </p:cBhvr>
                                      <p:tavLst>
                                        <p:tav tm="0">
                                          <p:val>
                                            <p:fltVal val="360"/>
                                          </p:val>
                                        </p:tav>
                                        <p:tav tm="100000">
                                          <p:val>
                                            <p:fltVal val="0"/>
                                          </p:val>
                                        </p:tav>
                                      </p:tavLst>
                                    </p:anim>
                                    <p:animEffect transition="in" filter="fade">
                                      <p:cBhvr>
                                        <p:cTn id="48" dur="500"/>
                                        <p:tgtEl>
                                          <p:spTgt spid="30"/>
                                        </p:tgtEl>
                                      </p:cBhvr>
                                    </p:animEffect>
                                  </p:childTnLst>
                                </p:cTn>
                              </p:par>
                              <p:par>
                                <p:cTn id="49" presetID="49" presetClass="entr" presetSubtype="0" decel="10000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 calcmode="lin" valueType="num">
                                      <p:cBhvr>
                                        <p:cTn id="51" dur="500" fill="hold"/>
                                        <p:tgtEl>
                                          <p:spTgt spid="31"/>
                                        </p:tgtEl>
                                        <p:attrNameLst>
                                          <p:attrName>ppt_w</p:attrName>
                                        </p:attrNameLst>
                                      </p:cBhvr>
                                      <p:tavLst>
                                        <p:tav tm="0">
                                          <p:val>
                                            <p:fltVal val="0"/>
                                          </p:val>
                                        </p:tav>
                                        <p:tav tm="100000">
                                          <p:val>
                                            <p:strVal val="#ppt_w"/>
                                          </p:val>
                                        </p:tav>
                                      </p:tavLst>
                                    </p:anim>
                                    <p:anim calcmode="lin" valueType="num">
                                      <p:cBhvr>
                                        <p:cTn id="52" dur="500" fill="hold"/>
                                        <p:tgtEl>
                                          <p:spTgt spid="31"/>
                                        </p:tgtEl>
                                        <p:attrNameLst>
                                          <p:attrName>ppt_h</p:attrName>
                                        </p:attrNameLst>
                                      </p:cBhvr>
                                      <p:tavLst>
                                        <p:tav tm="0">
                                          <p:val>
                                            <p:fltVal val="0"/>
                                          </p:val>
                                        </p:tav>
                                        <p:tav tm="100000">
                                          <p:val>
                                            <p:strVal val="#ppt_h"/>
                                          </p:val>
                                        </p:tav>
                                      </p:tavLst>
                                    </p:anim>
                                    <p:anim calcmode="lin" valueType="num">
                                      <p:cBhvr>
                                        <p:cTn id="53" dur="500" fill="hold"/>
                                        <p:tgtEl>
                                          <p:spTgt spid="31"/>
                                        </p:tgtEl>
                                        <p:attrNameLst>
                                          <p:attrName>style.rotation</p:attrName>
                                        </p:attrNameLst>
                                      </p:cBhvr>
                                      <p:tavLst>
                                        <p:tav tm="0">
                                          <p:val>
                                            <p:fltVal val="360"/>
                                          </p:val>
                                        </p:tav>
                                        <p:tav tm="100000">
                                          <p:val>
                                            <p:fltVal val="0"/>
                                          </p:val>
                                        </p:tav>
                                      </p:tavLst>
                                    </p:anim>
                                    <p:animEffect transition="in" filter="fade">
                                      <p:cBhvr>
                                        <p:cTn id="54" dur="500"/>
                                        <p:tgtEl>
                                          <p:spTgt spid="31"/>
                                        </p:tgtEl>
                                      </p:cBhvr>
                                    </p:animEffect>
                                  </p:childTnLst>
                                </p:cTn>
                              </p:par>
                            </p:childTnLst>
                          </p:cTn>
                        </p:par>
                        <p:par>
                          <p:cTn id="55" fill="hold">
                            <p:stCondLst>
                              <p:cond delay="3000"/>
                            </p:stCondLst>
                            <p:childTnLst>
                              <p:par>
                                <p:cTn id="56" presetID="22" presetClass="entr" presetSubtype="8" fill="hold" grpId="0" nodeType="after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wipe(left)">
                                      <p:cBhvr>
                                        <p:cTn id="58" dur="500"/>
                                        <p:tgtEl>
                                          <p:spTgt spid="32"/>
                                        </p:tgtEl>
                                      </p:cBhvr>
                                    </p:animEffect>
                                  </p:childTnLst>
                                </p:cTn>
                              </p:par>
                            </p:childTnLst>
                          </p:cTn>
                        </p:par>
                        <p:par>
                          <p:cTn id="59" fill="hold">
                            <p:stCondLst>
                              <p:cond delay="3500"/>
                            </p:stCondLst>
                            <p:childTnLst>
                              <p:par>
                                <p:cTn id="60" presetID="2" presetClass="entr" presetSubtype="1" decel="100000" fill="hold" grpId="0" nodeType="afterEffect">
                                  <p:stCondLst>
                                    <p:cond delay="250"/>
                                  </p:stCondLst>
                                  <p:iterate type="wd">
                                    <p:tmPct val="10000"/>
                                  </p:iterate>
                                  <p:childTnLst>
                                    <p:set>
                                      <p:cBhvr>
                                        <p:cTn id="61" dur="1" fill="hold">
                                          <p:stCondLst>
                                            <p:cond delay="0"/>
                                          </p:stCondLst>
                                        </p:cTn>
                                        <p:tgtEl>
                                          <p:spTgt spid="34">
                                            <p:txEl>
                                              <p:pRg st="0" end="0"/>
                                            </p:txEl>
                                          </p:spTgt>
                                        </p:tgtEl>
                                        <p:attrNameLst>
                                          <p:attrName>style.visibility</p:attrName>
                                        </p:attrNameLst>
                                      </p:cBhvr>
                                      <p:to>
                                        <p:strVal val="visible"/>
                                      </p:to>
                                    </p:set>
                                    <p:anim calcmode="lin" valueType="num">
                                      <p:cBhvr additive="base">
                                        <p:cTn id="6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4">
                                            <p:txEl>
                                              <p:pRg st="0" end="0"/>
                                            </p:txEl>
                                          </p:spTgt>
                                        </p:tgtEl>
                                        <p:attrNameLst>
                                          <p:attrName>ppt_y</p:attrName>
                                        </p:attrNameLst>
                                      </p:cBhvr>
                                      <p:tavLst>
                                        <p:tav tm="0">
                                          <p:val>
                                            <p:strVal val="0-#ppt_h/2"/>
                                          </p:val>
                                        </p:tav>
                                        <p:tav tm="100000">
                                          <p:val>
                                            <p:strVal val="#ppt_y"/>
                                          </p:val>
                                        </p:tav>
                                      </p:tavLst>
                                    </p:anim>
                                  </p:childTnLst>
                                </p:cTn>
                              </p:par>
                              <p:par>
                                <p:cTn id="64" presetID="2" presetClass="entr" presetSubtype="8" decel="100000" fill="hold" grpId="0" nodeType="withEffect">
                                  <p:stCondLst>
                                    <p:cond delay="250"/>
                                  </p:stCondLst>
                                  <p:childTnLst>
                                    <p:set>
                                      <p:cBhvr>
                                        <p:cTn id="65" dur="1" fill="hold">
                                          <p:stCondLst>
                                            <p:cond delay="0"/>
                                          </p:stCondLst>
                                        </p:cTn>
                                        <p:tgtEl>
                                          <p:spTgt spid="36">
                                            <p:txEl>
                                              <p:pRg st="0" end="0"/>
                                            </p:txEl>
                                          </p:spTgt>
                                        </p:tgtEl>
                                        <p:attrNameLst>
                                          <p:attrName>style.visibility</p:attrName>
                                        </p:attrNameLst>
                                      </p:cBhvr>
                                      <p:to>
                                        <p:strVal val="visible"/>
                                      </p:to>
                                    </p:set>
                                    <p:anim calcmode="lin" valueType="num">
                                      <p:cBhvr additive="base">
                                        <p:cTn id="66" dur="75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67" dur="750" fill="hold"/>
                                        <p:tgtEl>
                                          <p:spTgt spid="36">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4" decel="100000" fill="hold" grpId="0" nodeType="withEffect">
                                  <p:stCondLst>
                                    <p:cond delay="250"/>
                                  </p:stCondLst>
                                  <p:childTnLst>
                                    <p:set>
                                      <p:cBhvr>
                                        <p:cTn id="69" dur="1" fill="hold">
                                          <p:stCondLst>
                                            <p:cond delay="0"/>
                                          </p:stCondLst>
                                        </p:cTn>
                                        <p:tgtEl>
                                          <p:spTgt spid="35"/>
                                        </p:tgtEl>
                                        <p:attrNameLst>
                                          <p:attrName>style.visibility</p:attrName>
                                        </p:attrNameLst>
                                      </p:cBhvr>
                                      <p:to>
                                        <p:strVal val="visible"/>
                                      </p:to>
                                    </p:set>
                                    <p:anim calcmode="lin" valueType="num">
                                      <p:cBhvr additive="base">
                                        <p:cTn id="70" dur="500" fill="hold"/>
                                        <p:tgtEl>
                                          <p:spTgt spid="35"/>
                                        </p:tgtEl>
                                        <p:attrNameLst>
                                          <p:attrName>ppt_x</p:attrName>
                                        </p:attrNameLst>
                                      </p:cBhvr>
                                      <p:tavLst>
                                        <p:tav tm="0">
                                          <p:val>
                                            <p:strVal val="#ppt_x"/>
                                          </p:val>
                                        </p:tav>
                                        <p:tav tm="100000">
                                          <p:val>
                                            <p:strVal val="#ppt_x"/>
                                          </p:val>
                                        </p:tav>
                                      </p:tavLst>
                                    </p:anim>
                                    <p:anim calcmode="lin" valueType="num">
                                      <p:cBhvr additive="base">
                                        <p:cTn id="71" dur="500" fill="hold"/>
                                        <p:tgtEl>
                                          <p:spTgt spid="35"/>
                                        </p:tgtEl>
                                        <p:attrNameLst>
                                          <p:attrName>ppt_y</p:attrName>
                                        </p:attrNameLst>
                                      </p:cBhvr>
                                      <p:tavLst>
                                        <p:tav tm="0">
                                          <p:val>
                                            <p:strVal val="1+#ppt_h/2"/>
                                          </p:val>
                                        </p:tav>
                                        <p:tav tm="100000">
                                          <p:val>
                                            <p:strVal val="#ppt_y"/>
                                          </p:val>
                                        </p:tav>
                                      </p:tavLst>
                                    </p:anim>
                                  </p:childTnLst>
                                </p:cTn>
                              </p:par>
                            </p:childTnLst>
                          </p:cTn>
                        </p:par>
                        <p:par>
                          <p:cTn id="72" fill="hold">
                            <p:stCondLst>
                              <p:cond delay="4500"/>
                            </p:stCondLst>
                            <p:childTnLst>
                              <p:par>
                                <p:cTn id="73" presetID="22" presetClass="entr" presetSubtype="8" fill="hold" grpId="0" nodeType="afterEffect">
                                  <p:stCondLst>
                                    <p:cond delay="250"/>
                                  </p:stCondLst>
                                  <p:childTnLst>
                                    <p:set>
                                      <p:cBhvr>
                                        <p:cTn id="74" dur="1" fill="hold">
                                          <p:stCondLst>
                                            <p:cond delay="0"/>
                                          </p:stCondLst>
                                        </p:cTn>
                                        <p:tgtEl>
                                          <p:spTgt spid="33"/>
                                        </p:tgtEl>
                                        <p:attrNameLst>
                                          <p:attrName>style.visibility</p:attrName>
                                        </p:attrNameLst>
                                      </p:cBhvr>
                                      <p:to>
                                        <p:strVal val="visible"/>
                                      </p:to>
                                    </p:set>
                                    <p:animEffect transition="in" filter="wipe(left)">
                                      <p:cBhvr>
                                        <p:cTn id="75" dur="500"/>
                                        <p:tgtEl>
                                          <p:spTgt spid="33"/>
                                        </p:tgtEl>
                                      </p:cBhvr>
                                    </p:animEffect>
                                  </p:childTnLst>
                                </p:cTn>
                              </p:par>
                            </p:childTnLst>
                          </p:cTn>
                        </p:par>
                        <p:par>
                          <p:cTn id="76" fill="hold">
                            <p:stCondLst>
                              <p:cond delay="5250"/>
                            </p:stCondLst>
                            <p:childTnLst>
                              <p:par>
                                <p:cTn id="77" presetID="2" presetClass="entr" presetSubtype="8" decel="100000" fill="hold" grpId="0" nodeType="afterEffect">
                                  <p:stCondLst>
                                    <p:cond delay="250"/>
                                  </p:stCondLst>
                                  <p:childTnLst>
                                    <p:set>
                                      <p:cBhvr>
                                        <p:cTn id="78" dur="1" fill="hold">
                                          <p:stCondLst>
                                            <p:cond delay="0"/>
                                          </p:stCondLst>
                                        </p:cTn>
                                        <p:tgtEl>
                                          <p:spTgt spid="66">
                                            <p:txEl>
                                              <p:pRg st="0" end="0"/>
                                            </p:txEl>
                                          </p:spTgt>
                                        </p:tgtEl>
                                        <p:attrNameLst>
                                          <p:attrName>style.visibility</p:attrName>
                                        </p:attrNameLst>
                                      </p:cBhvr>
                                      <p:to>
                                        <p:strVal val="visible"/>
                                      </p:to>
                                    </p:set>
                                    <p:anim calcmode="lin" valueType="num">
                                      <p:cBhvr additive="base">
                                        <p:cTn id="79" dur="500" fill="hold"/>
                                        <p:tgtEl>
                                          <p:spTgt spid="66">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66">
                                            <p:txEl>
                                              <p:pRg st="0" end="0"/>
                                            </p:txEl>
                                          </p:spTgt>
                                        </p:tgtEl>
                                        <p:attrNameLst>
                                          <p:attrName>ppt_y</p:attrName>
                                        </p:attrNameLst>
                                      </p:cBhvr>
                                      <p:tavLst>
                                        <p:tav tm="0">
                                          <p:val>
                                            <p:strVal val="#ppt_y"/>
                                          </p:val>
                                        </p:tav>
                                        <p:tav tm="100000">
                                          <p:val>
                                            <p:strVal val="#ppt_y"/>
                                          </p:val>
                                        </p:tav>
                                      </p:tavLst>
                                    </p:anim>
                                  </p:childTnLst>
                                </p:cTn>
                              </p:par>
                            </p:childTnLst>
                          </p:cTn>
                        </p:par>
                        <p:par>
                          <p:cTn id="81" fill="hold">
                            <p:stCondLst>
                              <p:cond delay="6000"/>
                            </p:stCondLst>
                            <p:childTnLst>
                              <p:par>
                                <p:cTn id="82" presetID="22" presetClass="entr" presetSubtype="8" fill="hold" grpId="0" nodeType="afterEffect">
                                  <p:stCondLst>
                                    <p:cond delay="0"/>
                                  </p:stCondLst>
                                  <p:childTnLst>
                                    <p:set>
                                      <p:cBhvr>
                                        <p:cTn id="83" dur="1" fill="hold">
                                          <p:stCondLst>
                                            <p:cond delay="0"/>
                                          </p:stCondLst>
                                        </p:cTn>
                                        <p:tgtEl>
                                          <p:spTgt spid="67"/>
                                        </p:tgtEl>
                                        <p:attrNameLst>
                                          <p:attrName>style.visibility</p:attrName>
                                        </p:attrNameLst>
                                      </p:cBhvr>
                                      <p:to>
                                        <p:strVal val="visible"/>
                                      </p:to>
                                    </p:set>
                                    <p:animEffect transition="in" filter="wipe(left)">
                                      <p:cBhvr>
                                        <p:cTn id="84" dur="500"/>
                                        <p:tgtEl>
                                          <p:spTgt spid="67"/>
                                        </p:tgtEl>
                                      </p:cBhvr>
                                    </p:animEffect>
                                  </p:childTnLst>
                                </p:cTn>
                              </p:par>
                            </p:childTnLst>
                          </p:cTn>
                        </p:par>
                        <p:par>
                          <p:cTn id="85" fill="hold">
                            <p:stCondLst>
                              <p:cond delay="6500"/>
                            </p:stCondLst>
                            <p:childTnLst>
                              <p:par>
                                <p:cTn id="86" presetID="2" presetClass="entr" presetSubtype="8" decel="100000" fill="hold" grpId="0" nodeType="afterEffect">
                                  <p:stCondLst>
                                    <p:cond delay="250"/>
                                  </p:stCondLst>
                                  <p:childTnLst>
                                    <p:set>
                                      <p:cBhvr>
                                        <p:cTn id="87" dur="1" fill="hold">
                                          <p:stCondLst>
                                            <p:cond delay="0"/>
                                          </p:stCondLst>
                                        </p:cTn>
                                        <p:tgtEl>
                                          <p:spTgt spid="68">
                                            <p:txEl>
                                              <p:pRg st="0" end="0"/>
                                            </p:txEl>
                                          </p:spTgt>
                                        </p:tgtEl>
                                        <p:attrNameLst>
                                          <p:attrName>style.visibility</p:attrName>
                                        </p:attrNameLst>
                                      </p:cBhvr>
                                      <p:to>
                                        <p:strVal val="visible"/>
                                      </p:to>
                                    </p:set>
                                    <p:anim calcmode="lin" valueType="num">
                                      <p:cBhvr additive="base">
                                        <p:cTn id="88" dur="500" fill="hold"/>
                                        <p:tgtEl>
                                          <p:spTgt spid="68">
                                            <p:txEl>
                                              <p:pRg st="0" end="0"/>
                                            </p:txEl>
                                          </p:spTgt>
                                        </p:tgtEl>
                                        <p:attrNameLst>
                                          <p:attrName>ppt_x</p:attrName>
                                        </p:attrNameLst>
                                      </p:cBhvr>
                                      <p:tavLst>
                                        <p:tav tm="0">
                                          <p:val>
                                            <p:strVal val="0-#ppt_w/2"/>
                                          </p:val>
                                        </p:tav>
                                        <p:tav tm="100000">
                                          <p:val>
                                            <p:strVal val="#ppt_x"/>
                                          </p:val>
                                        </p:tav>
                                      </p:tavLst>
                                    </p:anim>
                                    <p:anim calcmode="lin" valueType="num">
                                      <p:cBhvr additive="base">
                                        <p:cTn id="89" dur="500" fill="hold"/>
                                        <p:tgtEl>
                                          <p:spTgt spid="68">
                                            <p:txEl>
                                              <p:pRg st="0" end="0"/>
                                            </p:txEl>
                                          </p:spTgt>
                                        </p:tgtEl>
                                        <p:attrNameLst>
                                          <p:attrName>ppt_y</p:attrName>
                                        </p:attrNameLst>
                                      </p:cBhvr>
                                      <p:tavLst>
                                        <p:tav tm="0">
                                          <p:val>
                                            <p:strVal val="#ppt_y"/>
                                          </p:val>
                                        </p:tav>
                                        <p:tav tm="100000">
                                          <p:val>
                                            <p:strVal val="#ppt_y"/>
                                          </p:val>
                                        </p:tav>
                                      </p:tavLst>
                                    </p:anim>
                                  </p:childTnLst>
                                </p:cTn>
                              </p:par>
                            </p:childTnLst>
                          </p:cTn>
                        </p:par>
                        <p:par>
                          <p:cTn id="90" fill="hold">
                            <p:stCondLst>
                              <p:cond delay="7250"/>
                            </p:stCondLst>
                            <p:childTnLst>
                              <p:par>
                                <p:cTn id="91" presetID="22" presetClass="entr" presetSubtype="8" fill="hold" grpId="0" nodeType="afterEffect">
                                  <p:stCondLst>
                                    <p:cond delay="0"/>
                                  </p:stCondLst>
                                  <p:childTnLst>
                                    <p:set>
                                      <p:cBhvr>
                                        <p:cTn id="92" dur="1" fill="hold">
                                          <p:stCondLst>
                                            <p:cond delay="0"/>
                                          </p:stCondLst>
                                        </p:cTn>
                                        <p:tgtEl>
                                          <p:spTgt spid="69"/>
                                        </p:tgtEl>
                                        <p:attrNameLst>
                                          <p:attrName>style.visibility</p:attrName>
                                        </p:attrNameLst>
                                      </p:cBhvr>
                                      <p:to>
                                        <p:strVal val="visible"/>
                                      </p:to>
                                    </p:set>
                                    <p:animEffect transition="in" filter="wipe(left)">
                                      <p:cBhvr>
                                        <p:cTn id="93" dur="500"/>
                                        <p:tgtEl>
                                          <p:spTgt spid="69"/>
                                        </p:tgtEl>
                                      </p:cBhvr>
                                    </p:animEffect>
                                  </p:childTnLst>
                                </p:cTn>
                              </p:par>
                            </p:childTnLst>
                          </p:cTn>
                        </p:par>
                        <p:par>
                          <p:cTn id="94" fill="hold">
                            <p:stCondLst>
                              <p:cond delay="7750"/>
                            </p:stCondLst>
                            <p:childTnLst>
                              <p:par>
                                <p:cTn id="95" presetID="2" presetClass="entr" presetSubtype="1" decel="100000" fill="hold" grpId="0" nodeType="afterEffect">
                                  <p:stCondLst>
                                    <p:cond delay="250"/>
                                  </p:stCondLst>
                                  <p:childTnLst>
                                    <p:set>
                                      <p:cBhvr>
                                        <p:cTn id="96" dur="1" fill="hold">
                                          <p:stCondLst>
                                            <p:cond delay="0"/>
                                          </p:stCondLst>
                                        </p:cTn>
                                        <p:tgtEl>
                                          <p:spTgt spid="38"/>
                                        </p:tgtEl>
                                        <p:attrNameLst>
                                          <p:attrName>style.visibility</p:attrName>
                                        </p:attrNameLst>
                                      </p:cBhvr>
                                      <p:to>
                                        <p:strVal val="visible"/>
                                      </p:to>
                                    </p:set>
                                    <p:anim calcmode="lin" valueType="num">
                                      <p:cBhvr additive="base">
                                        <p:cTn id="97" dur="750" fill="hold"/>
                                        <p:tgtEl>
                                          <p:spTgt spid="38"/>
                                        </p:tgtEl>
                                        <p:attrNameLst>
                                          <p:attrName>ppt_x</p:attrName>
                                        </p:attrNameLst>
                                      </p:cBhvr>
                                      <p:tavLst>
                                        <p:tav tm="0">
                                          <p:val>
                                            <p:strVal val="#ppt_x"/>
                                          </p:val>
                                        </p:tav>
                                        <p:tav tm="100000">
                                          <p:val>
                                            <p:strVal val="#ppt_x"/>
                                          </p:val>
                                        </p:tav>
                                      </p:tavLst>
                                    </p:anim>
                                    <p:anim calcmode="lin" valueType="num">
                                      <p:cBhvr additive="base">
                                        <p:cTn id="98" dur="750" fill="hold"/>
                                        <p:tgtEl>
                                          <p:spTgt spid="38"/>
                                        </p:tgtEl>
                                        <p:attrNameLst>
                                          <p:attrName>ppt_y</p:attrName>
                                        </p:attrNameLst>
                                      </p:cBhvr>
                                      <p:tavLst>
                                        <p:tav tm="0">
                                          <p:val>
                                            <p:strVal val="0-#ppt_h/2"/>
                                          </p:val>
                                        </p:tav>
                                        <p:tav tm="100000">
                                          <p:val>
                                            <p:strVal val="#ppt_y"/>
                                          </p:val>
                                        </p:tav>
                                      </p:tavLst>
                                    </p:anim>
                                  </p:childTnLst>
                                </p:cTn>
                              </p:par>
                            </p:childTnLst>
                          </p:cTn>
                        </p:par>
                        <p:par>
                          <p:cTn id="99" fill="hold">
                            <p:stCondLst>
                              <p:cond delay="8750"/>
                            </p:stCondLst>
                            <p:childTnLst>
                              <p:par>
                                <p:cTn id="100" presetID="2" presetClass="entr" presetSubtype="2" decel="100000" fill="hold" grpId="0" nodeType="afterEffect">
                                  <p:stCondLst>
                                    <p:cond delay="0"/>
                                  </p:stCondLst>
                                  <p:childTnLst>
                                    <p:set>
                                      <p:cBhvr>
                                        <p:cTn id="101" dur="1" fill="hold">
                                          <p:stCondLst>
                                            <p:cond delay="0"/>
                                          </p:stCondLst>
                                        </p:cTn>
                                        <p:tgtEl>
                                          <p:spTgt spid="53">
                                            <p:txEl>
                                              <p:pRg st="0" end="0"/>
                                            </p:txEl>
                                          </p:spTgt>
                                        </p:tgtEl>
                                        <p:attrNameLst>
                                          <p:attrName>style.visibility</p:attrName>
                                        </p:attrNameLst>
                                      </p:cBhvr>
                                      <p:to>
                                        <p:strVal val="visible"/>
                                      </p:to>
                                    </p:set>
                                    <p:anim calcmode="lin" valueType="num">
                                      <p:cBhvr additive="base">
                                        <p:cTn id="102" dur="500" fill="hold"/>
                                        <p:tgtEl>
                                          <p:spTgt spid="53">
                                            <p:txEl>
                                              <p:pRg st="0" end="0"/>
                                            </p:txEl>
                                          </p:spTgt>
                                        </p:tgtEl>
                                        <p:attrNameLst>
                                          <p:attrName>ppt_x</p:attrName>
                                        </p:attrNameLst>
                                      </p:cBhvr>
                                      <p:tavLst>
                                        <p:tav tm="0">
                                          <p:val>
                                            <p:strVal val="1+#ppt_w/2"/>
                                          </p:val>
                                        </p:tav>
                                        <p:tav tm="100000">
                                          <p:val>
                                            <p:strVal val="#ppt_x"/>
                                          </p:val>
                                        </p:tav>
                                      </p:tavLst>
                                    </p:anim>
                                    <p:anim calcmode="lin" valueType="num">
                                      <p:cBhvr additive="base">
                                        <p:cTn id="103"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104" fill="hold">
                            <p:stCondLst>
                              <p:cond delay="9250"/>
                            </p:stCondLst>
                            <p:childTnLst>
                              <p:par>
                                <p:cTn id="105" presetID="22" presetClass="entr" presetSubtype="1" fill="hold" nodeType="afterEffect">
                                  <p:stCondLst>
                                    <p:cond delay="0"/>
                                  </p:stCondLst>
                                  <p:childTnLst>
                                    <p:set>
                                      <p:cBhvr>
                                        <p:cTn id="106" dur="1" fill="hold">
                                          <p:stCondLst>
                                            <p:cond delay="0"/>
                                          </p:stCondLst>
                                        </p:cTn>
                                        <p:tgtEl>
                                          <p:spTgt spid="37"/>
                                        </p:tgtEl>
                                        <p:attrNameLst>
                                          <p:attrName>style.visibility</p:attrName>
                                        </p:attrNameLst>
                                      </p:cBhvr>
                                      <p:to>
                                        <p:strVal val="visible"/>
                                      </p:to>
                                    </p:set>
                                    <p:animEffect transition="in" filter="wipe(up)">
                                      <p:cBhvr>
                                        <p:cTn id="107" dur="500"/>
                                        <p:tgtEl>
                                          <p:spTgt spid="37"/>
                                        </p:tgtEl>
                                      </p:cBhvr>
                                    </p:animEffect>
                                  </p:childTnLst>
                                </p:cTn>
                              </p:par>
                            </p:childTnLst>
                          </p:cTn>
                        </p:par>
                        <p:par>
                          <p:cTn id="108" fill="hold">
                            <p:stCondLst>
                              <p:cond delay="9750"/>
                            </p:stCondLst>
                            <p:childTnLst>
                              <p:par>
                                <p:cTn id="109" presetID="10" presetClass="entr" presetSubtype="0" fill="hold" grpId="0" nodeType="afterEffect">
                                  <p:stCondLst>
                                    <p:cond delay="0"/>
                                  </p:stCondLst>
                                  <p:childTnLst>
                                    <p:set>
                                      <p:cBhvr>
                                        <p:cTn id="110" dur="1" fill="hold">
                                          <p:stCondLst>
                                            <p:cond delay="0"/>
                                          </p:stCondLst>
                                        </p:cTn>
                                        <p:tgtEl>
                                          <p:spTgt spid="39"/>
                                        </p:tgtEl>
                                        <p:attrNameLst>
                                          <p:attrName>style.visibility</p:attrName>
                                        </p:attrNameLst>
                                      </p:cBhvr>
                                      <p:to>
                                        <p:strVal val="visible"/>
                                      </p:to>
                                    </p:set>
                                    <p:animEffect transition="in" filter="fade">
                                      <p:cBhvr>
                                        <p:cTn id="111" dur="500"/>
                                        <p:tgtEl>
                                          <p:spTgt spid="39"/>
                                        </p:tgtEl>
                                      </p:cBhvr>
                                    </p:animEffect>
                                  </p:childTnLst>
                                </p:cTn>
                              </p:par>
                            </p:childTnLst>
                          </p:cTn>
                        </p:par>
                        <p:par>
                          <p:cTn id="112" fill="hold">
                            <p:stCondLst>
                              <p:cond delay="10250"/>
                            </p:stCondLst>
                            <p:childTnLst>
                              <p:par>
                                <p:cTn id="113" presetID="2" presetClass="entr" presetSubtype="2" decel="100000" fill="hold" grpId="0" nodeType="afterEffect">
                                  <p:stCondLst>
                                    <p:cond delay="0"/>
                                  </p:stCondLst>
                                  <p:childTnLst>
                                    <p:set>
                                      <p:cBhvr>
                                        <p:cTn id="114" dur="1" fill="hold">
                                          <p:stCondLst>
                                            <p:cond delay="0"/>
                                          </p:stCondLst>
                                        </p:cTn>
                                        <p:tgtEl>
                                          <p:spTgt spid="54">
                                            <p:txEl>
                                              <p:pRg st="0" end="0"/>
                                            </p:txEl>
                                          </p:spTgt>
                                        </p:tgtEl>
                                        <p:attrNameLst>
                                          <p:attrName>style.visibility</p:attrName>
                                        </p:attrNameLst>
                                      </p:cBhvr>
                                      <p:to>
                                        <p:strVal val="visible"/>
                                      </p:to>
                                    </p:set>
                                    <p:anim calcmode="lin" valueType="num">
                                      <p:cBhvr additive="base">
                                        <p:cTn id="115" dur="500" fill="hold"/>
                                        <p:tgtEl>
                                          <p:spTgt spid="54">
                                            <p:txEl>
                                              <p:pRg st="0" end="0"/>
                                            </p:txEl>
                                          </p:spTgt>
                                        </p:tgtEl>
                                        <p:attrNameLst>
                                          <p:attrName>ppt_x</p:attrName>
                                        </p:attrNameLst>
                                      </p:cBhvr>
                                      <p:tavLst>
                                        <p:tav tm="0">
                                          <p:val>
                                            <p:strVal val="1+#ppt_w/2"/>
                                          </p:val>
                                        </p:tav>
                                        <p:tav tm="100000">
                                          <p:val>
                                            <p:strVal val="#ppt_x"/>
                                          </p:val>
                                        </p:tav>
                                      </p:tavLst>
                                    </p:anim>
                                    <p:anim calcmode="lin" valueType="num">
                                      <p:cBhvr additive="base">
                                        <p:cTn id="116" dur="500" fill="hold"/>
                                        <p:tgtEl>
                                          <p:spTgt spid="54">
                                            <p:txEl>
                                              <p:pRg st="0" end="0"/>
                                            </p:txEl>
                                          </p:spTgt>
                                        </p:tgtEl>
                                        <p:attrNameLst>
                                          <p:attrName>ppt_y</p:attrName>
                                        </p:attrNameLst>
                                      </p:cBhvr>
                                      <p:tavLst>
                                        <p:tav tm="0">
                                          <p:val>
                                            <p:strVal val="#ppt_y"/>
                                          </p:val>
                                        </p:tav>
                                        <p:tav tm="100000">
                                          <p:val>
                                            <p:strVal val="#ppt_y"/>
                                          </p:val>
                                        </p:tav>
                                      </p:tavLst>
                                    </p:anim>
                                  </p:childTnLst>
                                </p:cTn>
                              </p:par>
                            </p:childTnLst>
                          </p:cTn>
                        </p:par>
                        <p:par>
                          <p:cTn id="117" fill="hold">
                            <p:stCondLst>
                              <p:cond delay="10750"/>
                            </p:stCondLst>
                            <p:childTnLst>
                              <p:par>
                                <p:cTn id="118" presetID="22" presetClass="entr" presetSubtype="8" fill="hold" grpId="0" nodeType="afterEffect">
                                  <p:stCondLst>
                                    <p:cond delay="0"/>
                                  </p:stCondLst>
                                  <p:childTnLst>
                                    <p:set>
                                      <p:cBhvr>
                                        <p:cTn id="119" dur="1" fill="hold">
                                          <p:stCondLst>
                                            <p:cond delay="0"/>
                                          </p:stCondLst>
                                        </p:cTn>
                                        <p:tgtEl>
                                          <p:spTgt spid="56"/>
                                        </p:tgtEl>
                                        <p:attrNameLst>
                                          <p:attrName>style.visibility</p:attrName>
                                        </p:attrNameLst>
                                      </p:cBhvr>
                                      <p:to>
                                        <p:strVal val="visible"/>
                                      </p:to>
                                    </p:set>
                                    <p:animEffect transition="in" filter="wipe(left)">
                                      <p:cBhvr>
                                        <p:cTn id="120" dur="500"/>
                                        <p:tgtEl>
                                          <p:spTgt spid="56"/>
                                        </p:tgtEl>
                                      </p:cBhvr>
                                    </p:animEffect>
                                  </p:childTnLst>
                                </p:cTn>
                              </p:par>
                            </p:childTnLst>
                          </p:cTn>
                        </p:par>
                        <p:par>
                          <p:cTn id="121" fill="hold">
                            <p:stCondLst>
                              <p:cond delay="11250"/>
                            </p:stCondLst>
                            <p:childTnLst>
                              <p:par>
                                <p:cTn id="122" presetID="22" presetClass="entr" presetSubtype="1" fill="hold" nodeType="afterEffect">
                                  <p:stCondLst>
                                    <p:cond delay="0"/>
                                  </p:stCondLst>
                                  <p:childTnLst>
                                    <p:set>
                                      <p:cBhvr>
                                        <p:cTn id="123" dur="1" fill="hold">
                                          <p:stCondLst>
                                            <p:cond delay="0"/>
                                          </p:stCondLst>
                                        </p:cTn>
                                        <p:tgtEl>
                                          <p:spTgt spid="41"/>
                                        </p:tgtEl>
                                        <p:attrNameLst>
                                          <p:attrName>style.visibility</p:attrName>
                                        </p:attrNameLst>
                                      </p:cBhvr>
                                      <p:to>
                                        <p:strVal val="visible"/>
                                      </p:to>
                                    </p:set>
                                    <p:animEffect transition="in" filter="wipe(up)">
                                      <p:cBhvr>
                                        <p:cTn id="124" dur="500"/>
                                        <p:tgtEl>
                                          <p:spTgt spid="41"/>
                                        </p:tgtEl>
                                      </p:cBhvr>
                                    </p:animEffect>
                                  </p:childTnLst>
                                </p:cTn>
                              </p:par>
                            </p:childTnLst>
                          </p:cTn>
                        </p:par>
                        <p:par>
                          <p:cTn id="125" fill="hold">
                            <p:stCondLst>
                              <p:cond delay="11750"/>
                            </p:stCondLst>
                            <p:childTnLst>
                              <p:par>
                                <p:cTn id="126" presetID="10" presetClass="entr" presetSubtype="0" fill="hold" grpId="0" nodeType="afterEffect">
                                  <p:stCondLst>
                                    <p:cond delay="0"/>
                                  </p:stCondLst>
                                  <p:childTnLst>
                                    <p:set>
                                      <p:cBhvr>
                                        <p:cTn id="127" dur="1" fill="hold">
                                          <p:stCondLst>
                                            <p:cond delay="0"/>
                                          </p:stCondLst>
                                        </p:cTn>
                                        <p:tgtEl>
                                          <p:spTgt spid="44"/>
                                        </p:tgtEl>
                                        <p:attrNameLst>
                                          <p:attrName>style.visibility</p:attrName>
                                        </p:attrNameLst>
                                      </p:cBhvr>
                                      <p:to>
                                        <p:strVal val="visible"/>
                                      </p:to>
                                    </p:set>
                                    <p:animEffect transition="in" filter="fade">
                                      <p:cBhvr>
                                        <p:cTn id="128" dur="500"/>
                                        <p:tgtEl>
                                          <p:spTgt spid="44"/>
                                        </p:tgtEl>
                                      </p:cBhvr>
                                    </p:animEffect>
                                  </p:childTnLst>
                                </p:cTn>
                              </p:par>
                            </p:childTnLst>
                          </p:cTn>
                        </p:par>
                        <p:par>
                          <p:cTn id="129" fill="hold">
                            <p:stCondLst>
                              <p:cond delay="12250"/>
                            </p:stCondLst>
                            <p:childTnLst>
                              <p:par>
                                <p:cTn id="130" presetID="2" presetClass="entr" presetSubtype="2" decel="100000" fill="hold" grpId="0" nodeType="afterEffect">
                                  <p:stCondLst>
                                    <p:cond delay="0"/>
                                  </p:stCondLst>
                                  <p:childTnLst>
                                    <p:set>
                                      <p:cBhvr>
                                        <p:cTn id="131" dur="1" fill="hold">
                                          <p:stCondLst>
                                            <p:cond delay="0"/>
                                          </p:stCondLst>
                                        </p:cTn>
                                        <p:tgtEl>
                                          <p:spTgt spid="60">
                                            <p:txEl>
                                              <p:pRg st="0" end="0"/>
                                            </p:txEl>
                                          </p:spTgt>
                                        </p:tgtEl>
                                        <p:attrNameLst>
                                          <p:attrName>style.visibility</p:attrName>
                                        </p:attrNameLst>
                                      </p:cBhvr>
                                      <p:to>
                                        <p:strVal val="visible"/>
                                      </p:to>
                                    </p:set>
                                    <p:anim calcmode="lin" valueType="num">
                                      <p:cBhvr additive="base">
                                        <p:cTn id="132"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133" dur="500" fill="hold"/>
                                        <p:tgtEl>
                                          <p:spTgt spid="60">
                                            <p:txEl>
                                              <p:pRg st="0" end="0"/>
                                            </p:txEl>
                                          </p:spTgt>
                                        </p:tgtEl>
                                        <p:attrNameLst>
                                          <p:attrName>ppt_y</p:attrName>
                                        </p:attrNameLst>
                                      </p:cBhvr>
                                      <p:tavLst>
                                        <p:tav tm="0">
                                          <p:val>
                                            <p:strVal val="#ppt_y"/>
                                          </p:val>
                                        </p:tav>
                                        <p:tav tm="100000">
                                          <p:val>
                                            <p:strVal val="#ppt_y"/>
                                          </p:val>
                                        </p:tav>
                                      </p:tavLst>
                                    </p:anim>
                                  </p:childTnLst>
                                </p:cTn>
                              </p:par>
                            </p:childTnLst>
                          </p:cTn>
                        </p:par>
                        <p:par>
                          <p:cTn id="134" fill="hold">
                            <p:stCondLst>
                              <p:cond delay="12750"/>
                            </p:stCondLst>
                            <p:childTnLst>
                              <p:par>
                                <p:cTn id="135" presetID="22" presetClass="entr" presetSubtype="8" fill="hold" grpId="0" nodeType="afterEffect">
                                  <p:stCondLst>
                                    <p:cond delay="0"/>
                                  </p:stCondLst>
                                  <p:childTnLst>
                                    <p:set>
                                      <p:cBhvr>
                                        <p:cTn id="136" dur="1" fill="hold">
                                          <p:stCondLst>
                                            <p:cond delay="0"/>
                                          </p:stCondLst>
                                        </p:cTn>
                                        <p:tgtEl>
                                          <p:spTgt spid="61"/>
                                        </p:tgtEl>
                                        <p:attrNameLst>
                                          <p:attrName>style.visibility</p:attrName>
                                        </p:attrNameLst>
                                      </p:cBhvr>
                                      <p:to>
                                        <p:strVal val="visible"/>
                                      </p:to>
                                    </p:set>
                                    <p:animEffect transition="in" filter="wipe(left)">
                                      <p:cBhvr>
                                        <p:cTn id="137" dur="500"/>
                                        <p:tgtEl>
                                          <p:spTgt spid="61"/>
                                        </p:tgtEl>
                                      </p:cBhvr>
                                    </p:animEffect>
                                  </p:childTnLst>
                                </p:cTn>
                              </p:par>
                            </p:childTnLst>
                          </p:cTn>
                        </p:par>
                        <p:par>
                          <p:cTn id="138" fill="hold">
                            <p:stCondLst>
                              <p:cond delay="13250"/>
                            </p:stCondLst>
                            <p:childTnLst>
                              <p:par>
                                <p:cTn id="139" presetID="22" presetClass="entr" presetSubtype="1" fill="hold" nodeType="afterEffect">
                                  <p:stCondLst>
                                    <p:cond delay="0"/>
                                  </p:stCondLst>
                                  <p:childTnLst>
                                    <p:set>
                                      <p:cBhvr>
                                        <p:cTn id="140" dur="1" fill="hold">
                                          <p:stCondLst>
                                            <p:cond delay="0"/>
                                          </p:stCondLst>
                                        </p:cTn>
                                        <p:tgtEl>
                                          <p:spTgt spid="45"/>
                                        </p:tgtEl>
                                        <p:attrNameLst>
                                          <p:attrName>style.visibility</p:attrName>
                                        </p:attrNameLst>
                                      </p:cBhvr>
                                      <p:to>
                                        <p:strVal val="visible"/>
                                      </p:to>
                                    </p:set>
                                    <p:animEffect transition="in" filter="wipe(up)">
                                      <p:cBhvr>
                                        <p:cTn id="141" dur="500"/>
                                        <p:tgtEl>
                                          <p:spTgt spid="45"/>
                                        </p:tgtEl>
                                      </p:cBhvr>
                                    </p:animEffect>
                                  </p:childTnLst>
                                </p:cTn>
                              </p:par>
                            </p:childTnLst>
                          </p:cTn>
                        </p:par>
                        <p:par>
                          <p:cTn id="142" fill="hold">
                            <p:stCondLst>
                              <p:cond delay="13750"/>
                            </p:stCondLst>
                            <p:childTnLst>
                              <p:par>
                                <p:cTn id="143" presetID="10" presetClass="entr" presetSubtype="0" fill="hold" grpId="0" nodeType="afterEffect">
                                  <p:stCondLst>
                                    <p:cond delay="0"/>
                                  </p:stCondLst>
                                  <p:childTnLst>
                                    <p:set>
                                      <p:cBhvr>
                                        <p:cTn id="144" dur="1" fill="hold">
                                          <p:stCondLst>
                                            <p:cond delay="0"/>
                                          </p:stCondLst>
                                        </p:cTn>
                                        <p:tgtEl>
                                          <p:spTgt spid="46"/>
                                        </p:tgtEl>
                                        <p:attrNameLst>
                                          <p:attrName>style.visibility</p:attrName>
                                        </p:attrNameLst>
                                      </p:cBhvr>
                                      <p:to>
                                        <p:strVal val="visible"/>
                                      </p:to>
                                    </p:set>
                                    <p:animEffect transition="in" filter="fade">
                                      <p:cBhvr>
                                        <p:cTn id="145" dur="500"/>
                                        <p:tgtEl>
                                          <p:spTgt spid="46"/>
                                        </p:tgtEl>
                                      </p:cBhvr>
                                    </p:animEffect>
                                  </p:childTnLst>
                                </p:cTn>
                              </p:par>
                            </p:childTnLst>
                          </p:cTn>
                        </p:par>
                        <p:par>
                          <p:cTn id="146" fill="hold">
                            <p:stCondLst>
                              <p:cond delay="14250"/>
                            </p:stCondLst>
                            <p:childTnLst>
                              <p:par>
                                <p:cTn id="147" presetID="2" presetClass="entr" presetSubtype="2" decel="100000" fill="hold" grpId="0" nodeType="afterEffect">
                                  <p:stCondLst>
                                    <p:cond delay="0"/>
                                  </p:stCondLst>
                                  <p:childTnLst>
                                    <p:set>
                                      <p:cBhvr>
                                        <p:cTn id="148" dur="1" fill="hold">
                                          <p:stCondLst>
                                            <p:cond delay="0"/>
                                          </p:stCondLst>
                                        </p:cTn>
                                        <p:tgtEl>
                                          <p:spTgt spid="62">
                                            <p:txEl>
                                              <p:pRg st="0" end="0"/>
                                            </p:txEl>
                                          </p:spTgt>
                                        </p:tgtEl>
                                        <p:attrNameLst>
                                          <p:attrName>style.visibility</p:attrName>
                                        </p:attrNameLst>
                                      </p:cBhvr>
                                      <p:to>
                                        <p:strVal val="visible"/>
                                      </p:to>
                                    </p:set>
                                    <p:anim calcmode="lin" valueType="num">
                                      <p:cBhvr additive="base">
                                        <p:cTn id="149"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50" dur="500" fill="hold"/>
                                        <p:tgtEl>
                                          <p:spTgt spid="62">
                                            <p:txEl>
                                              <p:pRg st="0" end="0"/>
                                            </p:txEl>
                                          </p:spTgt>
                                        </p:tgtEl>
                                        <p:attrNameLst>
                                          <p:attrName>ppt_y</p:attrName>
                                        </p:attrNameLst>
                                      </p:cBhvr>
                                      <p:tavLst>
                                        <p:tav tm="0">
                                          <p:val>
                                            <p:strVal val="#ppt_y"/>
                                          </p:val>
                                        </p:tav>
                                        <p:tav tm="100000">
                                          <p:val>
                                            <p:strVal val="#ppt_y"/>
                                          </p:val>
                                        </p:tav>
                                      </p:tavLst>
                                    </p:anim>
                                  </p:childTnLst>
                                </p:cTn>
                              </p:par>
                            </p:childTnLst>
                          </p:cTn>
                        </p:par>
                        <p:par>
                          <p:cTn id="151" fill="hold">
                            <p:stCondLst>
                              <p:cond delay="14750"/>
                            </p:stCondLst>
                            <p:childTnLst>
                              <p:par>
                                <p:cTn id="152" presetID="22" presetClass="entr" presetSubtype="8" fill="hold" grpId="0" nodeType="afterEffect">
                                  <p:stCondLst>
                                    <p:cond delay="0"/>
                                  </p:stCondLst>
                                  <p:childTnLst>
                                    <p:set>
                                      <p:cBhvr>
                                        <p:cTn id="153" dur="1" fill="hold">
                                          <p:stCondLst>
                                            <p:cond delay="0"/>
                                          </p:stCondLst>
                                        </p:cTn>
                                        <p:tgtEl>
                                          <p:spTgt spid="63"/>
                                        </p:tgtEl>
                                        <p:attrNameLst>
                                          <p:attrName>style.visibility</p:attrName>
                                        </p:attrNameLst>
                                      </p:cBhvr>
                                      <p:to>
                                        <p:strVal val="visible"/>
                                      </p:to>
                                    </p:set>
                                    <p:animEffect transition="in" filter="wipe(left)">
                                      <p:cBhvr>
                                        <p:cTn id="154" dur="500"/>
                                        <p:tgtEl>
                                          <p:spTgt spid="63"/>
                                        </p:tgtEl>
                                      </p:cBhvr>
                                    </p:animEffect>
                                  </p:childTnLst>
                                </p:cTn>
                              </p:par>
                            </p:childTnLst>
                          </p:cTn>
                        </p:par>
                        <p:par>
                          <p:cTn id="155" fill="hold">
                            <p:stCondLst>
                              <p:cond delay="15250"/>
                            </p:stCondLst>
                            <p:childTnLst>
                              <p:par>
                                <p:cTn id="156" presetID="22" presetClass="entr" presetSubtype="1" fill="hold" nodeType="afterEffect">
                                  <p:stCondLst>
                                    <p:cond delay="0"/>
                                  </p:stCondLst>
                                  <p:childTnLst>
                                    <p:set>
                                      <p:cBhvr>
                                        <p:cTn id="157" dur="1" fill="hold">
                                          <p:stCondLst>
                                            <p:cond delay="0"/>
                                          </p:stCondLst>
                                        </p:cTn>
                                        <p:tgtEl>
                                          <p:spTgt spid="47"/>
                                        </p:tgtEl>
                                        <p:attrNameLst>
                                          <p:attrName>style.visibility</p:attrName>
                                        </p:attrNameLst>
                                      </p:cBhvr>
                                      <p:to>
                                        <p:strVal val="visible"/>
                                      </p:to>
                                    </p:set>
                                    <p:animEffect transition="in" filter="wipe(up)">
                                      <p:cBhvr>
                                        <p:cTn id="158" dur="500"/>
                                        <p:tgtEl>
                                          <p:spTgt spid="47"/>
                                        </p:tgtEl>
                                      </p:cBhvr>
                                    </p:animEffect>
                                  </p:childTnLst>
                                </p:cTn>
                              </p:par>
                            </p:childTnLst>
                          </p:cTn>
                        </p:par>
                        <p:par>
                          <p:cTn id="159" fill="hold">
                            <p:stCondLst>
                              <p:cond delay="15750"/>
                            </p:stCondLst>
                            <p:childTnLst>
                              <p:par>
                                <p:cTn id="160" presetID="10" presetClass="entr" presetSubtype="0" fill="hold" grpId="0" nodeType="afterEffect">
                                  <p:stCondLst>
                                    <p:cond delay="0"/>
                                  </p:stCondLst>
                                  <p:childTnLst>
                                    <p:set>
                                      <p:cBhvr>
                                        <p:cTn id="161" dur="1" fill="hold">
                                          <p:stCondLst>
                                            <p:cond delay="0"/>
                                          </p:stCondLst>
                                        </p:cTn>
                                        <p:tgtEl>
                                          <p:spTgt spid="48"/>
                                        </p:tgtEl>
                                        <p:attrNameLst>
                                          <p:attrName>style.visibility</p:attrName>
                                        </p:attrNameLst>
                                      </p:cBhvr>
                                      <p:to>
                                        <p:strVal val="visible"/>
                                      </p:to>
                                    </p:set>
                                    <p:animEffect transition="in" filter="fade">
                                      <p:cBhvr>
                                        <p:cTn id="162" dur="500"/>
                                        <p:tgtEl>
                                          <p:spTgt spid="48"/>
                                        </p:tgtEl>
                                      </p:cBhvr>
                                    </p:animEffect>
                                  </p:childTnLst>
                                </p:cTn>
                              </p:par>
                            </p:childTnLst>
                          </p:cTn>
                        </p:par>
                        <p:par>
                          <p:cTn id="163" fill="hold">
                            <p:stCondLst>
                              <p:cond delay="16250"/>
                            </p:stCondLst>
                            <p:childTnLst>
                              <p:par>
                                <p:cTn id="164" presetID="2" presetClass="entr" presetSubtype="2" decel="100000" fill="hold" grpId="0" nodeType="afterEffect">
                                  <p:stCondLst>
                                    <p:cond delay="0"/>
                                  </p:stCondLst>
                                  <p:childTnLst>
                                    <p:set>
                                      <p:cBhvr>
                                        <p:cTn id="165" dur="1" fill="hold">
                                          <p:stCondLst>
                                            <p:cond delay="0"/>
                                          </p:stCondLst>
                                        </p:cTn>
                                        <p:tgtEl>
                                          <p:spTgt spid="64">
                                            <p:txEl>
                                              <p:pRg st="0" end="0"/>
                                            </p:txEl>
                                          </p:spTgt>
                                        </p:tgtEl>
                                        <p:attrNameLst>
                                          <p:attrName>style.visibility</p:attrName>
                                        </p:attrNameLst>
                                      </p:cBhvr>
                                      <p:to>
                                        <p:strVal val="visible"/>
                                      </p:to>
                                    </p:set>
                                    <p:anim calcmode="lin" valueType="num">
                                      <p:cBhvr additive="base">
                                        <p:cTn id="166" dur="500" fill="hold"/>
                                        <p:tgtEl>
                                          <p:spTgt spid="64">
                                            <p:txEl>
                                              <p:pRg st="0" end="0"/>
                                            </p:txEl>
                                          </p:spTgt>
                                        </p:tgtEl>
                                        <p:attrNameLst>
                                          <p:attrName>ppt_x</p:attrName>
                                        </p:attrNameLst>
                                      </p:cBhvr>
                                      <p:tavLst>
                                        <p:tav tm="0">
                                          <p:val>
                                            <p:strVal val="1+#ppt_w/2"/>
                                          </p:val>
                                        </p:tav>
                                        <p:tav tm="100000">
                                          <p:val>
                                            <p:strVal val="#ppt_x"/>
                                          </p:val>
                                        </p:tav>
                                      </p:tavLst>
                                    </p:anim>
                                    <p:anim calcmode="lin" valueType="num">
                                      <p:cBhvr additive="base">
                                        <p:cTn id="167" dur="500" fill="hold"/>
                                        <p:tgtEl>
                                          <p:spTgt spid="64">
                                            <p:txEl>
                                              <p:pRg st="0" end="0"/>
                                            </p:txEl>
                                          </p:spTgt>
                                        </p:tgtEl>
                                        <p:attrNameLst>
                                          <p:attrName>ppt_y</p:attrName>
                                        </p:attrNameLst>
                                      </p:cBhvr>
                                      <p:tavLst>
                                        <p:tav tm="0">
                                          <p:val>
                                            <p:strVal val="#ppt_y"/>
                                          </p:val>
                                        </p:tav>
                                        <p:tav tm="100000">
                                          <p:val>
                                            <p:strVal val="#ppt_y"/>
                                          </p:val>
                                        </p:tav>
                                      </p:tavLst>
                                    </p:anim>
                                  </p:childTnLst>
                                </p:cTn>
                              </p:par>
                            </p:childTnLst>
                          </p:cTn>
                        </p:par>
                        <p:par>
                          <p:cTn id="168" fill="hold">
                            <p:stCondLst>
                              <p:cond delay="16750"/>
                            </p:stCondLst>
                            <p:childTnLst>
                              <p:par>
                                <p:cTn id="169" presetID="22" presetClass="entr" presetSubtype="8" fill="hold" grpId="0" nodeType="afterEffect">
                                  <p:stCondLst>
                                    <p:cond delay="0"/>
                                  </p:stCondLst>
                                  <p:childTnLst>
                                    <p:set>
                                      <p:cBhvr>
                                        <p:cTn id="170" dur="1" fill="hold">
                                          <p:stCondLst>
                                            <p:cond delay="0"/>
                                          </p:stCondLst>
                                        </p:cTn>
                                        <p:tgtEl>
                                          <p:spTgt spid="65"/>
                                        </p:tgtEl>
                                        <p:attrNameLst>
                                          <p:attrName>style.visibility</p:attrName>
                                        </p:attrNameLst>
                                      </p:cBhvr>
                                      <p:to>
                                        <p:strVal val="visible"/>
                                      </p:to>
                                    </p:set>
                                    <p:animEffect transition="in" filter="wipe(left)">
                                      <p:cBhvr>
                                        <p:cTn id="17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19" grpId="0"/>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7" grpId="0" animBg="1"/>
      <p:bldP spid="28" grpId="0"/>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after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1" decel="100000" fill="hold" nodeType="afterEffect">
                  <p:stCondLst>
                    <p:cond delay="250"/>
                  </p:stCondLst>
                  <p:iterate type="wd">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5" grpId="0" animBg="1"/>
      <p:bldP spid="36" grpId="0" build="p">
        <p:tmplLst>
          <p:tmpl lvl="1">
            <p:tnLst>
              <p:par>
                <p:cTn presetID="2" presetClass="entr" presetSubtype="8" decel="10000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750" fill="hold"/>
                        <p:tgtEl>
                          <p:spTgt spid="36"/>
                        </p:tgtEl>
                        <p:attrNameLst>
                          <p:attrName>ppt_x</p:attrName>
                        </p:attrNameLst>
                      </p:cBhvr>
                      <p:tavLst>
                        <p:tav tm="0">
                          <p:val>
                            <p:strVal val="0-#ppt_w/2"/>
                          </p:val>
                        </p:tav>
                        <p:tav tm="100000">
                          <p:val>
                            <p:strVal val="#ppt_x"/>
                          </p:val>
                        </p:tav>
                      </p:tavLst>
                    </p:anim>
                    <p:anim calcmode="lin" valueType="num">
                      <p:cBhvr additive="base">
                        <p:cTn dur="750" fill="hold"/>
                        <p:tgtEl>
                          <p:spTgt spid="36"/>
                        </p:tgtEl>
                        <p:attrNameLst>
                          <p:attrName>ppt_y</p:attrName>
                        </p:attrNameLst>
                      </p:cBhvr>
                      <p:tavLst>
                        <p:tav tm="0">
                          <p:val>
                            <p:strVal val="#ppt_y"/>
                          </p:val>
                        </p:tav>
                        <p:tav tm="100000">
                          <p:val>
                            <p:strVal val="#ppt_y"/>
                          </p:val>
                        </p:tav>
                      </p:tavLst>
                    </p:anim>
                  </p:childTnLst>
                </p:cTn>
              </p:par>
            </p:tnLst>
          </p:tmpl>
        </p:tmplLst>
      </p:bldP>
      <p:bldP spid="38" grpId="0" animBg="1"/>
      <p:bldP spid="39" grpId="0" animBg="1"/>
      <p:bldP spid="44" grpId="0" animBg="1"/>
      <p:bldP spid="46" grpId="0" animBg="1"/>
      <p:bldP spid="48" grpId="0" animBg="1"/>
      <p:bldP spid="53" grpId="0" build="p">
        <p:tmplLst>
          <p:tmpl lvl="1">
            <p:tnLst>
              <p:par>
                <p:cTn presetID="2" presetClass="entr" presetSubtype="2" decel="100000"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1+#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build="p">
        <p:tmplLst>
          <p:tmpl lvl="1">
            <p:tnLst>
              <p:par>
                <p:cTn presetID="2" presetClass="entr" presetSubtype="2" decel="100000"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1+#ppt_w/2"/>
                          </p:val>
                        </p:tav>
                        <p:tav tm="100000">
                          <p:val>
                            <p:strVal val="#ppt_x"/>
                          </p:val>
                        </p:tav>
                      </p:tavLst>
                    </p:anim>
                    <p:anim calcmode="lin" valueType="num">
                      <p:cBhvr additive="base">
                        <p:cTn dur="500" fill="hold"/>
                        <p:tgtEl>
                          <p:spTgt spid="54"/>
                        </p:tgtEl>
                        <p:attrNameLst>
                          <p:attrName>ppt_y</p:attrName>
                        </p:attrNameLst>
                      </p:cBhvr>
                      <p:tavLst>
                        <p:tav tm="0">
                          <p:val>
                            <p:strVal val="#ppt_y"/>
                          </p:val>
                        </p:tav>
                        <p:tav tm="100000">
                          <p:val>
                            <p:strVal val="#ppt_y"/>
                          </p:val>
                        </p:tav>
                      </p:tavLst>
                    </p:anim>
                  </p:childTnLst>
                </p:cTn>
              </p:par>
            </p:tnLst>
          </p:tmpl>
        </p:tmplLst>
      </p:bldP>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60" grpId="0" build="p">
        <p:tmplLst>
          <p:tmpl lvl="1">
            <p:tnLst>
              <p:par>
                <p:cTn presetID="2" presetClass="entr" presetSubtype="2" decel="100000"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2"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p:tmplLst>
          <p:tmpl>
            <p:tnLst>
              <p:par>
                <p:cTn presetID="22" presetClass="entr" presetSubtype="8"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wipe(left)">
                      <p:cBhvr>
                        <p:cTn dur="500"/>
                        <p:tgtEl>
                          <p:spTgt spid="63"/>
                        </p:tgtEl>
                      </p:cBhvr>
                    </p:animEffect>
                  </p:childTnLst>
                </p:cTn>
              </p:par>
            </p:tnLst>
          </p:tmpl>
        </p:tmplLst>
      </p:bldP>
      <p:bldP spid="64" grpId="0" build="p">
        <p:tmplLst>
          <p:tmpl lvl="1">
            <p:tnLst>
              <p:par>
                <p:cTn presetID="2" presetClass="entr" presetSubtype="2" decel="10000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500" fill="hold"/>
                        <p:tgtEl>
                          <p:spTgt spid="64"/>
                        </p:tgtEl>
                        <p:attrNameLst>
                          <p:attrName>ppt_x</p:attrName>
                        </p:attrNameLst>
                      </p:cBhvr>
                      <p:tavLst>
                        <p:tav tm="0">
                          <p:val>
                            <p:strVal val="1+#ppt_w/2"/>
                          </p:val>
                        </p:tav>
                        <p:tav tm="100000">
                          <p:val>
                            <p:strVal val="#ppt_x"/>
                          </p:val>
                        </p:tav>
                      </p:tavLst>
                    </p:anim>
                    <p:anim calcmode="lin" valueType="num">
                      <p:cBhvr additive="base">
                        <p:cTn dur="500" fill="hold"/>
                        <p:tgtEl>
                          <p:spTgt spid="64"/>
                        </p:tgtEl>
                        <p:attrNameLst>
                          <p:attrName>ppt_y</p:attrName>
                        </p:attrNameLst>
                      </p:cBhvr>
                      <p:tavLst>
                        <p:tav tm="0">
                          <p:val>
                            <p:strVal val="#ppt_y"/>
                          </p:val>
                        </p:tav>
                        <p:tav tm="100000">
                          <p:val>
                            <p:strVal val="#ppt_y"/>
                          </p:val>
                        </p:tav>
                      </p:tavLst>
                    </p:anim>
                  </p:childTnLst>
                </p:cTn>
              </p:par>
            </p:tnLst>
          </p:tmpl>
        </p:tmplLst>
      </p:bldP>
      <p:bldP spid="65" grpId="0">
        <p:tmplLst>
          <p:tmpl>
            <p:tnLst>
              <p:par>
                <p:cTn presetID="22" presetClass="entr" presetSubtype="8"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wipe(left)">
                      <p:cBhvr>
                        <p:cTn dur="500"/>
                        <p:tgtEl>
                          <p:spTgt spid="65"/>
                        </p:tgtEl>
                      </p:cBhvr>
                    </p:animEffect>
                  </p:childTnLst>
                </p:cTn>
              </p:par>
            </p:tnLst>
          </p:tmpl>
        </p:tmplLst>
      </p:bldP>
      <p:bldP spid="66" grpId="0" build="p">
        <p:tmplLst>
          <p:tmpl lvl="1">
            <p:tnLst>
              <p:par>
                <p:cTn presetID="2" presetClass="entr" presetSubtype="8" decel="100000" fill="hold" nodeType="afterEffect">
                  <p:stCondLst>
                    <p:cond delay="25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fill="hold"/>
                        <p:tgtEl>
                          <p:spTgt spid="66"/>
                        </p:tgtEl>
                        <p:attrNameLst>
                          <p:attrName>ppt_x</p:attrName>
                        </p:attrNameLst>
                      </p:cBhvr>
                      <p:tavLst>
                        <p:tav tm="0">
                          <p:val>
                            <p:strVal val="0-#ppt_w/2"/>
                          </p:val>
                        </p:tav>
                        <p:tav tm="100000">
                          <p:val>
                            <p:strVal val="#ppt_x"/>
                          </p:val>
                        </p:tav>
                      </p:tavLst>
                    </p:anim>
                    <p:anim calcmode="lin" valueType="num">
                      <p:cBhvr additive="base">
                        <p:cTn dur="500" fill="hold"/>
                        <p:tgtEl>
                          <p:spTgt spid="66"/>
                        </p:tgtEl>
                        <p:attrNameLst>
                          <p:attrName>ppt_y</p:attrName>
                        </p:attrNameLst>
                      </p:cBhvr>
                      <p:tavLst>
                        <p:tav tm="0">
                          <p:val>
                            <p:strVal val="#ppt_y"/>
                          </p:val>
                        </p:tav>
                        <p:tav tm="100000">
                          <p:val>
                            <p:strVal val="#ppt_y"/>
                          </p:val>
                        </p:tav>
                      </p:tavLst>
                    </p:anim>
                  </p:childTnLst>
                </p:cTn>
              </p:par>
            </p:tnLst>
          </p:tmpl>
        </p:tmplLst>
      </p:bldP>
      <p:bldP spid="67" grpId="0">
        <p:tmplLst>
          <p:tmpl>
            <p:tnLst>
              <p:par>
                <p:cTn presetID="22" presetClass="entr" presetSubtype="8"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build="p">
        <p:tmplLst>
          <p:tmpl lvl="1">
            <p:tnLst>
              <p:par>
                <p:cTn presetID="2" presetClass="entr" presetSubtype="8" decel="100000" fill="hold" nodeType="afterEffect">
                  <p:stCondLst>
                    <p:cond delay="250"/>
                  </p:stCondLst>
                  <p:childTnLst>
                    <p:set>
                      <p:cBhvr>
                        <p:cTn dur="1" fill="hold">
                          <p:stCondLst>
                            <p:cond delay="0"/>
                          </p:stCondLst>
                        </p:cTn>
                        <p:tgtEl>
                          <p:spTgt spid="68"/>
                        </p:tgtEl>
                        <p:attrNameLst>
                          <p:attrName>style.visibility</p:attrName>
                        </p:attrNameLst>
                      </p:cBhvr>
                      <p:to>
                        <p:strVal val="visible"/>
                      </p:to>
                    </p:set>
                    <p:anim calcmode="lin" valueType="num">
                      <p:cBhvr additive="base">
                        <p:cTn dur="500" fill="hold"/>
                        <p:tgtEl>
                          <p:spTgt spid="68"/>
                        </p:tgtEl>
                        <p:attrNameLst>
                          <p:attrName>ppt_x</p:attrName>
                        </p:attrNameLst>
                      </p:cBhvr>
                      <p:tavLst>
                        <p:tav tm="0">
                          <p:val>
                            <p:strVal val="0-#ppt_w/2"/>
                          </p:val>
                        </p:tav>
                        <p:tav tm="100000">
                          <p:val>
                            <p:strVal val="#ppt_x"/>
                          </p:val>
                        </p:tav>
                      </p:tavLst>
                    </p:anim>
                    <p:anim calcmode="lin" valueType="num">
                      <p:cBhvr additive="base">
                        <p:cTn dur="500" fill="hold"/>
                        <p:tgtEl>
                          <p:spTgt spid="68"/>
                        </p:tgtEl>
                        <p:attrNameLst>
                          <p:attrName>ppt_y</p:attrName>
                        </p:attrNameLst>
                      </p:cBhvr>
                      <p:tavLst>
                        <p:tav tm="0">
                          <p:val>
                            <p:strVal val="#ppt_y"/>
                          </p:val>
                        </p:tav>
                        <p:tav tm="100000">
                          <p:val>
                            <p:strVal val="#ppt_y"/>
                          </p:val>
                        </p:tav>
                      </p:tavLst>
                    </p:anim>
                  </p:childTnLst>
                </p:cTn>
              </p:par>
            </p:tnLst>
          </p:tmpl>
        </p:tmplLst>
      </p:bldP>
      <p:bldP spid="69" grpId="0">
        <p:tmplLst>
          <p:tmpl>
            <p:tnLst>
              <p:par>
                <p:cTn presetID="22" presetClass="entr" presetSubtype="8"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left)">
                      <p:cBhvr>
                        <p:cTn dur="500"/>
                        <p:tgtEl>
                          <p:spTgt spid="6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ong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2322095" y="3821588"/>
            <a:ext cx="13643811" cy="3568017"/>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94034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7" name="テキスト プレースホルダー 12"/>
          <p:cNvSpPr>
            <a:spLocks noGrp="1"/>
          </p:cNvSpPr>
          <p:nvPr>
            <p:ph type="body" sz="quarter" idx="12" hasCustomPrompt="1"/>
          </p:nvPr>
        </p:nvSpPr>
        <p:spPr>
          <a:xfrm>
            <a:off x="1122885"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122885"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Caption Goes Here</a:t>
            </a:r>
            <a:endParaRPr kumimoji="1" lang="ja-JP" altLang="en-US" dirty="0"/>
          </a:p>
        </p:txBody>
      </p:sp>
      <p:sp>
        <p:nvSpPr>
          <p:cNvPr id="39" name="正方形/長方形 38"/>
          <p:cNvSpPr/>
          <p:nvPr userDrawn="1"/>
        </p:nvSpPr>
        <p:spPr>
          <a:xfrm>
            <a:off x="2053809"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1523643"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5067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77705"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204736" y="2731688"/>
            <a:ext cx="2888231" cy="2886903"/>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5349916"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5349916"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628084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9576947"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9576947"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0507871"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12"/>
          <p:cNvSpPr>
            <a:spLocks noGrp="1"/>
          </p:cNvSpPr>
          <p:nvPr>
            <p:ph type="body" sz="quarter" idx="51" hasCustomPrompt="1"/>
          </p:nvPr>
        </p:nvSpPr>
        <p:spPr>
          <a:xfrm>
            <a:off x="13803978"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52" hasCustomPrompt="1"/>
          </p:nvPr>
        </p:nvSpPr>
        <p:spPr>
          <a:xfrm>
            <a:off x="13803978"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80" name="正方形/長方形 79"/>
          <p:cNvSpPr/>
          <p:nvPr userDrawn="1"/>
        </p:nvSpPr>
        <p:spPr>
          <a:xfrm>
            <a:off x="14734902" y="655590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90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ppt_x"/>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left)">
                                      <p:cBhvr>
                                        <p:cTn id="20" dur="500"/>
                                        <p:tgtEl>
                                          <p:spTgt spid="37"/>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randombar(horizontal)">
                                      <p:cBhvr>
                                        <p:cTn id="24" dur="500"/>
                                        <p:tgtEl>
                                          <p:spTgt spid="66"/>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73">
                                            <p:txEl>
                                              <p:pRg st="0" end="0"/>
                                            </p:txEl>
                                          </p:spTgt>
                                        </p:tgtEl>
                                        <p:attrNameLst>
                                          <p:attrName>style.visibility</p:attrName>
                                        </p:attrNameLst>
                                      </p:cBhvr>
                                      <p:to>
                                        <p:strVal val="visible"/>
                                      </p:to>
                                    </p:set>
                                    <p:anim calcmode="lin" valueType="num">
                                      <p:cBhvr additive="base">
                                        <p:cTn id="28"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3">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74"/>
                                        </p:tgtEl>
                                        <p:attrNameLst>
                                          <p:attrName>style.visibility</p:attrName>
                                        </p:attrNameLst>
                                      </p:cBhvr>
                                      <p:to>
                                        <p:strVal val="visible"/>
                                      </p:to>
                                    </p:set>
                                    <p:anim calcmode="lin" valueType="num">
                                      <p:cBhvr additive="base">
                                        <p:cTn id="32" dur="500" fill="hold"/>
                                        <p:tgtEl>
                                          <p:spTgt spid="74"/>
                                        </p:tgtEl>
                                        <p:attrNameLst>
                                          <p:attrName>ppt_x</p:attrName>
                                        </p:attrNameLst>
                                      </p:cBhvr>
                                      <p:tavLst>
                                        <p:tav tm="0">
                                          <p:val>
                                            <p:strVal val="#ppt_x"/>
                                          </p:val>
                                        </p:tav>
                                        <p:tav tm="100000">
                                          <p:val>
                                            <p:strVal val="#ppt_x"/>
                                          </p:val>
                                        </p:tav>
                                      </p:tavLst>
                                    </p:anim>
                                    <p:anim calcmode="lin" valueType="num">
                                      <p:cBhvr additive="base">
                                        <p:cTn id="33" dur="500" fill="hold"/>
                                        <p:tgtEl>
                                          <p:spTgt spid="74"/>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wipe(left)">
                                      <p:cBhvr>
                                        <p:cTn id="37" dur="500"/>
                                        <p:tgtEl>
                                          <p:spTgt spid="72"/>
                                        </p:tgtEl>
                                      </p:cBhvr>
                                    </p:animEffect>
                                  </p:childTnLst>
                                </p:cTn>
                              </p:par>
                            </p:childTnLst>
                          </p:cTn>
                        </p:par>
                        <p:par>
                          <p:cTn id="38" fill="hold">
                            <p:stCondLst>
                              <p:cond delay="3200"/>
                            </p:stCondLst>
                            <p:childTnLst>
                              <p:par>
                                <p:cTn id="39" presetID="14" presetClass="entr" presetSubtype="10"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randombar(horizontal)">
                                      <p:cBhvr>
                                        <p:cTn id="41" dur="500"/>
                                        <p:tgtEl>
                                          <p:spTgt spid="67"/>
                                        </p:tgtEl>
                                      </p:cBhvr>
                                    </p:animEffect>
                                  </p:childTnLst>
                                </p:cTn>
                              </p:par>
                            </p:childTnLst>
                          </p:cTn>
                        </p:par>
                        <p:par>
                          <p:cTn id="42" fill="hold">
                            <p:stCondLst>
                              <p:cond delay="3700"/>
                            </p:stCondLst>
                            <p:childTnLst>
                              <p:par>
                                <p:cTn id="43" presetID="2" presetClass="entr" presetSubtype="4" decel="100000" fill="hold" grpId="0" nodeType="afterEffect">
                                  <p:stCondLst>
                                    <p:cond delay="0"/>
                                  </p:stCondLst>
                                  <p:childTnLst>
                                    <p:set>
                                      <p:cBhvr>
                                        <p:cTn id="44" dur="1" fill="hold">
                                          <p:stCondLst>
                                            <p:cond delay="0"/>
                                          </p:stCondLst>
                                        </p:cTn>
                                        <p:tgtEl>
                                          <p:spTgt spid="76">
                                            <p:txEl>
                                              <p:pRg st="0" end="0"/>
                                            </p:txEl>
                                          </p:spTgt>
                                        </p:tgtEl>
                                        <p:attrNameLst>
                                          <p:attrName>style.visibility</p:attrName>
                                        </p:attrNameLst>
                                      </p:cBhvr>
                                      <p:to>
                                        <p:strVal val="visible"/>
                                      </p:to>
                                    </p:set>
                                    <p:anim calcmode="lin" valueType="num">
                                      <p:cBhvr additive="base">
                                        <p:cTn id="45"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6">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100"/>
                                  </p:stCondLst>
                                  <p:childTnLst>
                                    <p:set>
                                      <p:cBhvr>
                                        <p:cTn id="48" dur="1" fill="hold">
                                          <p:stCondLst>
                                            <p:cond delay="0"/>
                                          </p:stCondLst>
                                        </p:cTn>
                                        <p:tgtEl>
                                          <p:spTgt spid="77"/>
                                        </p:tgtEl>
                                        <p:attrNameLst>
                                          <p:attrName>style.visibility</p:attrName>
                                        </p:attrNameLst>
                                      </p:cBhvr>
                                      <p:to>
                                        <p:strVal val="visible"/>
                                      </p:to>
                                    </p:set>
                                    <p:anim calcmode="lin" valueType="num">
                                      <p:cBhvr additive="base">
                                        <p:cTn id="49" dur="500" fill="hold"/>
                                        <p:tgtEl>
                                          <p:spTgt spid="77"/>
                                        </p:tgtEl>
                                        <p:attrNameLst>
                                          <p:attrName>ppt_x</p:attrName>
                                        </p:attrNameLst>
                                      </p:cBhvr>
                                      <p:tavLst>
                                        <p:tav tm="0">
                                          <p:val>
                                            <p:strVal val="#ppt_x"/>
                                          </p:val>
                                        </p:tav>
                                        <p:tav tm="100000">
                                          <p:val>
                                            <p:strVal val="#ppt_x"/>
                                          </p:val>
                                        </p:tav>
                                      </p:tavLst>
                                    </p:anim>
                                    <p:anim calcmode="lin" valueType="num">
                                      <p:cBhvr additive="base">
                                        <p:cTn id="50" dur="500" fill="hold"/>
                                        <p:tgtEl>
                                          <p:spTgt spid="77"/>
                                        </p:tgtEl>
                                        <p:attrNameLst>
                                          <p:attrName>ppt_y</p:attrName>
                                        </p:attrNameLst>
                                      </p:cBhvr>
                                      <p:tavLst>
                                        <p:tav tm="0">
                                          <p:val>
                                            <p:strVal val="1+#ppt_h/2"/>
                                          </p:val>
                                        </p:tav>
                                        <p:tav tm="100000">
                                          <p:val>
                                            <p:strVal val="#ppt_y"/>
                                          </p:val>
                                        </p:tav>
                                      </p:tavLst>
                                    </p:anim>
                                  </p:childTnLst>
                                </p:cTn>
                              </p:par>
                            </p:childTnLst>
                          </p:cTn>
                        </p:par>
                        <p:par>
                          <p:cTn id="51" fill="hold">
                            <p:stCondLst>
                              <p:cond delay="4300"/>
                            </p:stCondLst>
                            <p:childTnLst>
                              <p:par>
                                <p:cTn id="52" presetID="22" presetClass="entr" presetSubtype="8" fill="hold" grpId="0" nodeType="after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wipe(left)">
                                      <p:cBhvr>
                                        <p:cTn id="54" dur="500"/>
                                        <p:tgtEl>
                                          <p:spTgt spid="75"/>
                                        </p:tgtEl>
                                      </p:cBhvr>
                                    </p:animEffect>
                                  </p:childTnLst>
                                </p:cTn>
                              </p:par>
                            </p:childTnLst>
                          </p:cTn>
                        </p:par>
                        <p:par>
                          <p:cTn id="55" fill="hold">
                            <p:stCondLst>
                              <p:cond delay="4800"/>
                            </p:stCondLst>
                            <p:childTnLst>
                              <p:par>
                                <p:cTn id="56" presetID="14" presetClass="entr" presetSubtype="10" fill="hold" grpId="0" nodeType="afterEffect">
                                  <p:stCondLst>
                                    <p:cond delay="0"/>
                                  </p:stCondLst>
                                  <p:childTnLst>
                                    <p:set>
                                      <p:cBhvr>
                                        <p:cTn id="57" dur="1" fill="hold">
                                          <p:stCondLst>
                                            <p:cond delay="0"/>
                                          </p:stCondLst>
                                        </p:cTn>
                                        <p:tgtEl>
                                          <p:spTgt spid="68"/>
                                        </p:tgtEl>
                                        <p:attrNameLst>
                                          <p:attrName>style.visibility</p:attrName>
                                        </p:attrNameLst>
                                      </p:cBhvr>
                                      <p:to>
                                        <p:strVal val="visible"/>
                                      </p:to>
                                    </p:set>
                                    <p:animEffect transition="in" filter="randombar(horizontal)">
                                      <p:cBhvr>
                                        <p:cTn id="58" dur="500"/>
                                        <p:tgtEl>
                                          <p:spTgt spid="68"/>
                                        </p:tgtEl>
                                      </p:cBhvr>
                                    </p:animEffect>
                                  </p:childTnLst>
                                </p:cTn>
                              </p:par>
                            </p:childTnLst>
                          </p:cTn>
                        </p:par>
                        <p:par>
                          <p:cTn id="59" fill="hold">
                            <p:stCondLst>
                              <p:cond delay="5300"/>
                            </p:stCondLst>
                            <p:childTnLst>
                              <p:par>
                                <p:cTn id="60" presetID="2" presetClass="entr" presetSubtype="4" decel="100000" fill="hold" grpId="0" nodeType="afterEffect">
                                  <p:stCondLst>
                                    <p:cond delay="0"/>
                                  </p:stCondLst>
                                  <p:childTnLst>
                                    <p:set>
                                      <p:cBhvr>
                                        <p:cTn id="61" dur="1" fill="hold">
                                          <p:stCondLst>
                                            <p:cond delay="0"/>
                                          </p:stCondLst>
                                        </p:cTn>
                                        <p:tgtEl>
                                          <p:spTgt spid="79">
                                            <p:txEl>
                                              <p:pRg st="0" end="0"/>
                                            </p:txEl>
                                          </p:spTgt>
                                        </p:tgtEl>
                                        <p:attrNameLst>
                                          <p:attrName>style.visibility</p:attrName>
                                        </p:attrNameLst>
                                      </p:cBhvr>
                                      <p:to>
                                        <p:strVal val="visible"/>
                                      </p:to>
                                    </p:set>
                                    <p:anim calcmode="lin" valueType="num">
                                      <p:cBhvr additive="base">
                                        <p:cTn id="62" dur="500" fill="hold"/>
                                        <p:tgtEl>
                                          <p:spTgt spid="79">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79">
                                            <p:txEl>
                                              <p:pRg st="0" end="0"/>
                                            </p:txEl>
                                          </p:spTgt>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100"/>
                                  </p:stCondLst>
                                  <p:childTnLst>
                                    <p:set>
                                      <p:cBhvr>
                                        <p:cTn id="65" dur="1" fill="hold">
                                          <p:stCondLst>
                                            <p:cond delay="0"/>
                                          </p:stCondLst>
                                        </p:cTn>
                                        <p:tgtEl>
                                          <p:spTgt spid="80"/>
                                        </p:tgtEl>
                                        <p:attrNameLst>
                                          <p:attrName>style.visibility</p:attrName>
                                        </p:attrNameLst>
                                      </p:cBhvr>
                                      <p:to>
                                        <p:strVal val="visible"/>
                                      </p:to>
                                    </p:set>
                                    <p:anim calcmode="lin" valueType="num">
                                      <p:cBhvr additive="base">
                                        <p:cTn id="66" dur="500" fill="hold"/>
                                        <p:tgtEl>
                                          <p:spTgt spid="80"/>
                                        </p:tgtEl>
                                        <p:attrNameLst>
                                          <p:attrName>ppt_x</p:attrName>
                                        </p:attrNameLst>
                                      </p:cBhvr>
                                      <p:tavLst>
                                        <p:tav tm="0">
                                          <p:val>
                                            <p:strVal val="#ppt_x"/>
                                          </p:val>
                                        </p:tav>
                                        <p:tav tm="100000">
                                          <p:val>
                                            <p:strVal val="#ppt_x"/>
                                          </p:val>
                                        </p:tav>
                                      </p:tavLst>
                                    </p:anim>
                                    <p:anim calcmode="lin" valueType="num">
                                      <p:cBhvr additive="base">
                                        <p:cTn id="67" dur="500" fill="hold"/>
                                        <p:tgtEl>
                                          <p:spTgt spid="80"/>
                                        </p:tgtEl>
                                        <p:attrNameLst>
                                          <p:attrName>ppt_y</p:attrName>
                                        </p:attrNameLst>
                                      </p:cBhvr>
                                      <p:tavLst>
                                        <p:tav tm="0">
                                          <p:val>
                                            <p:strVal val="1+#ppt_h/2"/>
                                          </p:val>
                                        </p:tav>
                                        <p:tav tm="100000">
                                          <p:val>
                                            <p:strVal val="#ppt_y"/>
                                          </p:val>
                                        </p:tav>
                                      </p:tavLst>
                                    </p:anim>
                                  </p:childTnLst>
                                </p:cTn>
                              </p:par>
                            </p:childTnLst>
                          </p:cTn>
                        </p:par>
                        <p:par>
                          <p:cTn id="68" fill="hold">
                            <p:stCondLst>
                              <p:cond delay="5900"/>
                            </p:stCondLst>
                            <p:childTnLst>
                              <p:par>
                                <p:cTn id="69" presetID="22" presetClass="entr" presetSubtype="8" fill="hold" grpId="0" nodeType="afterEffect">
                                  <p:stCondLst>
                                    <p:cond delay="0"/>
                                  </p:stCondLst>
                                  <p:childTnLst>
                                    <p:set>
                                      <p:cBhvr>
                                        <p:cTn id="70" dur="1" fill="hold">
                                          <p:stCondLst>
                                            <p:cond delay="0"/>
                                          </p:stCondLst>
                                        </p:cTn>
                                        <p:tgtEl>
                                          <p:spTgt spid="78"/>
                                        </p:tgtEl>
                                        <p:attrNameLst>
                                          <p:attrName>style.visibility</p:attrName>
                                        </p:attrNameLst>
                                      </p:cBhvr>
                                      <p:to>
                                        <p:strVal val="visible"/>
                                      </p:to>
                                    </p:set>
                                    <p:animEffect transition="in" filter="wipe(left)">
                                      <p:cBhvr>
                                        <p:cTn id="71"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tmplLst>
          <p:tmpl>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animBg="1"/>
      <p:bldP spid="65" grpId="0" animBg="1"/>
      <p:bldP spid="66" grpId="0" animBg="1"/>
      <p:bldP spid="67" grpId="0" animBg="1"/>
      <p:bldP spid="68" grpId="0" animBg="1"/>
      <p:bldP spid="72" grpId="0">
        <p:tmplLst>
          <p:tmpl>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build="p">
        <p:tmplLst>
          <p:tmpl lvl="1">
            <p:tnLst>
              <p:par>
                <p:cTn presetID="2" presetClass="entr" presetSubtype="4"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ppt_x"/>
                          </p:val>
                        </p:tav>
                        <p:tav tm="100000">
                          <p:val>
                            <p:strVal val="#ppt_x"/>
                          </p:val>
                        </p:tav>
                      </p:tavLst>
                    </p:anim>
                    <p:anim calcmode="lin" valueType="num">
                      <p:cBhvr additive="base">
                        <p:cTn dur="500" fill="hold"/>
                        <p:tgtEl>
                          <p:spTgt spid="73"/>
                        </p:tgtEl>
                        <p:attrNameLst>
                          <p:attrName>ppt_y</p:attrName>
                        </p:attrNameLst>
                      </p:cBhvr>
                      <p:tavLst>
                        <p:tav tm="0">
                          <p:val>
                            <p:strVal val="1+#ppt_h/2"/>
                          </p:val>
                        </p:tav>
                        <p:tav tm="100000">
                          <p:val>
                            <p:strVal val="#ppt_y"/>
                          </p:val>
                        </p:tav>
                      </p:tavLst>
                    </p:anim>
                  </p:childTnLst>
                </p:cTn>
              </p:par>
            </p:tnLst>
          </p:tmpl>
        </p:tmplLst>
      </p:bldP>
      <p:bldP spid="74" grpId="0" animBg="1"/>
      <p:bldP spid="75" grpId="0">
        <p:tmplLst>
          <p:tmpl>
            <p:tnLst>
              <p:par>
                <p:cTn presetID="22" presetClass="entr" presetSubtype="8"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wipe(left)">
                      <p:cBhvr>
                        <p:cTn dur="500"/>
                        <p:tgtEl>
                          <p:spTgt spid="75"/>
                        </p:tgtEl>
                      </p:cBhvr>
                    </p:animEffect>
                  </p:childTnLst>
                </p:cTn>
              </p:par>
            </p:tnLst>
          </p:tmpl>
        </p:tmplLst>
      </p:bldP>
      <p:bldP spid="76" grpId="0" build="p">
        <p:tmplLst>
          <p:tmpl lvl="1">
            <p:tnLst>
              <p:par>
                <p:cTn presetID="2" presetClass="entr" presetSubtype="4"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animBg="1"/>
      <p:bldP spid="78" grpId="0">
        <p:tmplLst>
          <p:tmpl>
            <p:tnLst>
              <p:par>
                <p:cTn presetID="22" presetClass="entr" presetSubtype="8"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Effect transition="in" filter="wipe(left)">
                      <p:cBhvr>
                        <p:cTn dur="500"/>
                        <p:tgtEl>
                          <p:spTgt spid="78"/>
                        </p:tgtEl>
                      </p:cBhvr>
                    </p:animEffect>
                  </p:childTnLst>
                </p:cTn>
              </p:par>
            </p:tnLst>
          </p:tmpl>
        </p:tmplLst>
      </p:bldP>
      <p:bldP spid="79" grpId="0" build="p">
        <p:tmplLst>
          <p:tmpl lvl="1">
            <p:tnLst>
              <p:par>
                <p:cTn presetID="2" presetClass="entr" presetSubtype="4"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ppt_x"/>
                          </p:val>
                        </p:tav>
                        <p:tav tm="100000">
                          <p:val>
                            <p:strVal val="#ppt_x"/>
                          </p:val>
                        </p:tav>
                      </p:tavLst>
                    </p:anim>
                    <p:anim calcmode="lin" valueType="num">
                      <p:cBhvr additive="base">
                        <p:cTn dur="500" fill="hold"/>
                        <p:tgtEl>
                          <p:spTgt spid="79"/>
                        </p:tgtEl>
                        <p:attrNameLst>
                          <p:attrName>ppt_y</p:attrName>
                        </p:attrNameLst>
                      </p:cBhvr>
                      <p:tavLst>
                        <p:tav tm="0">
                          <p:val>
                            <p:strVal val="1+#ppt_h/2"/>
                          </p:val>
                        </p:tav>
                        <p:tav tm="100000">
                          <p:val>
                            <p:strVal val="#ppt_y"/>
                          </p:val>
                        </p:tav>
                      </p:tavLst>
                    </p:anim>
                  </p:childTnLst>
                </p:cTn>
              </p:par>
            </p:tnLst>
          </p:tmpl>
        </p:tmplLst>
      </p:bldP>
      <p:bldP spid="80"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 Images, Ca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8" name="テキスト プレースホルダー 12"/>
          <p:cNvSpPr>
            <a:spLocks noGrp="1"/>
          </p:cNvSpPr>
          <p:nvPr>
            <p:ph type="body" sz="quarter" idx="13" hasCustomPrompt="1"/>
          </p:nvPr>
        </p:nvSpPr>
        <p:spPr>
          <a:xfrm>
            <a:off x="934199"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65" name="図プレースホルダー 64"/>
          <p:cNvSpPr>
            <a:spLocks noGrp="1"/>
          </p:cNvSpPr>
          <p:nvPr>
            <p:ph type="pic" sz="quarter" idx="43" hasCustomPrompt="1"/>
          </p:nvPr>
        </p:nvSpPr>
        <p:spPr>
          <a:xfrm>
            <a:off x="1484558" y="2119084"/>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11589" y="2119084"/>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38620" y="2119084"/>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165651" y="2119084"/>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3" name="テキスト プレースホルダー 12"/>
          <p:cNvSpPr>
            <a:spLocks noGrp="1"/>
          </p:cNvSpPr>
          <p:nvPr>
            <p:ph type="body" sz="quarter" idx="48" hasCustomPrompt="1"/>
          </p:nvPr>
        </p:nvSpPr>
        <p:spPr>
          <a:xfrm>
            <a:off x="5161230"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6" name="テキスト プレースホルダー 12"/>
          <p:cNvSpPr>
            <a:spLocks noGrp="1"/>
          </p:cNvSpPr>
          <p:nvPr>
            <p:ph type="body" sz="quarter" idx="50" hasCustomPrompt="1"/>
          </p:nvPr>
        </p:nvSpPr>
        <p:spPr>
          <a:xfrm>
            <a:off x="9388261"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9" name="テキスト プレースホルダー 12"/>
          <p:cNvSpPr>
            <a:spLocks noGrp="1"/>
          </p:cNvSpPr>
          <p:nvPr>
            <p:ph type="body" sz="quarter" idx="52" hasCustomPrompt="1"/>
          </p:nvPr>
        </p:nvSpPr>
        <p:spPr>
          <a:xfrm>
            <a:off x="13615292"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29" name="テキスト プレースホルダー 12"/>
          <p:cNvSpPr>
            <a:spLocks noGrp="1"/>
          </p:cNvSpPr>
          <p:nvPr>
            <p:ph type="body" sz="quarter" idx="53" hasCustomPrompt="1"/>
          </p:nvPr>
        </p:nvSpPr>
        <p:spPr>
          <a:xfrm>
            <a:off x="934199"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0" name="図プレースホルダー 64"/>
          <p:cNvSpPr>
            <a:spLocks noGrp="1"/>
          </p:cNvSpPr>
          <p:nvPr>
            <p:ph type="pic" sz="quarter" idx="54" hasCustomPrompt="1"/>
          </p:nvPr>
        </p:nvSpPr>
        <p:spPr>
          <a:xfrm>
            <a:off x="1484558" y="5859569"/>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31" name="図プレースホルダー 64"/>
          <p:cNvSpPr>
            <a:spLocks noGrp="1"/>
          </p:cNvSpPr>
          <p:nvPr>
            <p:ph type="pic" sz="quarter" idx="55" hasCustomPrompt="1"/>
          </p:nvPr>
        </p:nvSpPr>
        <p:spPr>
          <a:xfrm>
            <a:off x="5711589" y="5859569"/>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2" name="図プレースホルダー 64"/>
          <p:cNvSpPr>
            <a:spLocks noGrp="1"/>
          </p:cNvSpPr>
          <p:nvPr>
            <p:ph type="pic" sz="quarter" idx="56" hasCustomPrompt="1"/>
          </p:nvPr>
        </p:nvSpPr>
        <p:spPr>
          <a:xfrm>
            <a:off x="9938620" y="5859569"/>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3" name="図プレースホルダー 64"/>
          <p:cNvSpPr>
            <a:spLocks noGrp="1"/>
          </p:cNvSpPr>
          <p:nvPr>
            <p:ph type="pic" sz="quarter" idx="57" hasCustomPrompt="1"/>
          </p:nvPr>
        </p:nvSpPr>
        <p:spPr>
          <a:xfrm>
            <a:off x="14165651" y="5859569"/>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4" name="テキスト プレースホルダー 12"/>
          <p:cNvSpPr>
            <a:spLocks noGrp="1"/>
          </p:cNvSpPr>
          <p:nvPr>
            <p:ph type="body" sz="quarter" idx="58" hasCustomPrompt="1"/>
          </p:nvPr>
        </p:nvSpPr>
        <p:spPr>
          <a:xfrm>
            <a:off x="5161230"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5" name="テキスト プレースホルダー 12"/>
          <p:cNvSpPr>
            <a:spLocks noGrp="1"/>
          </p:cNvSpPr>
          <p:nvPr>
            <p:ph type="body" sz="quarter" idx="59" hasCustomPrompt="1"/>
          </p:nvPr>
        </p:nvSpPr>
        <p:spPr>
          <a:xfrm>
            <a:off x="9388261"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6" name="テキスト プレースホルダー 12"/>
          <p:cNvSpPr>
            <a:spLocks noGrp="1"/>
          </p:cNvSpPr>
          <p:nvPr>
            <p:ph type="body" sz="quarter" idx="60" hasCustomPrompt="1"/>
          </p:nvPr>
        </p:nvSpPr>
        <p:spPr>
          <a:xfrm>
            <a:off x="13615292"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Tree>
    <p:extLst>
      <p:ext uri="{BB962C8B-B14F-4D97-AF65-F5344CB8AC3E}">
        <p14:creationId xmlns:p14="http://schemas.microsoft.com/office/powerpoint/2010/main" val="180161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randombar(horizontal)">
                                      <p:cBhvr>
                                        <p:cTn id="16" dur="500"/>
                                        <p:tgtEl>
                                          <p:spTgt spid="66"/>
                                        </p:tgtEl>
                                      </p:cBhvr>
                                    </p:animEffect>
                                  </p:childTnLst>
                                </p:cTn>
                              </p:par>
                            </p:childTnLst>
                          </p:cTn>
                        </p:par>
                        <p:par>
                          <p:cTn id="17" fill="hold">
                            <p:stCondLst>
                              <p:cond delay="1500"/>
                            </p:stCondLst>
                            <p:childTnLst>
                              <p:par>
                                <p:cTn id="18" presetID="2" presetClass="entr" presetSubtype="4" decel="100000" fill="hold" grpId="0" nodeType="afterEffect">
                                  <p:stCondLst>
                                    <p:cond delay="0"/>
                                  </p:stCondLst>
                                  <p:childTnLst>
                                    <p:set>
                                      <p:cBhvr>
                                        <p:cTn id="19" dur="1" fill="hold">
                                          <p:stCondLst>
                                            <p:cond delay="0"/>
                                          </p:stCondLst>
                                        </p:cTn>
                                        <p:tgtEl>
                                          <p:spTgt spid="73">
                                            <p:txEl>
                                              <p:pRg st="0" end="0"/>
                                            </p:txEl>
                                          </p:spTgt>
                                        </p:tgtEl>
                                        <p:attrNameLst>
                                          <p:attrName>style.visibility</p:attrName>
                                        </p:attrNameLst>
                                      </p:cBhvr>
                                      <p:to>
                                        <p:strVal val="visible"/>
                                      </p:to>
                                    </p:set>
                                    <p:anim calcmode="lin" valueType="num">
                                      <p:cBhvr additive="base">
                                        <p:cTn id="20"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3">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14" presetClass="entr" presetSubtype="10"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randombar(horizontal)">
                                      <p:cBhvr>
                                        <p:cTn id="25" dur="500"/>
                                        <p:tgtEl>
                                          <p:spTgt spid="67"/>
                                        </p:tgtEl>
                                      </p:cBhvr>
                                    </p:animEffect>
                                  </p:childTnLst>
                                </p:cTn>
                              </p:par>
                            </p:childTnLst>
                          </p:cTn>
                        </p:par>
                        <p:par>
                          <p:cTn id="26" fill="hold">
                            <p:stCondLst>
                              <p:cond delay="2500"/>
                            </p:stCondLst>
                            <p:childTnLst>
                              <p:par>
                                <p:cTn id="27" presetID="2" presetClass="entr" presetSubtype="4" decel="100000" fill="hold" grpId="0" nodeType="afterEffect">
                                  <p:stCondLst>
                                    <p:cond delay="0"/>
                                  </p:stCondLst>
                                  <p:childTnLst>
                                    <p:set>
                                      <p:cBhvr>
                                        <p:cTn id="28" dur="1" fill="hold">
                                          <p:stCondLst>
                                            <p:cond delay="0"/>
                                          </p:stCondLst>
                                        </p:cTn>
                                        <p:tgtEl>
                                          <p:spTgt spid="76">
                                            <p:txEl>
                                              <p:pRg st="0" end="0"/>
                                            </p:txEl>
                                          </p:spTgt>
                                        </p:tgtEl>
                                        <p:attrNameLst>
                                          <p:attrName>style.visibility</p:attrName>
                                        </p:attrNameLst>
                                      </p:cBhvr>
                                      <p:to>
                                        <p:strVal val="visible"/>
                                      </p:to>
                                    </p:set>
                                    <p:anim calcmode="lin" valueType="num">
                                      <p:cBhvr additive="base">
                                        <p:cTn id="29"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6">
                                            <p:txEl>
                                              <p:pRg st="0" end="0"/>
                                            </p:txEl>
                                          </p:spTgt>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14" presetClass="entr" presetSubtype="10" fill="hold" grpId="0" nodeType="afterEffect">
                                  <p:stCondLst>
                                    <p:cond delay="0"/>
                                  </p:stCondLst>
                                  <p:childTnLst>
                                    <p:set>
                                      <p:cBhvr>
                                        <p:cTn id="33" dur="1" fill="hold">
                                          <p:stCondLst>
                                            <p:cond delay="0"/>
                                          </p:stCondLst>
                                        </p:cTn>
                                        <p:tgtEl>
                                          <p:spTgt spid="68"/>
                                        </p:tgtEl>
                                        <p:attrNameLst>
                                          <p:attrName>style.visibility</p:attrName>
                                        </p:attrNameLst>
                                      </p:cBhvr>
                                      <p:to>
                                        <p:strVal val="visible"/>
                                      </p:to>
                                    </p:set>
                                    <p:animEffect transition="in" filter="randombar(horizontal)">
                                      <p:cBhvr>
                                        <p:cTn id="34" dur="500"/>
                                        <p:tgtEl>
                                          <p:spTgt spid="68"/>
                                        </p:tgtEl>
                                      </p:cBhvr>
                                    </p:animEffect>
                                  </p:childTnLst>
                                </p:cTn>
                              </p:par>
                            </p:childTnLst>
                          </p:cTn>
                        </p:par>
                        <p:par>
                          <p:cTn id="35" fill="hold">
                            <p:stCondLst>
                              <p:cond delay="3500"/>
                            </p:stCondLst>
                            <p:childTnLst>
                              <p:par>
                                <p:cTn id="36" presetID="2" presetClass="entr" presetSubtype="4" decel="100000" fill="hold" grpId="0" nodeType="afterEffect">
                                  <p:stCondLst>
                                    <p:cond delay="0"/>
                                  </p:stCondLst>
                                  <p:childTnLst>
                                    <p:set>
                                      <p:cBhvr>
                                        <p:cTn id="37" dur="1" fill="hold">
                                          <p:stCondLst>
                                            <p:cond delay="0"/>
                                          </p:stCondLst>
                                        </p:cTn>
                                        <p:tgtEl>
                                          <p:spTgt spid="79">
                                            <p:txEl>
                                              <p:pRg st="0" end="0"/>
                                            </p:txEl>
                                          </p:spTgt>
                                        </p:tgtEl>
                                        <p:attrNameLst>
                                          <p:attrName>style.visibility</p:attrName>
                                        </p:attrNameLst>
                                      </p:cBhvr>
                                      <p:to>
                                        <p:strVal val="visible"/>
                                      </p:to>
                                    </p:set>
                                    <p:anim calcmode="lin" valueType="num">
                                      <p:cBhvr additive="base">
                                        <p:cTn id="38" dur="500" fill="hold"/>
                                        <p:tgtEl>
                                          <p:spTgt spid="79">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79">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4000"/>
                            </p:stCondLst>
                            <p:childTnLst>
                              <p:par>
                                <p:cTn id="41" presetID="14" presetClass="entr" presetSubtype="10" fill="hold" grpId="0"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randombar(horizontal)">
                                      <p:cBhvr>
                                        <p:cTn id="43" dur="500"/>
                                        <p:tgtEl>
                                          <p:spTgt spid="30"/>
                                        </p:tgtEl>
                                      </p:cBhvr>
                                    </p:animEffect>
                                  </p:childTnLst>
                                </p:cTn>
                              </p:par>
                            </p:childTnLst>
                          </p:cTn>
                        </p:par>
                        <p:par>
                          <p:cTn id="44" fill="hold">
                            <p:stCondLst>
                              <p:cond delay="4500"/>
                            </p:stCondLst>
                            <p:childTnLst>
                              <p:par>
                                <p:cTn id="45" presetID="2" presetClass="entr" presetSubtype="4" decel="100000" fill="hold" grpId="0" nodeType="afterEffect">
                                  <p:stCondLst>
                                    <p:cond delay="0"/>
                                  </p:stCondLst>
                                  <p:childTnLst>
                                    <p:set>
                                      <p:cBhvr>
                                        <p:cTn id="46" dur="1" fill="hold">
                                          <p:stCondLst>
                                            <p:cond delay="0"/>
                                          </p:stCondLst>
                                        </p:cTn>
                                        <p:tgtEl>
                                          <p:spTgt spid="29">
                                            <p:txEl>
                                              <p:pRg st="0" end="0"/>
                                            </p:txEl>
                                          </p:spTgt>
                                        </p:tgtEl>
                                        <p:attrNameLst>
                                          <p:attrName>style.visibility</p:attrName>
                                        </p:attrNameLst>
                                      </p:cBhvr>
                                      <p:to>
                                        <p:strVal val="visible"/>
                                      </p:to>
                                    </p:set>
                                    <p:anim calcmode="lin" valueType="num">
                                      <p:cBhvr additive="base">
                                        <p:cTn id="4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49" fill="hold">
                            <p:stCondLst>
                              <p:cond delay="5000"/>
                            </p:stCondLst>
                            <p:childTnLst>
                              <p:par>
                                <p:cTn id="50" presetID="14" presetClass="entr" presetSubtype="10" fill="hold" grpId="0"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randombar(horizontal)">
                                      <p:cBhvr>
                                        <p:cTn id="52" dur="500"/>
                                        <p:tgtEl>
                                          <p:spTgt spid="31"/>
                                        </p:tgtEl>
                                      </p:cBhvr>
                                    </p:animEffect>
                                  </p:childTnLst>
                                </p:cTn>
                              </p:par>
                            </p:childTnLst>
                          </p:cTn>
                        </p:par>
                        <p:par>
                          <p:cTn id="53" fill="hold">
                            <p:stCondLst>
                              <p:cond delay="5500"/>
                            </p:stCondLst>
                            <p:childTnLst>
                              <p:par>
                                <p:cTn id="54" presetID="2" presetClass="entr" presetSubtype="4" decel="100000" fill="hold" grpId="0" nodeType="afterEffect">
                                  <p:stCondLst>
                                    <p:cond delay="0"/>
                                  </p:stCondLst>
                                  <p:childTnLst>
                                    <p:set>
                                      <p:cBhvr>
                                        <p:cTn id="55" dur="1" fill="hold">
                                          <p:stCondLst>
                                            <p:cond delay="0"/>
                                          </p:stCondLst>
                                        </p:cTn>
                                        <p:tgtEl>
                                          <p:spTgt spid="34">
                                            <p:txEl>
                                              <p:pRg st="0" end="0"/>
                                            </p:txEl>
                                          </p:spTgt>
                                        </p:tgtEl>
                                        <p:attrNameLst>
                                          <p:attrName>style.visibility</p:attrName>
                                        </p:attrNameLst>
                                      </p:cBhvr>
                                      <p:to>
                                        <p:strVal val="visible"/>
                                      </p:to>
                                    </p:set>
                                    <p:anim calcmode="lin" valueType="num">
                                      <p:cBhvr additive="base">
                                        <p:cTn id="56"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par>
                          <p:cTn id="58" fill="hold">
                            <p:stCondLst>
                              <p:cond delay="6000"/>
                            </p:stCondLst>
                            <p:childTnLst>
                              <p:par>
                                <p:cTn id="59" presetID="14" presetClass="entr" presetSubtype="10" fill="hold" grpId="0" nodeType="after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randombar(horizontal)">
                                      <p:cBhvr>
                                        <p:cTn id="61" dur="500"/>
                                        <p:tgtEl>
                                          <p:spTgt spid="32"/>
                                        </p:tgtEl>
                                      </p:cBhvr>
                                    </p:animEffect>
                                  </p:childTnLst>
                                </p:cTn>
                              </p:par>
                            </p:childTnLst>
                          </p:cTn>
                        </p:par>
                        <p:par>
                          <p:cTn id="62" fill="hold">
                            <p:stCondLst>
                              <p:cond delay="6500"/>
                            </p:stCondLst>
                            <p:childTnLst>
                              <p:par>
                                <p:cTn id="63" presetID="2" presetClass="entr" presetSubtype="4" decel="100000" fill="hold" grpId="0" nodeType="afterEffect">
                                  <p:stCondLst>
                                    <p:cond delay="0"/>
                                  </p:stCondLst>
                                  <p:childTnLst>
                                    <p:set>
                                      <p:cBhvr>
                                        <p:cTn id="64" dur="1" fill="hold">
                                          <p:stCondLst>
                                            <p:cond delay="0"/>
                                          </p:stCondLst>
                                        </p:cTn>
                                        <p:tgtEl>
                                          <p:spTgt spid="35">
                                            <p:txEl>
                                              <p:pRg st="0" end="0"/>
                                            </p:txEl>
                                          </p:spTgt>
                                        </p:tgtEl>
                                        <p:attrNameLst>
                                          <p:attrName>style.visibility</p:attrName>
                                        </p:attrNameLst>
                                      </p:cBhvr>
                                      <p:to>
                                        <p:strVal val="visible"/>
                                      </p:to>
                                    </p:set>
                                    <p:anim calcmode="lin" valueType="num">
                                      <p:cBhvr additive="base">
                                        <p:cTn id="65"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67" fill="hold">
                            <p:stCondLst>
                              <p:cond delay="7000"/>
                            </p:stCondLst>
                            <p:childTnLst>
                              <p:par>
                                <p:cTn id="68" presetID="14" presetClass="entr" presetSubtype="10"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randombar(horizontal)">
                                      <p:cBhvr>
                                        <p:cTn id="70" dur="500"/>
                                        <p:tgtEl>
                                          <p:spTgt spid="33"/>
                                        </p:tgtEl>
                                      </p:cBhvr>
                                    </p:animEffect>
                                  </p:childTnLst>
                                </p:cTn>
                              </p:par>
                            </p:childTnLst>
                          </p:cTn>
                        </p:par>
                        <p:par>
                          <p:cTn id="71" fill="hold">
                            <p:stCondLst>
                              <p:cond delay="7500"/>
                            </p:stCondLst>
                            <p:childTnLst>
                              <p:par>
                                <p:cTn id="72" presetID="2" presetClass="entr" presetSubtype="4" decel="100000" fill="hold" grpId="0" nodeType="afterEffect">
                                  <p:stCondLst>
                                    <p:cond delay="0"/>
                                  </p:stCondLst>
                                  <p:childTnLst>
                                    <p:set>
                                      <p:cBhvr>
                                        <p:cTn id="73" dur="1" fill="hold">
                                          <p:stCondLst>
                                            <p:cond delay="0"/>
                                          </p:stCondLst>
                                        </p:cTn>
                                        <p:tgtEl>
                                          <p:spTgt spid="36">
                                            <p:txEl>
                                              <p:pRg st="0" end="0"/>
                                            </p:txEl>
                                          </p:spTgt>
                                        </p:tgtEl>
                                        <p:attrNameLst>
                                          <p:attrName>style.visibility</p:attrName>
                                        </p:attrNameLst>
                                      </p:cBhvr>
                                      <p:to>
                                        <p:strVal val="visible"/>
                                      </p:to>
                                    </p:set>
                                    <p:anim calcmode="lin" valueType="num">
                                      <p:cBhvr additive="base">
                                        <p:cTn id="7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3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65" grpId="0" animBg="1"/>
      <p:bldP spid="66" grpId="0" animBg="1"/>
      <p:bldP spid="67" grpId="0" animBg="1"/>
      <p:bldP spid="68" grpId="0" animBg="1"/>
      <p:bldP spid="73" grpId="0" build="p">
        <p:tmplLst>
          <p:tmpl lvl="1">
            <p:tnLst>
              <p:par>
                <p:cTn presetID="2" presetClass="entr" presetSubtype="4"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ppt_x"/>
                          </p:val>
                        </p:tav>
                        <p:tav tm="100000">
                          <p:val>
                            <p:strVal val="#ppt_x"/>
                          </p:val>
                        </p:tav>
                      </p:tavLst>
                    </p:anim>
                    <p:anim calcmode="lin" valueType="num">
                      <p:cBhvr additive="base">
                        <p:cTn dur="500" fill="hold"/>
                        <p:tgtEl>
                          <p:spTgt spid="73"/>
                        </p:tgtEl>
                        <p:attrNameLst>
                          <p:attrName>ppt_y</p:attrName>
                        </p:attrNameLst>
                      </p:cBhvr>
                      <p:tavLst>
                        <p:tav tm="0">
                          <p:val>
                            <p:strVal val="1+#ppt_h/2"/>
                          </p:val>
                        </p:tav>
                        <p:tav tm="100000">
                          <p:val>
                            <p:strVal val="#ppt_y"/>
                          </p:val>
                        </p:tav>
                      </p:tavLst>
                    </p:anim>
                  </p:childTnLst>
                </p:cTn>
              </p:par>
            </p:tnLst>
          </p:tmpl>
        </p:tmplLst>
      </p:bldP>
      <p:bldP spid="76" grpId="0" build="p">
        <p:tmplLst>
          <p:tmpl lvl="1">
            <p:tnLst>
              <p:par>
                <p:cTn presetID="2" presetClass="entr" presetSubtype="4"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9" grpId="0" build="p">
        <p:tmplLst>
          <p:tmpl lvl="1">
            <p:tnLst>
              <p:par>
                <p:cTn presetID="2" presetClass="entr" presetSubtype="4"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ppt_x"/>
                          </p:val>
                        </p:tav>
                        <p:tav tm="100000">
                          <p:val>
                            <p:strVal val="#ppt_x"/>
                          </p:val>
                        </p:tav>
                      </p:tavLst>
                    </p:anim>
                    <p:anim calcmode="lin" valueType="num">
                      <p:cBhvr additive="base">
                        <p:cTn dur="500" fill="hold"/>
                        <p:tgtEl>
                          <p:spTgt spid="79"/>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2" grpId="0" animBg="1"/>
      <p:bldP spid="33" grpId="0" animBg="1"/>
      <p:bldP spid="34" grpId="0" build="p">
        <p:tmplLst>
          <p:tmpl lvl="1">
            <p:tnLst>
              <p:par>
                <p:cTn presetID="2" presetClass="entr" presetSubtype="4"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7" name="テキスト プレースホルダー 12"/>
          <p:cNvSpPr>
            <a:spLocks noGrp="1"/>
          </p:cNvSpPr>
          <p:nvPr>
            <p:ph type="body" sz="quarter" idx="12" hasCustomPrompt="1"/>
          </p:nvPr>
        </p:nvSpPr>
        <p:spPr>
          <a:xfrm>
            <a:off x="1886770"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886770"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39" name="正方形/長方形 38"/>
          <p:cNvSpPr/>
          <p:nvPr userDrawn="1"/>
        </p:nvSpPr>
        <p:spPr>
          <a:xfrm>
            <a:off x="3228304"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2698138"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769988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12701630"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6888516"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6888516"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823005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11890262"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11890262"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3231796"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88116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ppt_x"/>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left)">
                                      <p:cBhvr>
                                        <p:cTn id="20" dur="500"/>
                                        <p:tgtEl>
                                          <p:spTgt spid="37"/>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randombar(horizontal)">
                                      <p:cBhvr>
                                        <p:cTn id="24" dur="500"/>
                                        <p:tgtEl>
                                          <p:spTgt spid="66"/>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73">
                                            <p:txEl>
                                              <p:pRg st="0" end="0"/>
                                            </p:txEl>
                                          </p:spTgt>
                                        </p:tgtEl>
                                        <p:attrNameLst>
                                          <p:attrName>style.visibility</p:attrName>
                                        </p:attrNameLst>
                                      </p:cBhvr>
                                      <p:to>
                                        <p:strVal val="visible"/>
                                      </p:to>
                                    </p:set>
                                    <p:anim calcmode="lin" valueType="num">
                                      <p:cBhvr additive="base">
                                        <p:cTn id="28"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3">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74"/>
                                        </p:tgtEl>
                                        <p:attrNameLst>
                                          <p:attrName>style.visibility</p:attrName>
                                        </p:attrNameLst>
                                      </p:cBhvr>
                                      <p:to>
                                        <p:strVal val="visible"/>
                                      </p:to>
                                    </p:set>
                                    <p:anim calcmode="lin" valueType="num">
                                      <p:cBhvr additive="base">
                                        <p:cTn id="32" dur="500" fill="hold"/>
                                        <p:tgtEl>
                                          <p:spTgt spid="74"/>
                                        </p:tgtEl>
                                        <p:attrNameLst>
                                          <p:attrName>ppt_x</p:attrName>
                                        </p:attrNameLst>
                                      </p:cBhvr>
                                      <p:tavLst>
                                        <p:tav tm="0">
                                          <p:val>
                                            <p:strVal val="#ppt_x"/>
                                          </p:val>
                                        </p:tav>
                                        <p:tav tm="100000">
                                          <p:val>
                                            <p:strVal val="#ppt_x"/>
                                          </p:val>
                                        </p:tav>
                                      </p:tavLst>
                                    </p:anim>
                                    <p:anim calcmode="lin" valueType="num">
                                      <p:cBhvr additive="base">
                                        <p:cTn id="33" dur="500" fill="hold"/>
                                        <p:tgtEl>
                                          <p:spTgt spid="74"/>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wipe(left)">
                                      <p:cBhvr>
                                        <p:cTn id="37" dur="500"/>
                                        <p:tgtEl>
                                          <p:spTgt spid="72"/>
                                        </p:tgtEl>
                                      </p:cBhvr>
                                    </p:animEffect>
                                  </p:childTnLst>
                                </p:cTn>
                              </p:par>
                            </p:childTnLst>
                          </p:cTn>
                        </p:par>
                        <p:par>
                          <p:cTn id="38" fill="hold">
                            <p:stCondLst>
                              <p:cond delay="3200"/>
                            </p:stCondLst>
                            <p:childTnLst>
                              <p:par>
                                <p:cTn id="39" presetID="14" presetClass="entr" presetSubtype="10"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randombar(horizontal)">
                                      <p:cBhvr>
                                        <p:cTn id="41" dur="500"/>
                                        <p:tgtEl>
                                          <p:spTgt spid="67"/>
                                        </p:tgtEl>
                                      </p:cBhvr>
                                    </p:animEffect>
                                  </p:childTnLst>
                                </p:cTn>
                              </p:par>
                            </p:childTnLst>
                          </p:cTn>
                        </p:par>
                        <p:par>
                          <p:cTn id="42" fill="hold">
                            <p:stCondLst>
                              <p:cond delay="3700"/>
                            </p:stCondLst>
                            <p:childTnLst>
                              <p:par>
                                <p:cTn id="43" presetID="2" presetClass="entr" presetSubtype="4" decel="100000" fill="hold" grpId="0" nodeType="afterEffect">
                                  <p:stCondLst>
                                    <p:cond delay="0"/>
                                  </p:stCondLst>
                                  <p:childTnLst>
                                    <p:set>
                                      <p:cBhvr>
                                        <p:cTn id="44" dur="1" fill="hold">
                                          <p:stCondLst>
                                            <p:cond delay="0"/>
                                          </p:stCondLst>
                                        </p:cTn>
                                        <p:tgtEl>
                                          <p:spTgt spid="76">
                                            <p:txEl>
                                              <p:pRg st="0" end="0"/>
                                            </p:txEl>
                                          </p:spTgt>
                                        </p:tgtEl>
                                        <p:attrNameLst>
                                          <p:attrName>style.visibility</p:attrName>
                                        </p:attrNameLst>
                                      </p:cBhvr>
                                      <p:to>
                                        <p:strVal val="visible"/>
                                      </p:to>
                                    </p:set>
                                    <p:anim calcmode="lin" valueType="num">
                                      <p:cBhvr additive="base">
                                        <p:cTn id="45"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6">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100"/>
                                  </p:stCondLst>
                                  <p:childTnLst>
                                    <p:set>
                                      <p:cBhvr>
                                        <p:cTn id="48" dur="1" fill="hold">
                                          <p:stCondLst>
                                            <p:cond delay="0"/>
                                          </p:stCondLst>
                                        </p:cTn>
                                        <p:tgtEl>
                                          <p:spTgt spid="77"/>
                                        </p:tgtEl>
                                        <p:attrNameLst>
                                          <p:attrName>style.visibility</p:attrName>
                                        </p:attrNameLst>
                                      </p:cBhvr>
                                      <p:to>
                                        <p:strVal val="visible"/>
                                      </p:to>
                                    </p:set>
                                    <p:anim calcmode="lin" valueType="num">
                                      <p:cBhvr additive="base">
                                        <p:cTn id="49" dur="500" fill="hold"/>
                                        <p:tgtEl>
                                          <p:spTgt spid="77"/>
                                        </p:tgtEl>
                                        <p:attrNameLst>
                                          <p:attrName>ppt_x</p:attrName>
                                        </p:attrNameLst>
                                      </p:cBhvr>
                                      <p:tavLst>
                                        <p:tav tm="0">
                                          <p:val>
                                            <p:strVal val="#ppt_x"/>
                                          </p:val>
                                        </p:tav>
                                        <p:tav tm="100000">
                                          <p:val>
                                            <p:strVal val="#ppt_x"/>
                                          </p:val>
                                        </p:tav>
                                      </p:tavLst>
                                    </p:anim>
                                    <p:anim calcmode="lin" valueType="num">
                                      <p:cBhvr additive="base">
                                        <p:cTn id="50" dur="500" fill="hold"/>
                                        <p:tgtEl>
                                          <p:spTgt spid="77"/>
                                        </p:tgtEl>
                                        <p:attrNameLst>
                                          <p:attrName>ppt_y</p:attrName>
                                        </p:attrNameLst>
                                      </p:cBhvr>
                                      <p:tavLst>
                                        <p:tav tm="0">
                                          <p:val>
                                            <p:strVal val="1+#ppt_h/2"/>
                                          </p:val>
                                        </p:tav>
                                        <p:tav tm="100000">
                                          <p:val>
                                            <p:strVal val="#ppt_y"/>
                                          </p:val>
                                        </p:tav>
                                      </p:tavLst>
                                    </p:anim>
                                  </p:childTnLst>
                                </p:cTn>
                              </p:par>
                            </p:childTnLst>
                          </p:cTn>
                        </p:par>
                        <p:par>
                          <p:cTn id="51" fill="hold">
                            <p:stCondLst>
                              <p:cond delay="4300"/>
                            </p:stCondLst>
                            <p:childTnLst>
                              <p:par>
                                <p:cTn id="52" presetID="22" presetClass="entr" presetSubtype="8" fill="hold" grpId="0" nodeType="after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wipe(left)">
                                      <p:cBhvr>
                                        <p:cTn id="54"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tmplLst>
          <p:tmpl>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animBg="1"/>
      <p:bldP spid="65" grpId="0" animBg="1"/>
      <p:bldP spid="66" grpId="0" animBg="1"/>
      <p:bldP spid="67" grpId="0" animBg="1"/>
      <p:bldP spid="72" grpId="0">
        <p:tmplLst>
          <p:tmpl>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build="p">
        <p:tmplLst>
          <p:tmpl lvl="1">
            <p:tnLst>
              <p:par>
                <p:cTn presetID="2" presetClass="entr" presetSubtype="4"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ppt_x"/>
                          </p:val>
                        </p:tav>
                        <p:tav tm="100000">
                          <p:val>
                            <p:strVal val="#ppt_x"/>
                          </p:val>
                        </p:tav>
                      </p:tavLst>
                    </p:anim>
                    <p:anim calcmode="lin" valueType="num">
                      <p:cBhvr additive="base">
                        <p:cTn dur="500" fill="hold"/>
                        <p:tgtEl>
                          <p:spTgt spid="73"/>
                        </p:tgtEl>
                        <p:attrNameLst>
                          <p:attrName>ppt_y</p:attrName>
                        </p:attrNameLst>
                      </p:cBhvr>
                      <p:tavLst>
                        <p:tav tm="0">
                          <p:val>
                            <p:strVal val="1+#ppt_h/2"/>
                          </p:val>
                        </p:tav>
                        <p:tav tm="100000">
                          <p:val>
                            <p:strVal val="#ppt_y"/>
                          </p:val>
                        </p:tav>
                      </p:tavLst>
                    </p:anim>
                  </p:childTnLst>
                </p:cTn>
              </p:par>
            </p:tnLst>
          </p:tmpl>
        </p:tmplLst>
      </p:bldP>
      <p:bldP spid="74" grpId="0" animBg="1"/>
      <p:bldP spid="75" grpId="0">
        <p:tmplLst>
          <p:tmpl>
            <p:tnLst>
              <p:par>
                <p:cTn presetID="22" presetClass="entr" presetSubtype="8"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wipe(left)">
                      <p:cBhvr>
                        <p:cTn dur="500"/>
                        <p:tgtEl>
                          <p:spTgt spid="75"/>
                        </p:tgtEl>
                      </p:cBhvr>
                    </p:animEffect>
                  </p:childTnLst>
                </p:cTn>
              </p:par>
            </p:tnLst>
          </p:tmpl>
        </p:tmplLst>
      </p:bldP>
      <p:bldP spid="76" grpId="0" build="p">
        <p:tmplLst>
          <p:tmpl lvl="1">
            <p:tnLst>
              <p:par>
                <p:cTn presetID="2" presetClass="entr" presetSubtype="4"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animBg="1"/>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ide Image -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図プレースホルダー 5"/>
          <p:cNvSpPr>
            <a:spLocks noGrp="1"/>
          </p:cNvSpPr>
          <p:nvPr>
            <p:ph type="pic" sz="quarter" idx="15" hasCustomPrompt="1"/>
          </p:nvPr>
        </p:nvSpPr>
        <p:spPr>
          <a:xfrm>
            <a:off x="0" y="2684351"/>
            <a:ext cx="18287642" cy="4413136"/>
          </a:xfrm>
          <a:solidFill>
            <a:schemeClr val="bg1"/>
          </a:solidFill>
        </p:spPr>
        <p:txBody>
          <a:bodyPr/>
          <a:lstStyle>
            <a:lvl1pPr>
              <a:defRPr baseline="0"/>
            </a:lvl1pPr>
          </a:lstStyle>
          <a:p>
            <a:r>
              <a:rPr kumimoji="1" lang="en-US" altLang="ja-JP" dirty="0"/>
              <a:t>Insert a background image</a:t>
            </a:r>
            <a:endParaRPr kumimoji="1" lang="ja-JP" altLang="en-US" dirty="0"/>
          </a:p>
        </p:txBody>
      </p:sp>
      <p:sp>
        <p:nvSpPr>
          <p:cNvPr id="7" name="テキスト プレースホルダー 12"/>
          <p:cNvSpPr>
            <a:spLocks noGrp="1"/>
          </p:cNvSpPr>
          <p:nvPr>
            <p:ph type="body" sz="quarter" idx="14" hasCustomPrompt="1"/>
          </p:nvPr>
        </p:nvSpPr>
        <p:spPr>
          <a:xfrm>
            <a:off x="1" y="2684351"/>
            <a:ext cx="8186056" cy="4413136"/>
          </a:xfrm>
          <a:solidFill>
            <a:schemeClr val="accent1">
              <a:alpha val="7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6" name="テキスト プレースホルダー 12"/>
          <p:cNvSpPr>
            <a:spLocks noGrp="1"/>
          </p:cNvSpPr>
          <p:nvPr>
            <p:ph type="body" sz="quarter" idx="13" hasCustomPrompt="1"/>
          </p:nvPr>
        </p:nvSpPr>
        <p:spPr>
          <a:xfrm>
            <a:off x="660399" y="3904343"/>
            <a:ext cx="7104744" cy="2859314"/>
          </a:xfrm>
        </p:spPr>
        <p:txBody>
          <a:bodyPr anchor="b">
            <a:noAutofit/>
          </a:bodyPr>
          <a:lstStyle>
            <a:lvl1pPr algn="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8364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4" fill="hold" grpId="0" nodeType="afterEffect">
                                  <p:stCondLst>
                                    <p:cond delay="0"/>
                                  </p:stCondLst>
                                  <p:iterate type="lt">
                                    <p:tmPct val="3000"/>
                                  </p:iterate>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p:stCondLst>
                              <p:cond delay="1665"/>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tmplLst>
          <p:tmpl>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6"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ide Image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9" name="図プレースホルダー 8"/>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297150 w 18287642"/>
              <a:gd name="connsiteY9" fmla="*/ 0 h 6357136"/>
              <a:gd name="connsiteX10" fmla="*/ 152971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297150" y="0"/>
                </a:lnTo>
                <a:lnTo>
                  <a:pt x="152971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Tree>
    <p:extLst>
      <p:ext uri="{BB962C8B-B14F-4D97-AF65-F5344CB8AC3E}">
        <p14:creationId xmlns:p14="http://schemas.microsoft.com/office/powerpoint/2010/main" val="217095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ide Image -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8506900" y="7289077"/>
            <a:ext cx="8603968"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0" name="図プレースホルダー 9"/>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457714 w 18287642"/>
              <a:gd name="connsiteY9" fmla="*/ 0 h 6357136"/>
              <a:gd name="connsiteX10" fmla="*/ 16343642 w 18287642"/>
              <a:gd name="connsiteY10" fmla="*/ 0 h 6357136"/>
              <a:gd name="connsiteX11" fmla="*/ 16991642 w 18287642"/>
              <a:gd name="connsiteY11" fmla="*/ 0 h 6357136"/>
              <a:gd name="connsiteX12" fmla="*/ 18287642 w 18287642"/>
              <a:gd name="connsiteY12" fmla="*/ 0 h 6357136"/>
              <a:gd name="connsiteX13" fmla="*/ 18287642 w 18287642"/>
              <a:gd name="connsiteY13" fmla="*/ 4413136 h 6357136"/>
              <a:gd name="connsiteX14" fmla="*/ 1944001 w 18287642"/>
              <a:gd name="connsiteY14" fmla="*/ 4413136 h 6357136"/>
              <a:gd name="connsiteX15" fmla="*/ 1944001 w 18287642"/>
              <a:gd name="connsiteY15" fmla="*/ 5061136 h 6357136"/>
              <a:gd name="connsiteX16" fmla="*/ 1296001 w 18287642"/>
              <a:gd name="connsiteY16" fmla="*/ 5061136 h 6357136"/>
              <a:gd name="connsiteX17" fmla="*/ 1296001 w 18287642"/>
              <a:gd name="connsiteY17" fmla="*/ 4413136 h 6357136"/>
              <a:gd name="connsiteX18" fmla="*/ 648001 w 18287642"/>
              <a:gd name="connsiteY18" fmla="*/ 4413136 h 6357136"/>
              <a:gd name="connsiteX19" fmla="*/ 648001 w 18287642"/>
              <a:gd name="connsiteY19" fmla="*/ 5061136 h 6357136"/>
              <a:gd name="connsiteX20" fmla="*/ 1 w 18287642"/>
              <a:gd name="connsiteY20" fmla="*/ 5061136 h 6357136"/>
              <a:gd name="connsiteX21" fmla="*/ 1 w 18287642"/>
              <a:gd name="connsiteY21" fmla="*/ 4413136 h 6357136"/>
              <a:gd name="connsiteX22" fmla="*/ 0 w 18287642"/>
              <a:gd name="connsiteY22"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457714" y="0"/>
                </a:lnTo>
                <a:lnTo>
                  <a:pt x="16343642" y="0"/>
                </a:lnTo>
                <a:lnTo>
                  <a:pt x="16991642" y="0"/>
                </a:lnTo>
                <a:lnTo>
                  <a:pt x="18287642" y="0"/>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14" hasCustomPrompt="1"/>
          </p:nvPr>
        </p:nvSpPr>
        <p:spPr>
          <a:xfrm>
            <a:off x="2358189" y="2684351"/>
            <a:ext cx="5827868" cy="6357136"/>
          </a:xfrm>
          <a:solidFill>
            <a:schemeClr val="accent1">
              <a:alpha val="8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3" hasCustomPrompt="1"/>
          </p:nvPr>
        </p:nvSpPr>
        <p:spPr>
          <a:xfrm>
            <a:off x="2679031" y="3031958"/>
            <a:ext cx="5086111" cy="5662863"/>
          </a:xfrm>
        </p:spPr>
        <p:txBody>
          <a:bodyPr anchor="ctr">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5792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wd">
                                    <p:tmPct val="10000"/>
                                  </p:iterate>
                                  <p:childTnLst>
                                    <p:set>
                                      <p:cBhvr>
                                        <p:cTn id="14" dur="1" fill="hold">
                                          <p:stCondLst>
                                            <p:cond delay="0"/>
                                          </p:stCondLst>
                                        </p:cTn>
                                        <p:tgtEl>
                                          <p:spTgt spid="9"/>
                                        </p:tgtEl>
                                        <p:attrNameLst>
                                          <p:attrName>style.visibility</p:attrName>
                                        </p:attrNameLst>
                                      </p:cBhvr>
                                      <p:to>
                                        <p:strVal val="visible"/>
                                      </p:to>
                                    </p:set>
                                    <p:anim calcmode="lin" valueType="num">
                                      <p:cBhvr additive="base">
                                        <p:cTn id="15" dur="750" fill="hold"/>
                                        <p:tgtEl>
                                          <p:spTgt spid="9"/>
                                        </p:tgtEl>
                                        <p:attrNameLst>
                                          <p:attrName>ppt_x</p:attrName>
                                        </p:attrNameLst>
                                      </p:cBhvr>
                                      <p:tavLst>
                                        <p:tav tm="0">
                                          <p:val>
                                            <p:strVal val="#ppt_x"/>
                                          </p:val>
                                        </p:tav>
                                        <p:tav tm="100000">
                                          <p:val>
                                            <p:strVal val="#ppt_x"/>
                                          </p:val>
                                        </p:tav>
                                      </p:tavLst>
                                    </p:anim>
                                    <p:anim calcmode="lin" valueType="num">
                                      <p:cBhvr additive="base">
                                        <p:cTn id="16" dur="750" fill="hold"/>
                                        <p:tgtEl>
                                          <p:spTgt spid="9"/>
                                        </p:tgtEl>
                                        <p:attrNameLst>
                                          <p:attrName>ppt_y</p:attrName>
                                        </p:attrNameLst>
                                      </p:cBhvr>
                                      <p:tavLst>
                                        <p:tav tm="0">
                                          <p:val>
                                            <p:strVal val="1+#ppt_h/2"/>
                                          </p:val>
                                        </p:tav>
                                        <p:tav tm="100000">
                                          <p:val>
                                            <p:strVal val="#ppt_y"/>
                                          </p:val>
                                        </p:tav>
                                      </p:tavLst>
                                    </p:anim>
                                  </p:childTnLst>
                                </p:cTn>
                              </p:par>
                            </p:childTnLst>
                          </p:cTn>
                        </p:par>
                        <p:par>
                          <p:cTn id="17" fill="hold">
                            <p:stCondLst>
                              <p:cond delay="1900"/>
                            </p:stCondLst>
                            <p:childTnLst>
                              <p:par>
                                <p:cTn id="18" presetID="22" presetClass="entr" presetSubtype="8" fill="hold" grpId="0" nodeType="afterEffect">
                                  <p:stCondLst>
                                    <p:cond delay="25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2" presetClass="entr" presetSubtype="8"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10" grpId="0" animBg="1"/>
      <p:bldP spid="7" grpId="0" animBg="1">
        <p:tmplLst>
          <p:tmpl>
            <p:tnLst>
              <p:par>
                <p:cTn presetID="22" presetClass="entr" presetSubtype="1"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up)">
                      <p:cBhvr>
                        <p:cTn dur="500"/>
                        <p:tgtEl>
                          <p:spTgt spid="7"/>
                        </p:tgtEl>
                      </p:cBhvr>
                    </p:animEffect>
                  </p:childTnLst>
                </p:cTn>
              </p:par>
            </p:tnLst>
          </p:tmpl>
        </p:tmplLst>
      </p:bldP>
      <p:bldP spid="9"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ide Image - 4">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12" name="図プレースホルダー 11"/>
          <p:cNvSpPr>
            <a:spLocks noGrp="1"/>
          </p:cNvSpPr>
          <p:nvPr>
            <p:ph type="pic" sz="quarter" idx="23" hasCustomPrompt="1"/>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4344650 w 18287642"/>
              <a:gd name="connsiteY9" fmla="*/ 0 h 6357136"/>
              <a:gd name="connsiteX10" fmla="*/ 143446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4344650" y="0"/>
                </a:lnTo>
                <a:lnTo>
                  <a:pt x="143446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26" hasCustomPrompt="1"/>
          </p:nvPr>
        </p:nvSpPr>
        <p:spPr>
          <a:xfrm>
            <a:off x="0" y="6140740"/>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7" hasCustomPrompt="1"/>
          </p:nvPr>
        </p:nvSpPr>
        <p:spPr>
          <a:xfrm>
            <a:off x="2390775" y="6157520"/>
            <a:ext cx="13506449" cy="882483"/>
          </a:xfrm>
        </p:spPr>
        <p:txBody>
          <a:bodyPr anchor="ctr">
            <a:noAutofit/>
          </a:bodyPr>
          <a:lstStyle>
            <a:lvl1pPr algn="ctr">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463919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outVertical)">
                                      <p:cBhvr>
                                        <p:cTn id="7" dur="500"/>
                                        <p:tgtEl>
                                          <p:spTgt spid="1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wipe(left)">
                                      <p:cBhvr>
                                        <p:cTn id="15" dur="500"/>
                                        <p:tgtEl>
                                          <p:spTgt spid="9">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12" grpId="0" animBg="1"/>
      <p:bldP spid="7" grpId="0" animBg="1">
        <p:tmplLst>
          <p:tmpl>
            <p:tnLst>
              <p:par>
                <p:cTn presetID="16" presetClass="entr" presetSubtype="37"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barn(outVertical)">
                      <p:cBhvr>
                        <p:cTn dur="500"/>
                        <p:tgtEl>
                          <p:spTgt spid="7"/>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Images &amp; Center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1" name="正方形/長方形 10"/>
          <p:cNvSpPr/>
          <p:nvPr userDrawn="1"/>
        </p:nvSpPr>
        <p:spPr>
          <a:xfrm>
            <a:off x="6093619" y="2684464"/>
            <a:ext cx="6100763" cy="44211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27" name="図プレースホルダー 25"/>
          <p:cNvSpPr>
            <a:spLocks noGrp="1"/>
          </p:cNvSpPr>
          <p:nvPr>
            <p:ph type="pic" sz="quarter" idx="14" hasCustomPrompt="1"/>
          </p:nvPr>
        </p:nvSpPr>
        <p:spPr>
          <a:xfrm>
            <a:off x="6613389" y="353283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8" hasCustomPrompt="1"/>
          </p:nvPr>
        </p:nvSpPr>
        <p:spPr>
          <a:xfrm>
            <a:off x="7353301" y="345813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0" name="図プレースホルダー 29"/>
          <p:cNvSpPr>
            <a:spLocks noGrp="1"/>
          </p:cNvSpPr>
          <p:nvPr>
            <p:ph type="pic" sz="quarter" idx="49" hasCustomPrompt="1"/>
          </p:nvPr>
        </p:nvSpPr>
        <p:spPr>
          <a:xfrm>
            <a:off x="1" y="2684462"/>
            <a:ext cx="6093616" cy="4421187"/>
          </a:xfrm>
        </p:spPr>
        <p:txBody>
          <a:bodyPr>
            <a:normAutofit/>
          </a:bodyPr>
          <a:lstStyle>
            <a:lvl1pPr>
              <a:defRPr sz="2000" baseline="0"/>
            </a:lvl1pPr>
          </a:lstStyle>
          <a:p>
            <a:r>
              <a:rPr kumimoji="1" lang="en-US" altLang="ja-JP" dirty="0"/>
              <a:t>Insert an image</a:t>
            </a:r>
            <a:endParaRPr kumimoji="1" lang="ja-JP" altLang="en-US" dirty="0"/>
          </a:p>
        </p:txBody>
      </p:sp>
      <p:sp>
        <p:nvSpPr>
          <p:cNvPr id="31" name="図プレースホルダー 29"/>
          <p:cNvSpPr>
            <a:spLocks noGrp="1"/>
          </p:cNvSpPr>
          <p:nvPr>
            <p:ph type="pic" sz="quarter" idx="50" hasCustomPrompt="1"/>
          </p:nvPr>
        </p:nvSpPr>
        <p:spPr>
          <a:xfrm>
            <a:off x="12194027" y="2684462"/>
            <a:ext cx="6093616" cy="4421187"/>
          </a:xfrm>
        </p:spPr>
        <p:txBody>
          <a:bodyPr>
            <a:normAutofit/>
          </a:bodyPr>
          <a:lstStyle>
            <a:lvl1pPr>
              <a:defRPr sz="2000"/>
            </a:lvl1pPr>
          </a:lstStyle>
          <a:p>
            <a:r>
              <a:rPr kumimoji="1" lang="en-US" altLang="ja-JP" dirty="0"/>
              <a:t>Insert an image</a:t>
            </a:r>
            <a:endParaRPr kumimoji="1" lang="ja-JP" altLang="en-US" dirty="0"/>
          </a:p>
        </p:txBody>
      </p:sp>
      <p:sp>
        <p:nvSpPr>
          <p:cNvPr id="32" name="図プレースホルダー 25"/>
          <p:cNvSpPr>
            <a:spLocks noGrp="1"/>
          </p:cNvSpPr>
          <p:nvPr>
            <p:ph type="pic" sz="quarter" idx="51" hasCustomPrompt="1"/>
          </p:nvPr>
        </p:nvSpPr>
        <p:spPr>
          <a:xfrm>
            <a:off x="6613389" y="466866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52" hasCustomPrompt="1"/>
          </p:nvPr>
        </p:nvSpPr>
        <p:spPr>
          <a:xfrm>
            <a:off x="7353301" y="459396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4" name="図プレースホルダー 25"/>
          <p:cNvSpPr>
            <a:spLocks noGrp="1"/>
          </p:cNvSpPr>
          <p:nvPr>
            <p:ph type="pic" sz="quarter" idx="53" hasCustomPrompt="1"/>
          </p:nvPr>
        </p:nvSpPr>
        <p:spPr>
          <a:xfrm>
            <a:off x="6613389" y="580449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5" name="テキスト プレースホルダー 12"/>
          <p:cNvSpPr>
            <a:spLocks noGrp="1"/>
          </p:cNvSpPr>
          <p:nvPr>
            <p:ph type="body" sz="quarter" idx="54" hasCustomPrompt="1"/>
          </p:nvPr>
        </p:nvSpPr>
        <p:spPr>
          <a:xfrm>
            <a:off x="7353301" y="572979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08617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randombar(horizontal)">
                                      <p:cBhvr>
                                        <p:cTn id="11" dur="500"/>
                                        <p:tgtEl>
                                          <p:spTgt spid="31"/>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randombar(horizontal)">
                                      <p:cBhvr>
                                        <p:cTn id="15" dur="500"/>
                                        <p:tgtEl>
                                          <p:spTgt spid="11"/>
                                        </p:tgtEl>
                                      </p:cBhvr>
                                    </p:animEffect>
                                  </p:childTnLst>
                                </p:cTn>
                              </p:par>
                            </p:childTnLst>
                          </p:cTn>
                        </p:par>
                        <p:par>
                          <p:cTn id="16" fill="hold">
                            <p:stCondLst>
                              <p:cond delay="1500"/>
                            </p:stCondLst>
                            <p:childTnLst>
                              <p:par>
                                <p:cTn id="17" presetID="49" presetClass="entr" presetSubtype="0" decel="10000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 calcmode="lin" valueType="num">
                                      <p:cBhvr>
                                        <p:cTn id="21" dur="500" fill="hold"/>
                                        <p:tgtEl>
                                          <p:spTgt spid="27"/>
                                        </p:tgtEl>
                                        <p:attrNameLst>
                                          <p:attrName>style.rotation</p:attrName>
                                        </p:attrNameLst>
                                      </p:cBhvr>
                                      <p:tavLst>
                                        <p:tav tm="0">
                                          <p:val>
                                            <p:fltVal val="360"/>
                                          </p:val>
                                        </p:tav>
                                        <p:tav tm="100000">
                                          <p:val>
                                            <p:fltVal val="0"/>
                                          </p:val>
                                        </p:tav>
                                      </p:tavLst>
                                    </p:anim>
                                    <p:animEffect transition="in" filter="fade">
                                      <p:cBhvr>
                                        <p:cTn id="22" dur="500"/>
                                        <p:tgtEl>
                                          <p:spTgt spid="27"/>
                                        </p:tgtEl>
                                      </p:cBhvr>
                                    </p:animEffect>
                                  </p:childTnLst>
                                </p:cTn>
                              </p:par>
                            </p:childTnLst>
                          </p:cTn>
                        </p:par>
                        <p:par>
                          <p:cTn id="23" fill="hold">
                            <p:stCondLst>
                              <p:cond delay="2000"/>
                            </p:stCondLst>
                            <p:childTnLst>
                              <p:par>
                                <p:cTn id="24" presetID="2" presetClass="entr" presetSubtype="4" decel="100000" fill="hold" grpId="0" nodeType="afterEffect">
                                  <p:stCondLst>
                                    <p:cond delay="0"/>
                                  </p:stCondLst>
                                  <p:childTnLst>
                                    <p:set>
                                      <p:cBhvr>
                                        <p:cTn id="25" dur="1" fill="hold">
                                          <p:stCondLst>
                                            <p:cond delay="0"/>
                                          </p:stCondLst>
                                        </p:cTn>
                                        <p:tgtEl>
                                          <p:spTgt spid="29">
                                            <p:txEl>
                                              <p:pRg st="0" end="0"/>
                                            </p:txEl>
                                          </p:spTgt>
                                        </p:tgtEl>
                                        <p:attrNameLst>
                                          <p:attrName>style.visibility</p:attrName>
                                        </p:attrNameLst>
                                      </p:cBhvr>
                                      <p:to>
                                        <p:strVal val="visible"/>
                                      </p:to>
                                    </p:set>
                                    <p:anim calcmode="lin" valueType="num">
                                      <p:cBhvr additive="base">
                                        <p:cTn id="26"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49" presetClass="entr" presetSubtype="0" decel="100000"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p:cTn id="31" dur="500" fill="hold"/>
                                        <p:tgtEl>
                                          <p:spTgt spid="32"/>
                                        </p:tgtEl>
                                        <p:attrNameLst>
                                          <p:attrName>ppt_w</p:attrName>
                                        </p:attrNameLst>
                                      </p:cBhvr>
                                      <p:tavLst>
                                        <p:tav tm="0">
                                          <p:val>
                                            <p:fltVal val="0"/>
                                          </p:val>
                                        </p:tav>
                                        <p:tav tm="100000">
                                          <p:val>
                                            <p:strVal val="#ppt_w"/>
                                          </p:val>
                                        </p:tav>
                                      </p:tavLst>
                                    </p:anim>
                                    <p:anim calcmode="lin" valueType="num">
                                      <p:cBhvr>
                                        <p:cTn id="32" dur="500" fill="hold"/>
                                        <p:tgtEl>
                                          <p:spTgt spid="32"/>
                                        </p:tgtEl>
                                        <p:attrNameLst>
                                          <p:attrName>ppt_h</p:attrName>
                                        </p:attrNameLst>
                                      </p:cBhvr>
                                      <p:tavLst>
                                        <p:tav tm="0">
                                          <p:val>
                                            <p:fltVal val="0"/>
                                          </p:val>
                                        </p:tav>
                                        <p:tav tm="100000">
                                          <p:val>
                                            <p:strVal val="#ppt_h"/>
                                          </p:val>
                                        </p:tav>
                                      </p:tavLst>
                                    </p:anim>
                                    <p:anim calcmode="lin" valueType="num">
                                      <p:cBhvr>
                                        <p:cTn id="33" dur="500" fill="hold"/>
                                        <p:tgtEl>
                                          <p:spTgt spid="32"/>
                                        </p:tgtEl>
                                        <p:attrNameLst>
                                          <p:attrName>style.rotation</p:attrName>
                                        </p:attrNameLst>
                                      </p:cBhvr>
                                      <p:tavLst>
                                        <p:tav tm="0">
                                          <p:val>
                                            <p:fltVal val="360"/>
                                          </p:val>
                                        </p:tav>
                                        <p:tav tm="100000">
                                          <p:val>
                                            <p:fltVal val="0"/>
                                          </p:val>
                                        </p:tav>
                                      </p:tavLst>
                                    </p:anim>
                                    <p:animEffect transition="in" filter="fade">
                                      <p:cBhvr>
                                        <p:cTn id="34" dur="500"/>
                                        <p:tgtEl>
                                          <p:spTgt spid="32"/>
                                        </p:tgtEl>
                                      </p:cBhvr>
                                    </p:animEffect>
                                  </p:childTnLst>
                                </p:cTn>
                              </p:par>
                            </p:childTnLst>
                          </p:cTn>
                        </p:par>
                        <p:par>
                          <p:cTn id="35" fill="hold">
                            <p:stCondLst>
                              <p:cond delay="3000"/>
                            </p:stCondLst>
                            <p:childTnLst>
                              <p:par>
                                <p:cTn id="36" presetID="2" presetClass="entr" presetSubtype="4"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3500"/>
                            </p:stCondLst>
                            <p:childTnLst>
                              <p:par>
                                <p:cTn id="41" presetID="49" presetClass="entr" presetSubtype="0" decel="10000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 calcmode="lin" valueType="num">
                                      <p:cBhvr>
                                        <p:cTn id="45" dur="500" fill="hold"/>
                                        <p:tgtEl>
                                          <p:spTgt spid="34"/>
                                        </p:tgtEl>
                                        <p:attrNameLst>
                                          <p:attrName>style.rotation</p:attrName>
                                        </p:attrNameLst>
                                      </p:cBhvr>
                                      <p:tavLst>
                                        <p:tav tm="0">
                                          <p:val>
                                            <p:fltVal val="360"/>
                                          </p:val>
                                        </p:tav>
                                        <p:tav tm="100000">
                                          <p:val>
                                            <p:fltVal val="0"/>
                                          </p:val>
                                        </p:tav>
                                      </p:tavLst>
                                    </p:anim>
                                    <p:animEffect transition="in" filter="fade">
                                      <p:cBhvr>
                                        <p:cTn id="46" dur="500"/>
                                        <p:tgtEl>
                                          <p:spTgt spid="34"/>
                                        </p:tgtEl>
                                      </p:cBhvr>
                                    </p:animEffect>
                                  </p:childTnLst>
                                </p:cTn>
                              </p:par>
                            </p:childTnLst>
                          </p:cTn>
                        </p:par>
                        <p:par>
                          <p:cTn id="47" fill="hold">
                            <p:stCondLst>
                              <p:cond delay="4000"/>
                            </p:stCondLst>
                            <p:childTnLst>
                              <p:par>
                                <p:cTn id="48" presetID="2" presetClass="entr" presetSubtype="4" decel="100000" fill="hold" grpId="0" nodeType="afterEffect">
                                  <p:stCondLst>
                                    <p:cond delay="0"/>
                                  </p:stCondLst>
                                  <p:childTnLst>
                                    <p:set>
                                      <p:cBhvr>
                                        <p:cTn id="49" dur="1" fill="hold">
                                          <p:stCondLst>
                                            <p:cond delay="0"/>
                                          </p:stCondLst>
                                        </p:cTn>
                                        <p:tgtEl>
                                          <p:spTgt spid="35">
                                            <p:txEl>
                                              <p:pRg st="0" end="0"/>
                                            </p:txEl>
                                          </p:spTgt>
                                        </p:tgtEl>
                                        <p:attrNameLst>
                                          <p:attrName>style.visibility</p:attrName>
                                        </p:attrNameLst>
                                      </p:cBhvr>
                                      <p:to>
                                        <p:strVal val="visible"/>
                                      </p:to>
                                    </p:set>
                                    <p:anim calcmode="lin" valueType="num">
                                      <p:cBhvr additive="base">
                                        <p:cTn id="50"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4500"/>
                            </p:stCondLst>
                            <p:childTnLst>
                              <p:par>
                                <p:cTn id="53" presetID="22" presetClass="entr" presetSubtype="8"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left)">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tmplLst>
          <p:tmpl>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27" grpId="0"/>
      <p:bldP spid="29" grpId="0" build="p">
        <p:tmplLst>
          <p:tmpl lvl="1">
            <p:tnLst>
              <p:par>
                <p:cTn presetID="2" presetClass="entr" presetSubtype="4"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p:bldP spid="31" grpId="0"/>
      <p:bldP spid="32" grpId="0"/>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enter Phon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12" hasCustomPrompt="1"/>
          </p:nvPr>
        </p:nvSpPr>
        <p:spPr>
          <a:xfrm>
            <a:off x="1947003" y="3713114"/>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1388278" y="3776058"/>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1388278" y="2786737"/>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1388278" y="7001529"/>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1388278" y="6012208"/>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pic>
        <p:nvPicPr>
          <p:cNvPr id="43" name="図 4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81603" y="2228602"/>
            <a:ext cx="3583638" cy="7322170"/>
          </a:xfrm>
          <a:prstGeom prst="rect">
            <a:avLst/>
          </a:prstGeom>
          <a:effectLst/>
        </p:spPr>
      </p:pic>
      <p:sp>
        <p:nvSpPr>
          <p:cNvPr id="44" name="図プレースホルダー 2"/>
          <p:cNvSpPr>
            <a:spLocks noGrp="1"/>
          </p:cNvSpPr>
          <p:nvPr>
            <p:ph type="pic" sz="quarter" idx="25" hasCustomPrompt="1"/>
          </p:nvPr>
        </p:nvSpPr>
        <p:spPr>
          <a:xfrm>
            <a:off x="7642859" y="3165437"/>
            <a:ext cx="3055621" cy="5483263"/>
          </a:xfrm>
        </p:spPr>
        <p:txBody>
          <a:bodyPr>
            <a:normAutofit/>
          </a:bodyPr>
          <a:lstStyle>
            <a:lvl1pPr>
              <a:defRPr sz="2000"/>
            </a:lvl1pPr>
          </a:lstStyle>
          <a:p>
            <a:r>
              <a:rPr kumimoji="1" lang="en-US" altLang="ja-JP" dirty="0"/>
              <a:t>Add an image</a:t>
            </a:r>
            <a:endParaRPr kumimoji="1" lang="ja-JP" altLang="en-US" dirty="0"/>
          </a:p>
        </p:txBody>
      </p:sp>
      <p:sp>
        <p:nvSpPr>
          <p:cNvPr id="45"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Tree>
    <p:extLst>
      <p:ext uri="{BB962C8B-B14F-4D97-AF65-F5344CB8AC3E}">
        <p14:creationId xmlns:p14="http://schemas.microsoft.com/office/powerpoint/2010/main" val="2194132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750" fill="hold"/>
                                        <p:tgtEl>
                                          <p:spTgt spid="43"/>
                                        </p:tgtEl>
                                        <p:attrNameLst>
                                          <p:attrName>ppt_x</p:attrName>
                                        </p:attrNameLst>
                                      </p:cBhvr>
                                      <p:tavLst>
                                        <p:tav tm="0">
                                          <p:val>
                                            <p:strVal val="#ppt_x"/>
                                          </p:val>
                                        </p:tav>
                                        <p:tav tm="100000">
                                          <p:val>
                                            <p:strVal val="#ppt_x"/>
                                          </p:val>
                                        </p:tav>
                                      </p:tavLst>
                                    </p:anim>
                                    <p:anim calcmode="lin" valueType="num">
                                      <p:cBhvr additive="base">
                                        <p:cTn id="8" dur="750" fill="hold"/>
                                        <p:tgtEl>
                                          <p:spTgt spid="43"/>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additive="base">
                                        <p:cTn id="11" dur="750" fill="hold"/>
                                        <p:tgtEl>
                                          <p:spTgt spid="44"/>
                                        </p:tgtEl>
                                        <p:attrNameLst>
                                          <p:attrName>ppt_x</p:attrName>
                                        </p:attrNameLst>
                                      </p:cBhvr>
                                      <p:tavLst>
                                        <p:tav tm="0">
                                          <p:val>
                                            <p:strVal val="#ppt_x"/>
                                          </p:val>
                                        </p:tav>
                                        <p:tav tm="100000">
                                          <p:val>
                                            <p:strVal val="#ppt_x"/>
                                          </p:val>
                                        </p:tav>
                                      </p:tavLst>
                                    </p:anim>
                                    <p:anim calcmode="lin" valueType="num">
                                      <p:cBhvr additive="base">
                                        <p:cTn id="12" dur="750" fill="hold"/>
                                        <p:tgtEl>
                                          <p:spTgt spid="44"/>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1" decel="10000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750" fill="hold"/>
                                        <p:tgtEl>
                                          <p:spTgt spid="26"/>
                                        </p:tgtEl>
                                        <p:attrNameLst>
                                          <p:attrName>ppt_x</p:attrName>
                                        </p:attrNameLst>
                                      </p:cBhvr>
                                      <p:tavLst>
                                        <p:tav tm="0">
                                          <p:val>
                                            <p:strVal val="#ppt_x"/>
                                          </p:val>
                                        </p:tav>
                                        <p:tav tm="100000">
                                          <p:val>
                                            <p:strVal val="#ppt_x"/>
                                          </p:val>
                                        </p:tav>
                                      </p:tavLst>
                                    </p:anim>
                                    <p:anim calcmode="lin" valueType="num">
                                      <p:cBhvr additive="base">
                                        <p:cTn id="17" dur="750" fill="hold"/>
                                        <p:tgtEl>
                                          <p:spTgt spid="26"/>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additive="base">
                                        <p:cTn id="20" dur="750" fill="hold"/>
                                        <p:tgtEl>
                                          <p:spTgt spid="27"/>
                                        </p:tgtEl>
                                        <p:attrNameLst>
                                          <p:attrName>ppt_x</p:attrName>
                                        </p:attrNameLst>
                                      </p:cBhvr>
                                      <p:tavLst>
                                        <p:tav tm="0">
                                          <p:val>
                                            <p:strVal val="#ppt_x"/>
                                          </p:val>
                                        </p:tav>
                                        <p:tav tm="100000">
                                          <p:val>
                                            <p:strVal val="#ppt_x"/>
                                          </p:val>
                                        </p:tav>
                                      </p:tavLst>
                                    </p:anim>
                                    <p:anim calcmode="lin" valueType="num">
                                      <p:cBhvr additive="base">
                                        <p:cTn id="21" dur="750" fill="hold"/>
                                        <p:tgtEl>
                                          <p:spTgt spid="27"/>
                                        </p:tgtEl>
                                        <p:attrNameLst>
                                          <p:attrName>ppt_y</p:attrName>
                                        </p:attrNameLst>
                                      </p:cBhvr>
                                      <p:tavLst>
                                        <p:tav tm="0">
                                          <p:val>
                                            <p:strVal val="0-#ppt_h/2"/>
                                          </p:val>
                                        </p:tav>
                                        <p:tav tm="100000">
                                          <p:val>
                                            <p:strVal val="#ppt_y"/>
                                          </p:val>
                                        </p:tav>
                                      </p:tavLst>
                                    </p:anim>
                                  </p:childTnLst>
                                </p:cTn>
                              </p:par>
                            </p:childTnLst>
                          </p:cTn>
                        </p:par>
                        <p:par>
                          <p:cTn id="22" fill="hold">
                            <p:stCondLst>
                              <p:cond delay="1500"/>
                            </p:stCondLst>
                            <p:childTnLst>
                              <p:par>
                                <p:cTn id="23" presetID="2" presetClass="entr" presetSubtype="8" decel="100000" fill="hold" grpId="0" nodeType="afterEffect">
                                  <p:stCondLst>
                                    <p:cond delay="0"/>
                                  </p:stCondLst>
                                  <p:childTnLst>
                                    <p:set>
                                      <p:cBhvr>
                                        <p:cTn id="24" dur="1" fill="hold">
                                          <p:stCondLst>
                                            <p:cond delay="0"/>
                                          </p:stCondLst>
                                        </p:cTn>
                                        <p:tgtEl>
                                          <p:spTgt spid="24">
                                            <p:txEl>
                                              <p:pRg st="0" end="0"/>
                                            </p:txEl>
                                          </p:spTgt>
                                        </p:tgtEl>
                                        <p:attrNameLst>
                                          <p:attrName>style.visibility</p:attrName>
                                        </p:attrNameLst>
                                      </p:cBhvr>
                                      <p:to>
                                        <p:strVal val="visible"/>
                                      </p:to>
                                    </p:set>
                                    <p:anim calcmode="lin" valueType="num">
                                      <p:cBhvr additive="base">
                                        <p:cTn id="25"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childTnLst>
                          </p:cTn>
                        </p:par>
                        <p:par>
                          <p:cTn id="31" fill="hold">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left)">
                                      <p:cBhvr>
                                        <p:cTn id="34" dur="500"/>
                                        <p:tgtEl>
                                          <p:spTgt spid="23"/>
                                        </p:tgtEl>
                                      </p:cBhvr>
                                    </p:animEffect>
                                  </p:childTnLst>
                                </p:cTn>
                              </p:par>
                            </p:childTnLst>
                          </p:cTn>
                        </p:par>
                        <p:par>
                          <p:cTn id="35" fill="hold">
                            <p:stCondLst>
                              <p:cond delay="2500"/>
                            </p:stCondLst>
                            <p:childTnLst>
                              <p:par>
                                <p:cTn id="36" presetID="2" presetClass="entr" presetSubtype="1" decel="10000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750" fill="hold"/>
                                        <p:tgtEl>
                                          <p:spTgt spid="31"/>
                                        </p:tgtEl>
                                        <p:attrNameLst>
                                          <p:attrName>ppt_x</p:attrName>
                                        </p:attrNameLst>
                                      </p:cBhvr>
                                      <p:tavLst>
                                        <p:tav tm="0">
                                          <p:val>
                                            <p:strVal val="#ppt_x"/>
                                          </p:val>
                                        </p:tav>
                                        <p:tav tm="100000">
                                          <p:val>
                                            <p:strVal val="#ppt_x"/>
                                          </p:val>
                                        </p:tav>
                                      </p:tavLst>
                                    </p:anim>
                                    <p:anim calcmode="lin" valueType="num">
                                      <p:cBhvr additive="base">
                                        <p:cTn id="39" dur="750" fill="hold"/>
                                        <p:tgtEl>
                                          <p:spTgt spid="31"/>
                                        </p:tgtEl>
                                        <p:attrNameLst>
                                          <p:attrName>ppt_y</p:attrName>
                                        </p:attrNameLst>
                                      </p:cBhvr>
                                      <p:tavLst>
                                        <p:tav tm="0">
                                          <p:val>
                                            <p:strVal val="0-#ppt_h/2"/>
                                          </p:val>
                                        </p:tav>
                                        <p:tav tm="100000">
                                          <p:val>
                                            <p:strVal val="#ppt_y"/>
                                          </p:val>
                                        </p:tav>
                                      </p:tavLst>
                                    </p:anim>
                                  </p:childTnLst>
                                </p:cTn>
                              </p:par>
                              <p:par>
                                <p:cTn id="40" presetID="2" presetClass="entr" presetSubtype="1" decel="100000"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 calcmode="lin" valueType="num">
                                      <p:cBhvr additive="base">
                                        <p:cTn id="42" dur="750" fill="hold"/>
                                        <p:tgtEl>
                                          <p:spTgt spid="32"/>
                                        </p:tgtEl>
                                        <p:attrNameLst>
                                          <p:attrName>ppt_x</p:attrName>
                                        </p:attrNameLst>
                                      </p:cBhvr>
                                      <p:tavLst>
                                        <p:tav tm="0">
                                          <p:val>
                                            <p:strVal val="#ppt_x"/>
                                          </p:val>
                                        </p:tav>
                                        <p:tav tm="100000">
                                          <p:val>
                                            <p:strVal val="#ppt_x"/>
                                          </p:val>
                                        </p:tav>
                                      </p:tavLst>
                                    </p:anim>
                                    <p:anim calcmode="lin" valueType="num">
                                      <p:cBhvr additive="base">
                                        <p:cTn id="43" dur="750" fill="hold"/>
                                        <p:tgtEl>
                                          <p:spTgt spid="32"/>
                                        </p:tgtEl>
                                        <p:attrNameLst>
                                          <p:attrName>ppt_y</p:attrName>
                                        </p:attrNameLst>
                                      </p:cBhvr>
                                      <p:tavLst>
                                        <p:tav tm="0">
                                          <p:val>
                                            <p:strVal val="0-#ppt_h/2"/>
                                          </p:val>
                                        </p:tav>
                                        <p:tav tm="100000">
                                          <p:val>
                                            <p:strVal val="#ppt_y"/>
                                          </p:val>
                                        </p:tav>
                                      </p:tavLst>
                                    </p:anim>
                                  </p:childTnLst>
                                </p:cTn>
                              </p:par>
                            </p:childTnLst>
                          </p:cTn>
                        </p:par>
                        <p:par>
                          <p:cTn id="44" fill="hold">
                            <p:stCondLst>
                              <p:cond delay="3250"/>
                            </p:stCondLst>
                            <p:childTnLst>
                              <p:par>
                                <p:cTn id="45" presetID="2" presetClass="entr" presetSubtype="2" decel="100000" fill="hold" grpId="0" nodeType="afterEffect">
                                  <p:stCondLst>
                                    <p:cond delay="0"/>
                                  </p:stCondLst>
                                  <p:childTnLst>
                                    <p:set>
                                      <p:cBhvr>
                                        <p:cTn id="46" dur="1" fill="hold">
                                          <p:stCondLst>
                                            <p:cond delay="0"/>
                                          </p:stCondLst>
                                        </p:cTn>
                                        <p:tgtEl>
                                          <p:spTgt spid="29">
                                            <p:txEl>
                                              <p:pRg st="0" end="0"/>
                                            </p:txEl>
                                          </p:spTgt>
                                        </p:tgtEl>
                                        <p:attrNameLst>
                                          <p:attrName>style.visibility</p:attrName>
                                        </p:attrNameLst>
                                      </p:cBhvr>
                                      <p:to>
                                        <p:strVal val="visible"/>
                                      </p:to>
                                    </p:set>
                                    <p:anim calcmode="lin" valueType="num">
                                      <p:cBhvr additive="base">
                                        <p:cTn id="47"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29">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4" decel="10000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 calcmode="lin" valueType="num">
                                      <p:cBhvr additive="base">
                                        <p:cTn id="51" dur="500" fill="hold"/>
                                        <p:tgtEl>
                                          <p:spTgt spid="30"/>
                                        </p:tgtEl>
                                        <p:attrNameLst>
                                          <p:attrName>ppt_x</p:attrName>
                                        </p:attrNameLst>
                                      </p:cBhvr>
                                      <p:tavLst>
                                        <p:tav tm="0">
                                          <p:val>
                                            <p:strVal val="#ppt_x"/>
                                          </p:val>
                                        </p:tav>
                                        <p:tav tm="100000">
                                          <p:val>
                                            <p:strVal val="#ppt_x"/>
                                          </p:val>
                                        </p:tav>
                                      </p:tavLst>
                                    </p:anim>
                                    <p:anim calcmode="lin" valueType="num">
                                      <p:cBhvr additive="base">
                                        <p:cTn id="52" dur="500" fill="hold"/>
                                        <p:tgtEl>
                                          <p:spTgt spid="30"/>
                                        </p:tgtEl>
                                        <p:attrNameLst>
                                          <p:attrName>ppt_y</p:attrName>
                                        </p:attrNameLst>
                                      </p:cBhvr>
                                      <p:tavLst>
                                        <p:tav tm="0">
                                          <p:val>
                                            <p:strVal val="1+#ppt_h/2"/>
                                          </p:val>
                                        </p:tav>
                                        <p:tav tm="100000">
                                          <p:val>
                                            <p:strVal val="#ppt_y"/>
                                          </p:val>
                                        </p:tav>
                                      </p:tavLst>
                                    </p:anim>
                                  </p:childTnLst>
                                </p:cTn>
                              </p:par>
                            </p:childTnLst>
                          </p:cTn>
                        </p:par>
                        <p:par>
                          <p:cTn id="53" fill="hold">
                            <p:stCondLst>
                              <p:cond delay="3750"/>
                            </p:stCondLst>
                            <p:childTnLst>
                              <p:par>
                                <p:cTn id="54" presetID="22" presetClass="entr" presetSubtype="2"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right)">
                                      <p:cBhvr>
                                        <p:cTn id="56" dur="500"/>
                                        <p:tgtEl>
                                          <p:spTgt spid="28"/>
                                        </p:tgtEl>
                                      </p:cBhvr>
                                    </p:animEffect>
                                  </p:childTnLst>
                                </p:cTn>
                              </p:par>
                            </p:childTnLst>
                          </p:cTn>
                        </p:par>
                        <p:par>
                          <p:cTn id="57" fill="hold">
                            <p:stCondLst>
                              <p:cond delay="4250"/>
                            </p:stCondLst>
                            <p:childTnLst>
                              <p:par>
                                <p:cTn id="58" presetID="2" presetClass="entr" presetSubtype="1" decel="100000"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 calcmode="lin" valueType="num">
                                      <p:cBhvr additive="base">
                                        <p:cTn id="60" dur="750" fill="hold"/>
                                        <p:tgtEl>
                                          <p:spTgt spid="36"/>
                                        </p:tgtEl>
                                        <p:attrNameLst>
                                          <p:attrName>ppt_x</p:attrName>
                                        </p:attrNameLst>
                                      </p:cBhvr>
                                      <p:tavLst>
                                        <p:tav tm="0">
                                          <p:val>
                                            <p:strVal val="#ppt_x"/>
                                          </p:val>
                                        </p:tav>
                                        <p:tav tm="100000">
                                          <p:val>
                                            <p:strVal val="#ppt_x"/>
                                          </p:val>
                                        </p:tav>
                                      </p:tavLst>
                                    </p:anim>
                                    <p:anim calcmode="lin" valueType="num">
                                      <p:cBhvr additive="base">
                                        <p:cTn id="61" dur="750" fill="hold"/>
                                        <p:tgtEl>
                                          <p:spTgt spid="36"/>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37"/>
                                        </p:tgtEl>
                                        <p:attrNameLst>
                                          <p:attrName>style.visibility</p:attrName>
                                        </p:attrNameLst>
                                      </p:cBhvr>
                                      <p:to>
                                        <p:strVal val="visible"/>
                                      </p:to>
                                    </p:set>
                                    <p:anim calcmode="lin" valueType="num">
                                      <p:cBhvr additive="base">
                                        <p:cTn id="64" dur="750" fill="hold"/>
                                        <p:tgtEl>
                                          <p:spTgt spid="37"/>
                                        </p:tgtEl>
                                        <p:attrNameLst>
                                          <p:attrName>ppt_x</p:attrName>
                                        </p:attrNameLst>
                                      </p:cBhvr>
                                      <p:tavLst>
                                        <p:tav tm="0">
                                          <p:val>
                                            <p:strVal val="#ppt_x"/>
                                          </p:val>
                                        </p:tav>
                                        <p:tav tm="100000">
                                          <p:val>
                                            <p:strVal val="#ppt_x"/>
                                          </p:val>
                                        </p:tav>
                                      </p:tavLst>
                                    </p:anim>
                                    <p:anim calcmode="lin" valueType="num">
                                      <p:cBhvr additive="base">
                                        <p:cTn id="65" dur="750" fill="hold"/>
                                        <p:tgtEl>
                                          <p:spTgt spid="37"/>
                                        </p:tgtEl>
                                        <p:attrNameLst>
                                          <p:attrName>ppt_y</p:attrName>
                                        </p:attrNameLst>
                                      </p:cBhvr>
                                      <p:tavLst>
                                        <p:tav tm="0">
                                          <p:val>
                                            <p:strVal val="0-#ppt_h/2"/>
                                          </p:val>
                                        </p:tav>
                                        <p:tav tm="100000">
                                          <p:val>
                                            <p:strVal val="#ppt_y"/>
                                          </p:val>
                                        </p:tav>
                                      </p:tavLst>
                                    </p:anim>
                                  </p:childTnLst>
                                </p:cTn>
                              </p:par>
                            </p:childTnLst>
                          </p:cTn>
                        </p:par>
                        <p:par>
                          <p:cTn id="66" fill="hold">
                            <p:stCondLst>
                              <p:cond delay="5000"/>
                            </p:stCondLst>
                            <p:childTnLst>
                              <p:par>
                                <p:cTn id="67" presetID="2" presetClass="entr" presetSubtype="8" decel="100000" fill="hold" grpId="0" nodeType="afterEffect">
                                  <p:stCondLst>
                                    <p:cond delay="0"/>
                                  </p:stCondLst>
                                  <p:childTnLst>
                                    <p:set>
                                      <p:cBhvr>
                                        <p:cTn id="68" dur="1" fill="hold">
                                          <p:stCondLst>
                                            <p:cond delay="0"/>
                                          </p:stCondLst>
                                        </p:cTn>
                                        <p:tgtEl>
                                          <p:spTgt spid="34">
                                            <p:txEl>
                                              <p:pRg st="0" end="0"/>
                                            </p:txEl>
                                          </p:spTgt>
                                        </p:tgtEl>
                                        <p:attrNameLst>
                                          <p:attrName>style.visibility</p:attrName>
                                        </p:attrNameLst>
                                      </p:cBhvr>
                                      <p:to>
                                        <p:strVal val="visible"/>
                                      </p:to>
                                    </p:set>
                                    <p:anim calcmode="lin" valueType="num">
                                      <p:cBhvr additive="base">
                                        <p:cTn id="69"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34">
                                            <p:txEl>
                                              <p:pRg st="0" end="0"/>
                                            </p:txEl>
                                          </p:spTgt>
                                        </p:tgtEl>
                                        <p:attrNameLst>
                                          <p:attrName>ppt_y</p:attrName>
                                        </p:attrNameLst>
                                      </p:cBhvr>
                                      <p:tavLst>
                                        <p:tav tm="0">
                                          <p:val>
                                            <p:strVal val="#ppt_y"/>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childTnLst>
                          </p:cTn>
                        </p:par>
                        <p:par>
                          <p:cTn id="75" fill="hold">
                            <p:stCondLst>
                              <p:cond delay="5500"/>
                            </p:stCondLst>
                            <p:childTnLst>
                              <p:par>
                                <p:cTn id="76" presetID="22" presetClass="entr" presetSubtype="8" fill="hold" grpId="0" nodeType="after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wipe(left)">
                                      <p:cBhvr>
                                        <p:cTn id="78" dur="500"/>
                                        <p:tgtEl>
                                          <p:spTgt spid="33"/>
                                        </p:tgtEl>
                                      </p:cBhvr>
                                    </p:animEffect>
                                  </p:childTnLst>
                                </p:cTn>
                              </p:par>
                            </p:childTnLst>
                          </p:cTn>
                        </p:par>
                        <p:par>
                          <p:cTn id="79" fill="hold">
                            <p:stCondLst>
                              <p:cond delay="6000"/>
                            </p:stCondLst>
                            <p:childTnLst>
                              <p:par>
                                <p:cTn id="80" presetID="2" presetClass="entr" presetSubtype="1" decel="100000" fill="hold" grpId="0" nodeType="afterEffect">
                                  <p:stCondLst>
                                    <p:cond delay="0"/>
                                  </p:stCondLst>
                                  <p:childTnLst>
                                    <p:set>
                                      <p:cBhvr>
                                        <p:cTn id="81" dur="1" fill="hold">
                                          <p:stCondLst>
                                            <p:cond delay="0"/>
                                          </p:stCondLst>
                                        </p:cTn>
                                        <p:tgtEl>
                                          <p:spTgt spid="41"/>
                                        </p:tgtEl>
                                        <p:attrNameLst>
                                          <p:attrName>style.visibility</p:attrName>
                                        </p:attrNameLst>
                                      </p:cBhvr>
                                      <p:to>
                                        <p:strVal val="visible"/>
                                      </p:to>
                                    </p:set>
                                    <p:anim calcmode="lin" valueType="num">
                                      <p:cBhvr additive="base">
                                        <p:cTn id="82" dur="750" fill="hold"/>
                                        <p:tgtEl>
                                          <p:spTgt spid="41"/>
                                        </p:tgtEl>
                                        <p:attrNameLst>
                                          <p:attrName>ppt_x</p:attrName>
                                        </p:attrNameLst>
                                      </p:cBhvr>
                                      <p:tavLst>
                                        <p:tav tm="0">
                                          <p:val>
                                            <p:strVal val="#ppt_x"/>
                                          </p:val>
                                        </p:tav>
                                        <p:tav tm="100000">
                                          <p:val>
                                            <p:strVal val="#ppt_x"/>
                                          </p:val>
                                        </p:tav>
                                      </p:tavLst>
                                    </p:anim>
                                    <p:anim calcmode="lin" valueType="num">
                                      <p:cBhvr additive="base">
                                        <p:cTn id="83" dur="750" fill="hold"/>
                                        <p:tgtEl>
                                          <p:spTgt spid="41"/>
                                        </p:tgtEl>
                                        <p:attrNameLst>
                                          <p:attrName>ppt_y</p:attrName>
                                        </p:attrNameLst>
                                      </p:cBhvr>
                                      <p:tavLst>
                                        <p:tav tm="0">
                                          <p:val>
                                            <p:strVal val="0-#ppt_h/2"/>
                                          </p:val>
                                        </p:tav>
                                        <p:tav tm="100000">
                                          <p:val>
                                            <p:strVal val="#ppt_y"/>
                                          </p:val>
                                        </p:tav>
                                      </p:tavLst>
                                    </p:anim>
                                  </p:childTnLst>
                                </p:cTn>
                              </p:par>
                              <p:par>
                                <p:cTn id="84" presetID="2" presetClass="entr" presetSubtype="1" decel="100000" fill="hold" grpId="0" nodeType="withEffect">
                                  <p:stCondLst>
                                    <p:cond delay="0"/>
                                  </p:stCondLst>
                                  <p:childTnLst>
                                    <p:set>
                                      <p:cBhvr>
                                        <p:cTn id="85" dur="1" fill="hold">
                                          <p:stCondLst>
                                            <p:cond delay="0"/>
                                          </p:stCondLst>
                                        </p:cTn>
                                        <p:tgtEl>
                                          <p:spTgt spid="42"/>
                                        </p:tgtEl>
                                        <p:attrNameLst>
                                          <p:attrName>style.visibility</p:attrName>
                                        </p:attrNameLst>
                                      </p:cBhvr>
                                      <p:to>
                                        <p:strVal val="visible"/>
                                      </p:to>
                                    </p:set>
                                    <p:anim calcmode="lin" valueType="num">
                                      <p:cBhvr additive="base">
                                        <p:cTn id="86" dur="750" fill="hold"/>
                                        <p:tgtEl>
                                          <p:spTgt spid="42"/>
                                        </p:tgtEl>
                                        <p:attrNameLst>
                                          <p:attrName>ppt_x</p:attrName>
                                        </p:attrNameLst>
                                      </p:cBhvr>
                                      <p:tavLst>
                                        <p:tav tm="0">
                                          <p:val>
                                            <p:strVal val="#ppt_x"/>
                                          </p:val>
                                        </p:tav>
                                        <p:tav tm="100000">
                                          <p:val>
                                            <p:strVal val="#ppt_x"/>
                                          </p:val>
                                        </p:tav>
                                      </p:tavLst>
                                    </p:anim>
                                    <p:anim calcmode="lin" valueType="num">
                                      <p:cBhvr additive="base">
                                        <p:cTn id="87" dur="750" fill="hold"/>
                                        <p:tgtEl>
                                          <p:spTgt spid="42"/>
                                        </p:tgtEl>
                                        <p:attrNameLst>
                                          <p:attrName>ppt_y</p:attrName>
                                        </p:attrNameLst>
                                      </p:cBhvr>
                                      <p:tavLst>
                                        <p:tav tm="0">
                                          <p:val>
                                            <p:strVal val="0-#ppt_h/2"/>
                                          </p:val>
                                        </p:tav>
                                        <p:tav tm="100000">
                                          <p:val>
                                            <p:strVal val="#ppt_y"/>
                                          </p:val>
                                        </p:tav>
                                      </p:tavLst>
                                    </p:anim>
                                  </p:childTnLst>
                                </p:cTn>
                              </p:par>
                            </p:childTnLst>
                          </p:cTn>
                        </p:par>
                        <p:par>
                          <p:cTn id="88" fill="hold">
                            <p:stCondLst>
                              <p:cond delay="6750"/>
                            </p:stCondLst>
                            <p:childTnLst>
                              <p:par>
                                <p:cTn id="89" presetID="2" presetClass="entr" presetSubtype="2" decel="100000" fill="hold" grpId="0" nodeType="afterEffect">
                                  <p:stCondLst>
                                    <p:cond delay="0"/>
                                  </p:stCondLst>
                                  <p:childTnLst>
                                    <p:set>
                                      <p:cBhvr>
                                        <p:cTn id="90" dur="1" fill="hold">
                                          <p:stCondLst>
                                            <p:cond delay="0"/>
                                          </p:stCondLst>
                                        </p:cTn>
                                        <p:tgtEl>
                                          <p:spTgt spid="39">
                                            <p:txEl>
                                              <p:pRg st="0" end="0"/>
                                            </p:txEl>
                                          </p:spTgt>
                                        </p:tgtEl>
                                        <p:attrNameLst>
                                          <p:attrName>style.visibility</p:attrName>
                                        </p:attrNameLst>
                                      </p:cBhvr>
                                      <p:to>
                                        <p:strVal val="visible"/>
                                      </p:to>
                                    </p:set>
                                    <p:anim calcmode="lin" valueType="num">
                                      <p:cBhvr additive="base">
                                        <p:cTn id="91"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39">
                                            <p:txEl>
                                              <p:pRg st="0" end="0"/>
                                            </p:txEl>
                                          </p:spTgt>
                                        </p:tgtEl>
                                        <p:attrNameLst>
                                          <p:attrName>ppt_y</p:attrName>
                                        </p:attrNameLst>
                                      </p:cBhvr>
                                      <p:tavLst>
                                        <p:tav tm="0">
                                          <p:val>
                                            <p:strVal val="#ppt_y"/>
                                          </p:val>
                                        </p:tav>
                                        <p:tav tm="100000">
                                          <p:val>
                                            <p:strVal val="#ppt_y"/>
                                          </p:val>
                                        </p:tav>
                                      </p:tavLst>
                                    </p:anim>
                                  </p:childTnLst>
                                </p:cTn>
                              </p:par>
                              <p:par>
                                <p:cTn id="93" presetID="2" presetClass="entr" presetSubtype="4" decel="100000" fill="hold" grpId="0" nodeType="withEffect">
                                  <p:stCondLst>
                                    <p:cond delay="0"/>
                                  </p:stCondLst>
                                  <p:childTnLst>
                                    <p:set>
                                      <p:cBhvr>
                                        <p:cTn id="94" dur="1" fill="hold">
                                          <p:stCondLst>
                                            <p:cond delay="0"/>
                                          </p:stCondLst>
                                        </p:cTn>
                                        <p:tgtEl>
                                          <p:spTgt spid="40"/>
                                        </p:tgtEl>
                                        <p:attrNameLst>
                                          <p:attrName>style.visibility</p:attrName>
                                        </p:attrNameLst>
                                      </p:cBhvr>
                                      <p:to>
                                        <p:strVal val="visible"/>
                                      </p:to>
                                    </p:set>
                                    <p:anim calcmode="lin" valueType="num">
                                      <p:cBhvr additive="base">
                                        <p:cTn id="95" dur="500" fill="hold"/>
                                        <p:tgtEl>
                                          <p:spTgt spid="40"/>
                                        </p:tgtEl>
                                        <p:attrNameLst>
                                          <p:attrName>ppt_x</p:attrName>
                                        </p:attrNameLst>
                                      </p:cBhvr>
                                      <p:tavLst>
                                        <p:tav tm="0">
                                          <p:val>
                                            <p:strVal val="#ppt_x"/>
                                          </p:val>
                                        </p:tav>
                                        <p:tav tm="100000">
                                          <p:val>
                                            <p:strVal val="#ppt_x"/>
                                          </p:val>
                                        </p:tav>
                                      </p:tavLst>
                                    </p:anim>
                                    <p:anim calcmode="lin" valueType="num">
                                      <p:cBhvr additive="base">
                                        <p:cTn id="96" dur="500" fill="hold"/>
                                        <p:tgtEl>
                                          <p:spTgt spid="40"/>
                                        </p:tgtEl>
                                        <p:attrNameLst>
                                          <p:attrName>ppt_y</p:attrName>
                                        </p:attrNameLst>
                                      </p:cBhvr>
                                      <p:tavLst>
                                        <p:tav tm="0">
                                          <p:val>
                                            <p:strVal val="1+#ppt_h/2"/>
                                          </p:val>
                                        </p:tav>
                                        <p:tav tm="100000">
                                          <p:val>
                                            <p:strVal val="#ppt_y"/>
                                          </p:val>
                                        </p:tav>
                                      </p:tavLst>
                                    </p:anim>
                                  </p:childTnLst>
                                </p:cTn>
                              </p:par>
                            </p:childTnLst>
                          </p:cTn>
                        </p:par>
                        <p:par>
                          <p:cTn id="97" fill="hold">
                            <p:stCondLst>
                              <p:cond delay="7250"/>
                            </p:stCondLst>
                            <p:childTnLst>
                              <p:par>
                                <p:cTn id="98" presetID="22" presetClass="entr" presetSubtype="2" fill="hold" grpId="0" nodeType="after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wipe(right)">
                                      <p:cBhvr>
                                        <p:cTn id="10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animBg="1"/>
      <p:bldP spid="26" grpId="0" animBg="1"/>
      <p:bldP spid="27" grpId="0"/>
      <p:bldP spid="28" grpId="0">
        <p:tmplLst>
          <p:tmpl>
            <p:tnLst>
              <p:par>
                <p:cTn presetID="22" presetClass="entr" presetSubtype="2"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29" grpId="0" build="p">
        <p:tmplLst>
          <p:tmpl lvl="1">
            <p:tnLst>
              <p:par>
                <p:cTn presetID="2" presetClass="entr" presetSubtype="2"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p:bldP spid="33" grpId="0">
        <p:tmplLst>
          <p:tmpl>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animBg="1"/>
      <p:bldP spid="36" grpId="0" animBg="1"/>
      <p:bldP spid="37" grpId="0"/>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animBg="1"/>
      <p:bldP spid="42" grpId="0"/>
      <p:bldP spid="44" grpId="0"/>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enter Imag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2" name="図プレースホルダー 5"/>
          <p:cNvSpPr>
            <a:spLocks noGrp="1"/>
          </p:cNvSpPr>
          <p:nvPr>
            <p:ph type="pic" sz="quarter" idx="15" hasCustomPrompt="1"/>
          </p:nvPr>
        </p:nvSpPr>
        <p:spPr>
          <a:xfrm>
            <a:off x="6126646" y="1944914"/>
            <a:ext cx="6069156" cy="8340499"/>
          </a:xfrm>
          <a:solidFill>
            <a:schemeClr val="bg1"/>
          </a:solidFill>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2" hasCustomPrompt="1"/>
          </p:nvPr>
        </p:nvSpPr>
        <p:spPr>
          <a:xfrm>
            <a:off x="1947003" y="371311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2168390" y="3776058"/>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2168390" y="2786737"/>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2168390" y="7001529"/>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2168390" y="6012208"/>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94341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8" decel="100000" fill="hold" grpId="0" nodeType="afterEffect">
                                  <p:stCondLst>
                                    <p:cond delay="0"/>
                                  </p:stCondLst>
                                  <p:childTnLst>
                                    <p:set>
                                      <p:cBhvr>
                                        <p:cTn id="19" dur="1" fill="hold">
                                          <p:stCondLst>
                                            <p:cond delay="0"/>
                                          </p:stCondLst>
                                        </p:cTn>
                                        <p:tgtEl>
                                          <p:spTgt spid="24">
                                            <p:txEl>
                                              <p:pRg st="0" end="0"/>
                                            </p:txEl>
                                          </p:spTgt>
                                        </p:tgtEl>
                                        <p:attrNameLst>
                                          <p:attrName>style.visibility</p:attrName>
                                        </p:attrNameLst>
                                      </p:cBhvr>
                                      <p:to>
                                        <p:strVal val="visible"/>
                                      </p:to>
                                    </p:set>
                                    <p:anim calcmode="lin" valueType="num">
                                      <p:cBhvr additive="base">
                                        <p:cTn id="20"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24">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additive="base">
                                        <p:cTn id="24" dur="500" fill="hold"/>
                                        <p:tgtEl>
                                          <p:spTgt spid="25"/>
                                        </p:tgtEl>
                                        <p:attrNameLst>
                                          <p:attrName>ppt_x</p:attrName>
                                        </p:attrNameLst>
                                      </p:cBhvr>
                                      <p:tavLst>
                                        <p:tav tm="0">
                                          <p:val>
                                            <p:strVal val="#ppt_x"/>
                                          </p:val>
                                        </p:tav>
                                        <p:tav tm="100000">
                                          <p:val>
                                            <p:strVal val="#ppt_x"/>
                                          </p:val>
                                        </p:tav>
                                      </p:tavLst>
                                    </p:anim>
                                    <p:anim calcmode="lin" valueType="num">
                                      <p:cBhvr additive="base">
                                        <p:cTn id="25" dur="500" fill="hold"/>
                                        <p:tgtEl>
                                          <p:spTgt spid="25"/>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left)">
                                      <p:cBhvr>
                                        <p:cTn id="29" dur="500"/>
                                        <p:tgtEl>
                                          <p:spTgt spid="23"/>
                                        </p:tgtEl>
                                      </p:cBhvr>
                                    </p:animEffect>
                                  </p:childTnLst>
                                </p:cTn>
                              </p:par>
                            </p:childTnLst>
                          </p:cTn>
                        </p:par>
                        <p:par>
                          <p:cTn id="30" fill="hold">
                            <p:stCondLst>
                              <p:cond delay="2250"/>
                            </p:stCondLst>
                            <p:childTnLst>
                              <p:par>
                                <p:cTn id="31" presetID="2" presetClass="entr" presetSubtype="1" decel="100000" fill="hold" grpId="0" nodeType="after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750" fill="hold"/>
                                        <p:tgtEl>
                                          <p:spTgt spid="31"/>
                                        </p:tgtEl>
                                        <p:attrNameLst>
                                          <p:attrName>ppt_x</p:attrName>
                                        </p:attrNameLst>
                                      </p:cBhvr>
                                      <p:tavLst>
                                        <p:tav tm="0">
                                          <p:val>
                                            <p:strVal val="#ppt_x"/>
                                          </p:val>
                                        </p:tav>
                                        <p:tav tm="100000">
                                          <p:val>
                                            <p:strVal val="#ppt_x"/>
                                          </p:val>
                                        </p:tav>
                                      </p:tavLst>
                                    </p:anim>
                                    <p:anim calcmode="lin" valueType="num">
                                      <p:cBhvr additive="base">
                                        <p:cTn id="34" dur="750" fill="hold"/>
                                        <p:tgtEl>
                                          <p:spTgt spid="31"/>
                                        </p:tgtEl>
                                        <p:attrNameLst>
                                          <p:attrName>ppt_y</p:attrName>
                                        </p:attrNameLst>
                                      </p:cBhvr>
                                      <p:tavLst>
                                        <p:tav tm="0">
                                          <p:val>
                                            <p:strVal val="0-#ppt_h/2"/>
                                          </p:val>
                                        </p:tav>
                                        <p:tav tm="100000">
                                          <p:val>
                                            <p:strVal val="#ppt_y"/>
                                          </p:val>
                                        </p:tav>
                                      </p:tavLst>
                                    </p:anim>
                                  </p:childTnLst>
                                </p:cTn>
                              </p:par>
                              <p:par>
                                <p:cTn id="35" presetID="2" presetClass="entr" presetSubtype="1" decel="10000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750" fill="hold"/>
                                        <p:tgtEl>
                                          <p:spTgt spid="32"/>
                                        </p:tgtEl>
                                        <p:attrNameLst>
                                          <p:attrName>ppt_x</p:attrName>
                                        </p:attrNameLst>
                                      </p:cBhvr>
                                      <p:tavLst>
                                        <p:tav tm="0">
                                          <p:val>
                                            <p:strVal val="#ppt_x"/>
                                          </p:val>
                                        </p:tav>
                                        <p:tav tm="100000">
                                          <p:val>
                                            <p:strVal val="#ppt_x"/>
                                          </p:val>
                                        </p:tav>
                                      </p:tavLst>
                                    </p:anim>
                                    <p:anim calcmode="lin" valueType="num">
                                      <p:cBhvr additive="base">
                                        <p:cTn id="38" dur="750" fill="hold"/>
                                        <p:tgtEl>
                                          <p:spTgt spid="32"/>
                                        </p:tgtEl>
                                        <p:attrNameLst>
                                          <p:attrName>ppt_y</p:attrName>
                                        </p:attrNameLst>
                                      </p:cBhvr>
                                      <p:tavLst>
                                        <p:tav tm="0">
                                          <p:val>
                                            <p:strVal val="0-#ppt_h/2"/>
                                          </p:val>
                                        </p:tav>
                                        <p:tav tm="100000">
                                          <p:val>
                                            <p:strVal val="#ppt_y"/>
                                          </p:val>
                                        </p:tav>
                                      </p:tavLst>
                                    </p:anim>
                                  </p:childTnLst>
                                </p:cTn>
                              </p:par>
                            </p:childTnLst>
                          </p:cTn>
                        </p:par>
                        <p:par>
                          <p:cTn id="39" fill="hold">
                            <p:stCondLst>
                              <p:cond delay="3000"/>
                            </p:stCondLst>
                            <p:childTnLst>
                              <p:par>
                                <p:cTn id="40" presetID="2" presetClass="entr" presetSubtype="2" decel="100000" fill="hold" grpId="0" nodeType="afterEffect">
                                  <p:stCondLst>
                                    <p:cond delay="0"/>
                                  </p:stCondLst>
                                  <p:childTnLst>
                                    <p:set>
                                      <p:cBhvr>
                                        <p:cTn id="41" dur="1" fill="hold">
                                          <p:stCondLst>
                                            <p:cond delay="0"/>
                                          </p:stCondLst>
                                        </p:cTn>
                                        <p:tgtEl>
                                          <p:spTgt spid="29">
                                            <p:txEl>
                                              <p:pRg st="0" end="0"/>
                                            </p:txEl>
                                          </p:spTgt>
                                        </p:tgtEl>
                                        <p:attrNameLst>
                                          <p:attrName>style.visibility</p:attrName>
                                        </p:attrNameLst>
                                      </p:cBhvr>
                                      <p:to>
                                        <p:strVal val="visible"/>
                                      </p:to>
                                    </p:set>
                                    <p:anim calcmode="lin" valueType="num">
                                      <p:cBhvr additive="base">
                                        <p:cTn id="42"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9">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4" decel="10000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additive="base">
                                        <p:cTn id="46" dur="500" fill="hold"/>
                                        <p:tgtEl>
                                          <p:spTgt spid="30"/>
                                        </p:tgtEl>
                                        <p:attrNameLst>
                                          <p:attrName>ppt_x</p:attrName>
                                        </p:attrNameLst>
                                      </p:cBhvr>
                                      <p:tavLst>
                                        <p:tav tm="0">
                                          <p:val>
                                            <p:strVal val="#ppt_x"/>
                                          </p:val>
                                        </p:tav>
                                        <p:tav tm="100000">
                                          <p:val>
                                            <p:strVal val="#ppt_x"/>
                                          </p:val>
                                        </p:tav>
                                      </p:tavLst>
                                    </p:anim>
                                    <p:anim calcmode="lin" valueType="num">
                                      <p:cBhvr additive="base">
                                        <p:cTn id="47" dur="500" fill="hold"/>
                                        <p:tgtEl>
                                          <p:spTgt spid="30"/>
                                        </p:tgtEl>
                                        <p:attrNameLst>
                                          <p:attrName>ppt_y</p:attrName>
                                        </p:attrNameLst>
                                      </p:cBhvr>
                                      <p:tavLst>
                                        <p:tav tm="0">
                                          <p:val>
                                            <p:strVal val="1+#ppt_h/2"/>
                                          </p:val>
                                        </p:tav>
                                        <p:tav tm="100000">
                                          <p:val>
                                            <p:strVal val="#ppt_y"/>
                                          </p:val>
                                        </p:tav>
                                      </p:tavLst>
                                    </p:anim>
                                  </p:childTnLst>
                                </p:cTn>
                              </p:par>
                            </p:childTnLst>
                          </p:cTn>
                        </p:par>
                        <p:par>
                          <p:cTn id="48" fill="hold">
                            <p:stCondLst>
                              <p:cond delay="3500"/>
                            </p:stCondLst>
                            <p:childTnLst>
                              <p:par>
                                <p:cTn id="49" presetID="22" presetClass="entr" presetSubtype="2" fill="hold" grpId="0" nodeType="after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right)">
                                      <p:cBhvr>
                                        <p:cTn id="51" dur="500"/>
                                        <p:tgtEl>
                                          <p:spTgt spid="28"/>
                                        </p:tgtEl>
                                      </p:cBhvr>
                                    </p:animEffect>
                                  </p:childTnLst>
                                </p:cTn>
                              </p:par>
                            </p:childTnLst>
                          </p:cTn>
                        </p:par>
                        <p:par>
                          <p:cTn id="52" fill="hold">
                            <p:stCondLst>
                              <p:cond delay="4000"/>
                            </p:stCondLst>
                            <p:childTnLst>
                              <p:par>
                                <p:cTn id="53" presetID="2" presetClass="entr" presetSubtype="1" decel="100000" fill="hold" grpId="0" nodeType="after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additive="base">
                                        <p:cTn id="55" dur="750" fill="hold"/>
                                        <p:tgtEl>
                                          <p:spTgt spid="36"/>
                                        </p:tgtEl>
                                        <p:attrNameLst>
                                          <p:attrName>ppt_x</p:attrName>
                                        </p:attrNameLst>
                                      </p:cBhvr>
                                      <p:tavLst>
                                        <p:tav tm="0">
                                          <p:val>
                                            <p:strVal val="#ppt_x"/>
                                          </p:val>
                                        </p:tav>
                                        <p:tav tm="100000">
                                          <p:val>
                                            <p:strVal val="#ppt_x"/>
                                          </p:val>
                                        </p:tav>
                                      </p:tavLst>
                                    </p:anim>
                                    <p:anim calcmode="lin" valueType="num">
                                      <p:cBhvr additive="base">
                                        <p:cTn id="56" dur="750" fill="hold"/>
                                        <p:tgtEl>
                                          <p:spTgt spid="36"/>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750" fill="hold"/>
                                        <p:tgtEl>
                                          <p:spTgt spid="37"/>
                                        </p:tgtEl>
                                        <p:attrNameLst>
                                          <p:attrName>ppt_x</p:attrName>
                                        </p:attrNameLst>
                                      </p:cBhvr>
                                      <p:tavLst>
                                        <p:tav tm="0">
                                          <p:val>
                                            <p:strVal val="#ppt_x"/>
                                          </p:val>
                                        </p:tav>
                                        <p:tav tm="100000">
                                          <p:val>
                                            <p:strVal val="#ppt_x"/>
                                          </p:val>
                                        </p:tav>
                                      </p:tavLst>
                                    </p:anim>
                                    <p:anim calcmode="lin" valueType="num">
                                      <p:cBhvr additive="base">
                                        <p:cTn id="60" dur="750" fill="hold"/>
                                        <p:tgtEl>
                                          <p:spTgt spid="37"/>
                                        </p:tgtEl>
                                        <p:attrNameLst>
                                          <p:attrName>ppt_y</p:attrName>
                                        </p:attrNameLst>
                                      </p:cBhvr>
                                      <p:tavLst>
                                        <p:tav tm="0">
                                          <p:val>
                                            <p:strVal val="0-#ppt_h/2"/>
                                          </p:val>
                                        </p:tav>
                                        <p:tav tm="100000">
                                          <p:val>
                                            <p:strVal val="#ppt_y"/>
                                          </p:val>
                                        </p:tav>
                                      </p:tavLst>
                                    </p:anim>
                                  </p:childTnLst>
                                </p:cTn>
                              </p:par>
                            </p:childTnLst>
                          </p:cTn>
                        </p:par>
                        <p:par>
                          <p:cTn id="61" fill="hold">
                            <p:stCondLst>
                              <p:cond delay="4750"/>
                            </p:stCondLst>
                            <p:childTnLst>
                              <p:par>
                                <p:cTn id="62" presetID="2" presetClass="entr" presetSubtype="8" decel="100000" fill="hold" grpId="0" nodeType="afterEffect">
                                  <p:stCondLst>
                                    <p:cond delay="0"/>
                                  </p:stCondLst>
                                  <p:childTnLst>
                                    <p:set>
                                      <p:cBhvr>
                                        <p:cTn id="63" dur="1" fill="hold">
                                          <p:stCondLst>
                                            <p:cond delay="0"/>
                                          </p:stCondLst>
                                        </p:cTn>
                                        <p:tgtEl>
                                          <p:spTgt spid="34">
                                            <p:txEl>
                                              <p:pRg st="0" end="0"/>
                                            </p:txEl>
                                          </p:spTgt>
                                        </p:tgtEl>
                                        <p:attrNameLst>
                                          <p:attrName>style.visibility</p:attrName>
                                        </p:attrNameLst>
                                      </p:cBhvr>
                                      <p:to>
                                        <p:strVal val="visible"/>
                                      </p:to>
                                    </p:set>
                                    <p:anim calcmode="lin" valueType="num">
                                      <p:cBhvr additive="base">
                                        <p:cTn id="64"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34">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4" decel="100000" fill="hold" grpId="0" nodeType="withEffect">
                                  <p:stCondLst>
                                    <p:cond delay="0"/>
                                  </p:stCondLst>
                                  <p:childTnLst>
                                    <p:set>
                                      <p:cBhvr>
                                        <p:cTn id="67" dur="1" fill="hold">
                                          <p:stCondLst>
                                            <p:cond delay="0"/>
                                          </p:stCondLst>
                                        </p:cTn>
                                        <p:tgtEl>
                                          <p:spTgt spid="35"/>
                                        </p:tgtEl>
                                        <p:attrNameLst>
                                          <p:attrName>style.visibility</p:attrName>
                                        </p:attrNameLst>
                                      </p:cBhvr>
                                      <p:to>
                                        <p:strVal val="visible"/>
                                      </p:to>
                                    </p:set>
                                    <p:anim calcmode="lin" valueType="num">
                                      <p:cBhvr additive="base">
                                        <p:cTn id="68" dur="500" fill="hold"/>
                                        <p:tgtEl>
                                          <p:spTgt spid="35"/>
                                        </p:tgtEl>
                                        <p:attrNameLst>
                                          <p:attrName>ppt_x</p:attrName>
                                        </p:attrNameLst>
                                      </p:cBhvr>
                                      <p:tavLst>
                                        <p:tav tm="0">
                                          <p:val>
                                            <p:strVal val="#ppt_x"/>
                                          </p:val>
                                        </p:tav>
                                        <p:tav tm="100000">
                                          <p:val>
                                            <p:strVal val="#ppt_x"/>
                                          </p:val>
                                        </p:tav>
                                      </p:tavLst>
                                    </p:anim>
                                    <p:anim calcmode="lin" valueType="num">
                                      <p:cBhvr additive="base">
                                        <p:cTn id="69" dur="500" fill="hold"/>
                                        <p:tgtEl>
                                          <p:spTgt spid="35"/>
                                        </p:tgtEl>
                                        <p:attrNameLst>
                                          <p:attrName>ppt_y</p:attrName>
                                        </p:attrNameLst>
                                      </p:cBhvr>
                                      <p:tavLst>
                                        <p:tav tm="0">
                                          <p:val>
                                            <p:strVal val="1+#ppt_h/2"/>
                                          </p:val>
                                        </p:tav>
                                        <p:tav tm="100000">
                                          <p:val>
                                            <p:strVal val="#ppt_y"/>
                                          </p:val>
                                        </p:tav>
                                      </p:tavLst>
                                    </p:anim>
                                  </p:childTnLst>
                                </p:cTn>
                              </p:par>
                            </p:childTnLst>
                          </p:cTn>
                        </p:par>
                        <p:par>
                          <p:cTn id="70" fill="hold">
                            <p:stCondLst>
                              <p:cond delay="5250"/>
                            </p:stCondLst>
                            <p:childTnLst>
                              <p:par>
                                <p:cTn id="71" presetID="22" presetClass="entr" presetSubtype="8" fill="hold" grpId="0" nodeType="after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wipe(left)">
                                      <p:cBhvr>
                                        <p:cTn id="73" dur="500"/>
                                        <p:tgtEl>
                                          <p:spTgt spid="33"/>
                                        </p:tgtEl>
                                      </p:cBhvr>
                                    </p:animEffect>
                                  </p:childTnLst>
                                </p:cTn>
                              </p:par>
                            </p:childTnLst>
                          </p:cTn>
                        </p:par>
                        <p:par>
                          <p:cTn id="74" fill="hold">
                            <p:stCondLst>
                              <p:cond delay="5750"/>
                            </p:stCondLst>
                            <p:childTnLst>
                              <p:par>
                                <p:cTn id="75" presetID="2" presetClass="entr" presetSubtype="1" decel="100000" fill="hold" grpId="0" nodeType="afterEffect">
                                  <p:stCondLst>
                                    <p:cond delay="0"/>
                                  </p:stCondLst>
                                  <p:childTnLst>
                                    <p:set>
                                      <p:cBhvr>
                                        <p:cTn id="76" dur="1" fill="hold">
                                          <p:stCondLst>
                                            <p:cond delay="0"/>
                                          </p:stCondLst>
                                        </p:cTn>
                                        <p:tgtEl>
                                          <p:spTgt spid="41"/>
                                        </p:tgtEl>
                                        <p:attrNameLst>
                                          <p:attrName>style.visibility</p:attrName>
                                        </p:attrNameLst>
                                      </p:cBhvr>
                                      <p:to>
                                        <p:strVal val="visible"/>
                                      </p:to>
                                    </p:set>
                                    <p:anim calcmode="lin" valueType="num">
                                      <p:cBhvr additive="base">
                                        <p:cTn id="77" dur="750" fill="hold"/>
                                        <p:tgtEl>
                                          <p:spTgt spid="41"/>
                                        </p:tgtEl>
                                        <p:attrNameLst>
                                          <p:attrName>ppt_x</p:attrName>
                                        </p:attrNameLst>
                                      </p:cBhvr>
                                      <p:tavLst>
                                        <p:tav tm="0">
                                          <p:val>
                                            <p:strVal val="#ppt_x"/>
                                          </p:val>
                                        </p:tav>
                                        <p:tav tm="100000">
                                          <p:val>
                                            <p:strVal val="#ppt_x"/>
                                          </p:val>
                                        </p:tav>
                                      </p:tavLst>
                                    </p:anim>
                                    <p:anim calcmode="lin" valueType="num">
                                      <p:cBhvr additive="base">
                                        <p:cTn id="78" dur="750" fill="hold"/>
                                        <p:tgtEl>
                                          <p:spTgt spid="41"/>
                                        </p:tgtEl>
                                        <p:attrNameLst>
                                          <p:attrName>ppt_y</p:attrName>
                                        </p:attrNameLst>
                                      </p:cBhvr>
                                      <p:tavLst>
                                        <p:tav tm="0">
                                          <p:val>
                                            <p:strVal val="0-#ppt_h/2"/>
                                          </p:val>
                                        </p:tav>
                                        <p:tav tm="100000">
                                          <p:val>
                                            <p:strVal val="#ppt_y"/>
                                          </p:val>
                                        </p:tav>
                                      </p:tavLst>
                                    </p:anim>
                                  </p:childTnLst>
                                </p:cTn>
                              </p:par>
                              <p:par>
                                <p:cTn id="79" presetID="2" presetClass="entr" presetSubtype="1" decel="100000"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anim calcmode="lin" valueType="num">
                                      <p:cBhvr additive="base">
                                        <p:cTn id="81" dur="750" fill="hold"/>
                                        <p:tgtEl>
                                          <p:spTgt spid="42"/>
                                        </p:tgtEl>
                                        <p:attrNameLst>
                                          <p:attrName>ppt_x</p:attrName>
                                        </p:attrNameLst>
                                      </p:cBhvr>
                                      <p:tavLst>
                                        <p:tav tm="0">
                                          <p:val>
                                            <p:strVal val="#ppt_x"/>
                                          </p:val>
                                        </p:tav>
                                        <p:tav tm="100000">
                                          <p:val>
                                            <p:strVal val="#ppt_x"/>
                                          </p:val>
                                        </p:tav>
                                      </p:tavLst>
                                    </p:anim>
                                    <p:anim calcmode="lin" valueType="num">
                                      <p:cBhvr additive="base">
                                        <p:cTn id="82" dur="750" fill="hold"/>
                                        <p:tgtEl>
                                          <p:spTgt spid="42"/>
                                        </p:tgtEl>
                                        <p:attrNameLst>
                                          <p:attrName>ppt_y</p:attrName>
                                        </p:attrNameLst>
                                      </p:cBhvr>
                                      <p:tavLst>
                                        <p:tav tm="0">
                                          <p:val>
                                            <p:strVal val="0-#ppt_h/2"/>
                                          </p:val>
                                        </p:tav>
                                        <p:tav tm="100000">
                                          <p:val>
                                            <p:strVal val="#ppt_y"/>
                                          </p:val>
                                        </p:tav>
                                      </p:tavLst>
                                    </p:anim>
                                  </p:childTnLst>
                                </p:cTn>
                              </p:par>
                            </p:childTnLst>
                          </p:cTn>
                        </p:par>
                        <p:par>
                          <p:cTn id="83" fill="hold">
                            <p:stCondLst>
                              <p:cond delay="6500"/>
                            </p:stCondLst>
                            <p:childTnLst>
                              <p:par>
                                <p:cTn id="84" presetID="2" presetClass="entr" presetSubtype="2" decel="100000" fill="hold" grpId="0" nodeType="afterEffect">
                                  <p:stCondLst>
                                    <p:cond delay="0"/>
                                  </p:stCondLst>
                                  <p:childTnLst>
                                    <p:set>
                                      <p:cBhvr>
                                        <p:cTn id="85" dur="1" fill="hold">
                                          <p:stCondLst>
                                            <p:cond delay="0"/>
                                          </p:stCondLst>
                                        </p:cTn>
                                        <p:tgtEl>
                                          <p:spTgt spid="39">
                                            <p:txEl>
                                              <p:pRg st="0" end="0"/>
                                            </p:txEl>
                                          </p:spTgt>
                                        </p:tgtEl>
                                        <p:attrNameLst>
                                          <p:attrName>style.visibility</p:attrName>
                                        </p:attrNameLst>
                                      </p:cBhvr>
                                      <p:to>
                                        <p:strVal val="visible"/>
                                      </p:to>
                                    </p:set>
                                    <p:anim calcmode="lin" valueType="num">
                                      <p:cBhvr additive="base">
                                        <p:cTn id="86"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39">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40"/>
                                        </p:tgtEl>
                                        <p:attrNameLst>
                                          <p:attrName>style.visibility</p:attrName>
                                        </p:attrNameLst>
                                      </p:cBhvr>
                                      <p:to>
                                        <p:strVal val="visible"/>
                                      </p:to>
                                    </p:set>
                                    <p:anim calcmode="lin" valueType="num">
                                      <p:cBhvr additive="base">
                                        <p:cTn id="90" dur="500" fill="hold"/>
                                        <p:tgtEl>
                                          <p:spTgt spid="40"/>
                                        </p:tgtEl>
                                        <p:attrNameLst>
                                          <p:attrName>ppt_x</p:attrName>
                                        </p:attrNameLst>
                                      </p:cBhvr>
                                      <p:tavLst>
                                        <p:tav tm="0">
                                          <p:val>
                                            <p:strVal val="#ppt_x"/>
                                          </p:val>
                                        </p:tav>
                                        <p:tav tm="100000">
                                          <p:val>
                                            <p:strVal val="#ppt_x"/>
                                          </p:val>
                                        </p:tav>
                                      </p:tavLst>
                                    </p:anim>
                                    <p:anim calcmode="lin" valueType="num">
                                      <p:cBhvr additive="base">
                                        <p:cTn id="91" dur="500" fill="hold"/>
                                        <p:tgtEl>
                                          <p:spTgt spid="40"/>
                                        </p:tgtEl>
                                        <p:attrNameLst>
                                          <p:attrName>ppt_y</p:attrName>
                                        </p:attrNameLst>
                                      </p:cBhvr>
                                      <p:tavLst>
                                        <p:tav tm="0">
                                          <p:val>
                                            <p:strVal val="1+#ppt_h/2"/>
                                          </p:val>
                                        </p:tav>
                                        <p:tav tm="100000">
                                          <p:val>
                                            <p:strVal val="#ppt_y"/>
                                          </p:val>
                                        </p:tav>
                                      </p:tavLst>
                                    </p:anim>
                                  </p:childTnLst>
                                </p:cTn>
                              </p:par>
                            </p:childTnLst>
                          </p:cTn>
                        </p:par>
                        <p:par>
                          <p:cTn id="92" fill="hold">
                            <p:stCondLst>
                              <p:cond delay="7000"/>
                            </p:stCondLst>
                            <p:childTnLst>
                              <p:par>
                                <p:cTn id="93" presetID="22" presetClass="entr" presetSubtype="2" fill="hold" grpId="0" nodeType="after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wipe(right)">
                                      <p:cBhvr>
                                        <p:cTn id="9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animBg="1"/>
      <p:bldP spid="26" grpId="0" animBg="1"/>
      <p:bldP spid="27" grpId="0"/>
      <p:bldP spid="28" grpId="0">
        <p:tmplLst>
          <p:tmpl>
            <p:tnLst>
              <p:par>
                <p:cTn presetID="22" presetClass="entr" presetSubtype="2"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29" grpId="0" build="p">
        <p:tmplLst>
          <p:tmpl lvl="1">
            <p:tnLst>
              <p:par>
                <p:cTn presetID="2" presetClass="entr" presetSubtype="2"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p:bldP spid="33" grpId="0">
        <p:tmplLst>
          <p:tmpl>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animBg="1"/>
      <p:bldP spid="36" grpId="0" animBg="1"/>
      <p:bldP spid="37" grpId="0"/>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animBg="1"/>
      <p:bldP spid="42"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3200400" y="4698914"/>
            <a:ext cx="11887200"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200400" y="3578967"/>
            <a:ext cx="11887200"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311352" y="441670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0757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Image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3" name="図プレースホルダー 32"/>
          <p:cNvSpPr>
            <a:spLocks noGrp="1"/>
          </p:cNvSpPr>
          <p:nvPr>
            <p:ph type="pic" sz="quarter" idx="13" hasCustomPrompt="1"/>
          </p:nvPr>
        </p:nvSpPr>
        <p:spPr>
          <a:xfrm>
            <a:off x="8513005" y="2520949"/>
            <a:ext cx="9776571" cy="3957682"/>
          </a:xfrm>
          <a:custGeom>
            <a:avLst/>
            <a:gdLst>
              <a:gd name="connsiteX0" fmla="*/ 0 w 9776571"/>
              <a:gd name="connsiteY0" fmla="*/ 45 h 3957682"/>
              <a:gd name="connsiteX1" fmla="*/ 648000 w 9776571"/>
              <a:gd name="connsiteY1" fmla="*/ 45 h 3957682"/>
              <a:gd name="connsiteX2" fmla="*/ 648000 w 9776571"/>
              <a:gd name="connsiteY2" fmla="*/ 648045 h 3957682"/>
              <a:gd name="connsiteX3" fmla="*/ 1294067 w 9776571"/>
              <a:gd name="connsiteY3" fmla="*/ 648045 h 3957682"/>
              <a:gd name="connsiteX4" fmla="*/ 1294067 w 9776571"/>
              <a:gd name="connsiteY4" fmla="*/ 1296045 h 3957682"/>
              <a:gd name="connsiteX5" fmla="*/ 646067 w 9776571"/>
              <a:gd name="connsiteY5" fmla="*/ 1296045 h 3957682"/>
              <a:gd name="connsiteX6" fmla="*/ 646067 w 9776571"/>
              <a:gd name="connsiteY6" fmla="*/ 648045 h 3957682"/>
              <a:gd name="connsiteX7" fmla="*/ 0 w 9776571"/>
              <a:gd name="connsiteY7" fmla="*/ 648045 h 3957682"/>
              <a:gd name="connsiteX8" fmla="*/ 5685585 w 9776571"/>
              <a:gd name="connsiteY8" fmla="*/ 0 h 3957682"/>
              <a:gd name="connsiteX9" fmla="*/ 9776571 w 9776571"/>
              <a:gd name="connsiteY9" fmla="*/ 0 h 3957682"/>
              <a:gd name="connsiteX10" fmla="*/ 9776571 w 9776571"/>
              <a:gd name="connsiteY10" fmla="*/ 3957638 h 3957682"/>
              <a:gd name="connsiteX11" fmla="*/ 9735449 w 9776571"/>
              <a:gd name="connsiteY11" fmla="*/ 3957638 h 3957682"/>
              <a:gd name="connsiteX12" fmla="*/ 9735449 w 9776571"/>
              <a:gd name="connsiteY12" fmla="*/ 3957682 h 3957682"/>
              <a:gd name="connsiteX13" fmla="*/ 1942067 w 9776571"/>
              <a:gd name="connsiteY13" fmla="*/ 3957682 h 3957682"/>
              <a:gd name="connsiteX14" fmla="*/ 1942067 w 9776571"/>
              <a:gd name="connsiteY14" fmla="*/ 1944045 h 3957682"/>
              <a:gd name="connsiteX15" fmla="*/ 1294067 w 9776571"/>
              <a:gd name="connsiteY15" fmla="*/ 1944045 h 3957682"/>
              <a:gd name="connsiteX16" fmla="*/ 1294067 w 9776571"/>
              <a:gd name="connsiteY16" fmla="*/ 1296045 h 3957682"/>
              <a:gd name="connsiteX17" fmla="*/ 1942067 w 9776571"/>
              <a:gd name="connsiteY17" fmla="*/ 1296045 h 3957682"/>
              <a:gd name="connsiteX18" fmla="*/ 1942067 w 9776571"/>
              <a:gd name="connsiteY18" fmla="*/ 648045 h 3957682"/>
              <a:gd name="connsiteX19" fmla="*/ 1294067 w 9776571"/>
              <a:gd name="connsiteY19" fmla="*/ 648045 h 3957682"/>
              <a:gd name="connsiteX20" fmla="*/ 1294067 w 9776571"/>
              <a:gd name="connsiteY20" fmla="*/ 45 h 3957682"/>
              <a:gd name="connsiteX21" fmla="*/ 1942067 w 9776571"/>
              <a:gd name="connsiteY21" fmla="*/ 45 h 3957682"/>
              <a:gd name="connsiteX22" fmla="*/ 5685585 w 9776571"/>
              <a:gd name="connsiteY22" fmla="*/ 45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1" h="3957682">
                <a:moveTo>
                  <a:pt x="0" y="45"/>
                </a:moveTo>
                <a:lnTo>
                  <a:pt x="648000" y="45"/>
                </a:lnTo>
                <a:lnTo>
                  <a:pt x="648000" y="648045"/>
                </a:lnTo>
                <a:lnTo>
                  <a:pt x="1294067" y="648045"/>
                </a:lnTo>
                <a:lnTo>
                  <a:pt x="1294067" y="1296045"/>
                </a:lnTo>
                <a:lnTo>
                  <a:pt x="646067" y="1296045"/>
                </a:lnTo>
                <a:lnTo>
                  <a:pt x="646067" y="648045"/>
                </a:lnTo>
                <a:lnTo>
                  <a:pt x="0" y="648045"/>
                </a:lnTo>
                <a:close/>
                <a:moveTo>
                  <a:pt x="5685585" y="0"/>
                </a:moveTo>
                <a:lnTo>
                  <a:pt x="9776571" y="0"/>
                </a:lnTo>
                <a:lnTo>
                  <a:pt x="9776571" y="3957638"/>
                </a:lnTo>
                <a:lnTo>
                  <a:pt x="9735449" y="3957638"/>
                </a:lnTo>
                <a:lnTo>
                  <a:pt x="9735449" y="3957682"/>
                </a:lnTo>
                <a:lnTo>
                  <a:pt x="1942067" y="3957682"/>
                </a:lnTo>
                <a:lnTo>
                  <a:pt x="1942067" y="1944045"/>
                </a:lnTo>
                <a:lnTo>
                  <a:pt x="1294067" y="1944045"/>
                </a:lnTo>
                <a:lnTo>
                  <a:pt x="1294067" y="1296045"/>
                </a:lnTo>
                <a:lnTo>
                  <a:pt x="1942067" y="1296045"/>
                </a:lnTo>
                <a:lnTo>
                  <a:pt x="1942067" y="648045"/>
                </a:lnTo>
                <a:lnTo>
                  <a:pt x="1294067" y="648045"/>
                </a:lnTo>
                <a:lnTo>
                  <a:pt x="1294067" y="45"/>
                </a:lnTo>
                <a:lnTo>
                  <a:pt x="1942067" y="45"/>
                </a:lnTo>
                <a:lnTo>
                  <a:pt x="5685585" y="45"/>
                </a:lnTo>
                <a:close/>
              </a:path>
            </a:pathLst>
          </a:custGeom>
          <a:solidFill>
            <a:schemeClr val="accent2">
              <a:lumMod val="20000"/>
              <a:lumOff val="80000"/>
            </a:schemeClr>
          </a:solidFill>
        </p:spPr>
        <p:txBody>
          <a:bodyPr wrap="square">
            <a:noAutofit/>
          </a:bodyPr>
          <a:lstStyle>
            <a:lvl1pPr>
              <a:defRPr sz="1800"/>
            </a:lvl1pPr>
          </a:lstStyle>
          <a:p>
            <a:r>
              <a:rPr kumimoji="1" lang="en-US" altLang="ja-JP" dirty="0"/>
              <a:t>                      Insert an image</a:t>
            </a:r>
            <a:endParaRPr kumimoji="1" lang="ja-JP" altLang="en-US" dirty="0"/>
          </a:p>
        </p:txBody>
      </p:sp>
      <p:sp>
        <p:nvSpPr>
          <p:cNvPr id="34" name="図プレースホルダー 33"/>
          <p:cNvSpPr>
            <a:spLocks noGrp="1"/>
          </p:cNvSpPr>
          <p:nvPr>
            <p:ph type="pic" sz="quarter" idx="16" hasCustomPrompt="1"/>
          </p:nvPr>
        </p:nvSpPr>
        <p:spPr>
          <a:xfrm>
            <a:off x="-1" y="2520949"/>
            <a:ext cx="9776572" cy="3957682"/>
          </a:xfrm>
          <a:custGeom>
            <a:avLst/>
            <a:gdLst>
              <a:gd name="connsiteX0" fmla="*/ 9128572 w 9776572"/>
              <a:gd name="connsiteY0" fmla="*/ 3309682 h 3957682"/>
              <a:gd name="connsiteX1" fmla="*/ 9776572 w 9776572"/>
              <a:gd name="connsiteY1" fmla="*/ 3309682 h 3957682"/>
              <a:gd name="connsiteX2" fmla="*/ 9776572 w 9776572"/>
              <a:gd name="connsiteY2" fmla="*/ 3957682 h 3957682"/>
              <a:gd name="connsiteX3" fmla="*/ 9128572 w 9776572"/>
              <a:gd name="connsiteY3" fmla="*/ 3957682 h 3957682"/>
              <a:gd name="connsiteX4" fmla="*/ 8480572 w 9776572"/>
              <a:gd name="connsiteY4" fmla="*/ 2661682 h 3957682"/>
              <a:gd name="connsiteX5" fmla="*/ 9128572 w 9776572"/>
              <a:gd name="connsiteY5" fmla="*/ 2661682 h 3957682"/>
              <a:gd name="connsiteX6" fmla="*/ 9128572 w 9776572"/>
              <a:gd name="connsiteY6" fmla="*/ 3309682 h 3957682"/>
              <a:gd name="connsiteX7" fmla="*/ 8480572 w 9776572"/>
              <a:gd name="connsiteY7" fmla="*/ 3309682 h 3957682"/>
              <a:gd name="connsiteX8" fmla="*/ 0 w 9776572"/>
              <a:gd name="connsiteY8" fmla="*/ 0 h 3957682"/>
              <a:gd name="connsiteX9" fmla="*/ 4090987 w 9776572"/>
              <a:gd name="connsiteY9" fmla="*/ 0 h 3957682"/>
              <a:gd name="connsiteX10" fmla="*/ 4090987 w 9776572"/>
              <a:gd name="connsiteY10" fmla="*/ 45 h 3957682"/>
              <a:gd name="connsiteX11" fmla="*/ 7832572 w 9776572"/>
              <a:gd name="connsiteY11" fmla="*/ 45 h 3957682"/>
              <a:gd name="connsiteX12" fmla="*/ 7832572 w 9776572"/>
              <a:gd name="connsiteY12" fmla="*/ 2012050 h 3957682"/>
              <a:gd name="connsiteX13" fmla="*/ 8480572 w 9776572"/>
              <a:gd name="connsiteY13" fmla="*/ 2012050 h 3957682"/>
              <a:gd name="connsiteX14" fmla="*/ 8480572 w 9776572"/>
              <a:gd name="connsiteY14" fmla="*/ 2660050 h 3957682"/>
              <a:gd name="connsiteX15" fmla="*/ 7832572 w 9776572"/>
              <a:gd name="connsiteY15" fmla="*/ 2660050 h 3957682"/>
              <a:gd name="connsiteX16" fmla="*/ 7832572 w 9776572"/>
              <a:gd name="connsiteY16" fmla="*/ 3309682 h 3957682"/>
              <a:gd name="connsiteX17" fmla="*/ 8480572 w 9776572"/>
              <a:gd name="connsiteY17" fmla="*/ 3309682 h 3957682"/>
              <a:gd name="connsiteX18" fmla="*/ 8480572 w 9776572"/>
              <a:gd name="connsiteY18" fmla="*/ 3957682 h 3957682"/>
              <a:gd name="connsiteX19" fmla="*/ 7832572 w 9776572"/>
              <a:gd name="connsiteY19" fmla="*/ 3957682 h 3957682"/>
              <a:gd name="connsiteX20" fmla="*/ 39189 w 9776572"/>
              <a:gd name="connsiteY20" fmla="*/ 3957682 h 3957682"/>
              <a:gd name="connsiteX21" fmla="*/ 39189 w 9776572"/>
              <a:gd name="connsiteY21" fmla="*/ 3957638 h 3957682"/>
              <a:gd name="connsiteX22" fmla="*/ 0 w 9776572"/>
              <a:gd name="connsiteY22" fmla="*/ 3957638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2" h="3957682">
                <a:moveTo>
                  <a:pt x="9128572" y="3309682"/>
                </a:moveTo>
                <a:lnTo>
                  <a:pt x="9776572" y="3309682"/>
                </a:lnTo>
                <a:lnTo>
                  <a:pt x="9776572" y="3957682"/>
                </a:lnTo>
                <a:lnTo>
                  <a:pt x="9128572" y="3957682"/>
                </a:lnTo>
                <a:close/>
                <a:moveTo>
                  <a:pt x="8480572" y="2661682"/>
                </a:moveTo>
                <a:lnTo>
                  <a:pt x="9128572" y="2661682"/>
                </a:lnTo>
                <a:lnTo>
                  <a:pt x="9128572" y="3309682"/>
                </a:lnTo>
                <a:lnTo>
                  <a:pt x="8480572" y="3309682"/>
                </a:lnTo>
                <a:close/>
                <a:moveTo>
                  <a:pt x="0" y="0"/>
                </a:moveTo>
                <a:lnTo>
                  <a:pt x="4090987" y="0"/>
                </a:lnTo>
                <a:lnTo>
                  <a:pt x="4090987" y="45"/>
                </a:lnTo>
                <a:lnTo>
                  <a:pt x="7832572" y="45"/>
                </a:lnTo>
                <a:lnTo>
                  <a:pt x="7832572" y="2012050"/>
                </a:lnTo>
                <a:lnTo>
                  <a:pt x="8480572" y="2012050"/>
                </a:lnTo>
                <a:lnTo>
                  <a:pt x="8480572" y="2660050"/>
                </a:lnTo>
                <a:lnTo>
                  <a:pt x="7832572" y="2660050"/>
                </a:lnTo>
                <a:lnTo>
                  <a:pt x="7832572" y="3309682"/>
                </a:lnTo>
                <a:lnTo>
                  <a:pt x="8480572" y="3309682"/>
                </a:lnTo>
                <a:lnTo>
                  <a:pt x="8480572" y="3957682"/>
                </a:lnTo>
                <a:lnTo>
                  <a:pt x="7832572" y="3957682"/>
                </a:lnTo>
                <a:lnTo>
                  <a:pt x="39189" y="3957682"/>
                </a:lnTo>
                <a:lnTo>
                  <a:pt x="39189" y="3957638"/>
                </a:lnTo>
                <a:lnTo>
                  <a:pt x="0" y="3957638"/>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Insert an image</a:t>
            </a:r>
            <a:endParaRPr kumimoji="1" lang="ja-JP" altLang="en-US" dirty="0"/>
          </a:p>
        </p:txBody>
      </p:sp>
      <p:sp>
        <p:nvSpPr>
          <p:cNvPr id="24" name="テキスト プレースホルダー 12"/>
          <p:cNvSpPr>
            <a:spLocks noGrp="1"/>
          </p:cNvSpPr>
          <p:nvPr>
            <p:ph type="body" sz="quarter" idx="12" hasCustomPrompt="1"/>
          </p:nvPr>
        </p:nvSpPr>
        <p:spPr>
          <a:xfrm>
            <a:off x="1351485"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1351485"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456909" y="741881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2"/>
          <p:cNvSpPr>
            <a:spLocks noGrp="1"/>
          </p:cNvSpPr>
          <p:nvPr>
            <p:ph type="body" sz="quarter" idx="18" hasCustomPrompt="1"/>
          </p:nvPr>
        </p:nvSpPr>
        <p:spPr>
          <a:xfrm>
            <a:off x="10408210"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9" hasCustomPrompt="1"/>
          </p:nvPr>
        </p:nvSpPr>
        <p:spPr>
          <a:xfrm>
            <a:off x="10408210"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10513634" y="7418818"/>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1406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vertical)">
                                      <p:cBhvr>
                                        <p:cTn id="7" dur="500"/>
                                        <p:tgtEl>
                                          <p:spTgt spid="34"/>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 calcmode="lin" valueType="num">
                                      <p:cBhvr additive="base">
                                        <p:cTn id="11"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par>
                          <p:cTn id="21" fill="hold">
                            <p:stCondLst>
                              <p:cond delay="1600"/>
                            </p:stCondLst>
                            <p:childTnLst>
                              <p:par>
                                <p:cTn id="22" presetID="14" presetClass="entr" presetSubtype="5"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randombar(vertical)">
                                      <p:cBhvr>
                                        <p:cTn id="24" dur="500"/>
                                        <p:tgtEl>
                                          <p:spTgt spid="33"/>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28">
                                            <p:txEl>
                                              <p:pRg st="0" end="0"/>
                                            </p:txEl>
                                          </p:spTgt>
                                        </p:tgtEl>
                                        <p:attrNameLst>
                                          <p:attrName>style.visibility</p:attrName>
                                        </p:attrNameLst>
                                      </p:cBhvr>
                                      <p:to>
                                        <p:strVal val="visible"/>
                                      </p:to>
                                    </p:set>
                                    <p:anim calcmode="lin" valueType="num">
                                      <p:cBhvr additive="base">
                                        <p:cTn id="28"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29"/>
                                        </p:tgtEl>
                                        <p:attrNameLst>
                                          <p:attrName>style.visibility</p:attrName>
                                        </p:attrNameLst>
                                      </p:cBhvr>
                                      <p:to>
                                        <p:strVal val="visible"/>
                                      </p:to>
                                    </p:set>
                                    <p:anim calcmode="lin" valueType="num">
                                      <p:cBhvr additive="base">
                                        <p:cTn id="32" dur="500" fill="hold"/>
                                        <p:tgtEl>
                                          <p:spTgt spid="29"/>
                                        </p:tgtEl>
                                        <p:attrNameLst>
                                          <p:attrName>ppt_x</p:attrName>
                                        </p:attrNameLst>
                                      </p:cBhvr>
                                      <p:tavLst>
                                        <p:tav tm="0">
                                          <p:val>
                                            <p:strVal val="#ppt_x"/>
                                          </p:val>
                                        </p:tav>
                                        <p:tav tm="100000">
                                          <p:val>
                                            <p:strVal val="#ppt_x"/>
                                          </p:val>
                                        </p:tav>
                                      </p:tavLst>
                                    </p:anim>
                                    <p:anim calcmode="lin" valueType="num">
                                      <p:cBhvr additive="base">
                                        <p:cTn id="33" dur="500" fill="hold"/>
                                        <p:tgtEl>
                                          <p:spTgt spid="29"/>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p:tmplLst>
          <p:tmpl>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Images, Headings &amp; Texts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4" name="テキスト プレースホルダー 12"/>
          <p:cNvSpPr>
            <a:spLocks noGrp="1"/>
          </p:cNvSpPr>
          <p:nvPr>
            <p:ph type="body" sz="quarter" idx="12" hasCustomPrompt="1"/>
          </p:nvPr>
        </p:nvSpPr>
        <p:spPr>
          <a:xfrm>
            <a:off x="6057900" y="3646421"/>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6057900" y="2705226"/>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6163324" y="342226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64"/>
          <p:cNvSpPr>
            <a:spLocks noGrp="1"/>
          </p:cNvSpPr>
          <p:nvPr>
            <p:ph type="pic" sz="quarter" idx="43" hasCustomPrompt="1"/>
          </p:nvPr>
        </p:nvSpPr>
        <p:spPr>
          <a:xfrm>
            <a:off x="2857481" y="2578957"/>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18" name="テキスト プレースホルダー 12"/>
          <p:cNvSpPr>
            <a:spLocks noGrp="1"/>
          </p:cNvSpPr>
          <p:nvPr>
            <p:ph type="body" sz="quarter" idx="44" hasCustomPrompt="1"/>
          </p:nvPr>
        </p:nvSpPr>
        <p:spPr>
          <a:xfrm>
            <a:off x="6057900" y="7054075"/>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45" hasCustomPrompt="1"/>
          </p:nvPr>
        </p:nvSpPr>
        <p:spPr>
          <a:xfrm>
            <a:off x="6057900" y="6112880"/>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6163324" y="6829920"/>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64"/>
          <p:cNvSpPr>
            <a:spLocks noGrp="1"/>
          </p:cNvSpPr>
          <p:nvPr>
            <p:ph type="pic" sz="quarter" idx="46" hasCustomPrompt="1"/>
          </p:nvPr>
        </p:nvSpPr>
        <p:spPr>
          <a:xfrm>
            <a:off x="2857481" y="5986611"/>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17044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 calcmode="lin" valueType="num">
                                      <p:cBhvr additive="base">
                                        <p:cTn id="11"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randombar(horizontal)">
                                      <p:cBhvr>
                                        <p:cTn id="24" dur="500"/>
                                        <p:tgtEl>
                                          <p:spTgt spid="21"/>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19">
                                            <p:txEl>
                                              <p:pRg st="0" end="0"/>
                                            </p:txEl>
                                          </p:spTgt>
                                        </p:tgtEl>
                                        <p:attrNameLst>
                                          <p:attrName>style.visibility</p:attrName>
                                        </p:attrNameLst>
                                      </p:cBhvr>
                                      <p:to>
                                        <p:strVal val="visible"/>
                                      </p:to>
                                    </p:set>
                                    <p:anim calcmode="lin" valueType="num">
                                      <p:cBhvr additive="base">
                                        <p:cTn id="28"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ppt_x"/>
                                          </p:val>
                                        </p:tav>
                                        <p:tav tm="100000">
                                          <p:val>
                                            <p:strVal val="#ppt_x"/>
                                          </p:val>
                                        </p:tav>
                                      </p:tavLst>
                                    </p:anim>
                                    <p:anim calcmode="lin" valueType="num">
                                      <p:cBhvr additive="base">
                                        <p:cTn id="33" dur="500" fill="hold"/>
                                        <p:tgtEl>
                                          <p:spTgt spid="20"/>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13" grpId="0" animBg="1"/>
      <p:bldP spid="18" grpId="0">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p">
        <p:tmplLst>
          <p:tmpl lvl="1">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bldP spid="21"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ide Image &amp; Mobole Pho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3" name="図プレースホルダー 12"/>
          <p:cNvSpPr>
            <a:spLocks noGrp="1"/>
          </p:cNvSpPr>
          <p:nvPr>
            <p:ph type="pic" sz="quarter" idx="23" hasCustomPrompt="1"/>
          </p:nvPr>
        </p:nvSpPr>
        <p:spPr>
          <a:xfrm>
            <a:off x="0" y="2895601"/>
            <a:ext cx="18287642" cy="6359589"/>
          </a:xfrm>
          <a:custGeom>
            <a:avLst/>
            <a:gdLst>
              <a:gd name="connsiteX0" fmla="*/ 1 w 18287642"/>
              <a:gd name="connsiteY0" fmla="*/ 5711589 h 6359589"/>
              <a:gd name="connsiteX1" fmla="*/ 648001 w 18287642"/>
              <a:gd name="connsiteY1" fmla="*/ 5711589 h 6359589"/>
              <a:gd name="connsiteX2" fmla="*/ 648001 w 18287642"/>
              <a:gd name="connsiteY2" fmla="*/ 6359589 h 6359589"/>
              <a:gd name="connsiteX3" fmla="*/ 1 w 18287642"/>
              <a:gd name="connsiteY3" fmla="*/ 6359589 h 6359589"/>
              <a:gd name="connsiteX4" fmla="*/ 648001 w 18287642"/>
              <a:gd name="connsiteY4" fmla="*/ 5063589 h 6359589"/>
              <a:gd name="connsiteX5" fmla="*/ 1296001 w 18287642"/>
              <a:gd name="connsiteY5" fmla="*/ 5063589 h 6359589"/>
              <a:gd name="connsiteX6" fmla="*/ 1296001 w 18287642"/>
              <a:gd name="connsiteY6" fmla="*/ 5711589 h 6359589"/>
              <a:gd name="connsiteX7" fmla="*/ 648001 w 18287642"/>
              <a:gd name="connsiteY7" fmla="*/ 5711589 h 6359589"/>
              <a:gd name="connsiteX8" fmla="*/ 16343642 w 18287642"/>
              <a:gd name="connsiteY8" fmla="*/ 0 h 6359589"/>
              <a:gd name="connsiteX9" fmla="*/ 16991642 w 18287642"/>
              <a:gd name="connsiteY9" fmla="*/ 0 h 6359589"/>
              <a:gd name="connsiteX10" fmla="*/ 16991642 w 18287642"/>
              <a:gd name="connsiteY10" fmla="*/ 2453 h 6359589"/>
              <a:gd name="connsiteX11" fmla="*/ 18287642 w 18287642"/>
              <a:gd name="connsiteY11" fmla="*/ 2453 h 6359589"/>
              <a:gd name="connsiteX12" fmla="*/ 18287642 w 18287642"/>
              <a:gd name="connsiteY12" fmla="*/ 4415589 h 6359589"/>
              <a:gd name="connsiteX13" fmla="*/ 1944001 w 18287642"/>
              <a:gd name="connsiteY13" fmla="*/ 4415589 h 6359589"/>
              <a:gd name="connsiteX14" fmla="*/ 1944001 w 18287642"/>
              <a:gd name="connsiteY14" fmla="*/ 5063589 h 6359589"/>
              <a:gd name="connsiteX15" fmla="*/ 1296001 w 18287642"/>
              <a:gd name="connsiteY15" fmla="*/ 5063589 h 6359589"/>
              <a:gd name="connsiteX16" fmla="*/ 1296001 w 18287642"/>
              <a:gd name="connsiteY16" fmla="*/ 4415589 h 6359589"/>
              <a:gd name="connsiteX17" fmla="*/ 648001 w 18287642"/>
              <a:gd name="connsiteY17" fmla="*/ 4415589 h 6359589"/>
              <a:gd name="connsiteX18" fmla="*/ 648001 w 18287642"/>
              <a:gd name="connsiteY18" fmla="*/ 5063589 h 6359589"/>
              <a:gd name="connsiteX19" fmla="*/ 1 w 18287642"/>
              <a:gd name="connsiteY19" fmla="*/ 5063589 h 6359589"/>
              <a:gd name="connsiteX20" fmla="*/ 1 w 18287642"/>
              <a:gd name="connsiteY20" fmla="*/ 4415589 h 6359589"/>
              <a:gd name="connsiteX21" fmla="*/ 0 w 18287642"/>
              <a:gd name="connsiteY21" fmla="*/ 4415589 h 6359589"/>
              <a:gd name="connsiteX22" fmla="*/ 0 w 18287642"/>
              <a:gd name="connsiteY22" fmla="*/ 2453 h 6359589"/>
              <a:gd name="connsiteX23" fmla="*/ 16343642 w 18287642"/>
              <a:gd name="connsiteY23" fmla="*/ 2453 h 6359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287642" h="6359589">
                <a:moveTo>
                  <a:pt x="1" y="5711589"/>
                </a:moveTo>
                <a:lnTo>
                  <a:pt x="648001" y="5711589"/>
                </a:lnTo>
                <a:lnTo>
                  <a:pt x="648001" y="6359589"/>
                </a:lnTo>
                <a:lnTo>
                  <a:pt x="1" y="6359589"/>
                </a:lnTo>
                <a:close/>
                <a:moveTo>
                  <a:pt x="648001" y="5063589"/>
                </a:moveTo>
                <a:lnTo>
                  <a:pt x="1296001" y="5063589"/>
                </a:lnTo>
                <a:lnTo>
                  <a:pt x="1296001" y="5711589"/>
                </a:lnTo>
                <a:lnTo>
                  <a:pt x="648001" y="5711589"/>
                </a:lnTo>
                <a:close/>
                <a:moveTo>
                  <a:pt x="16343642" y="0"/>
                </a:moveTo>
                <a:lnTo>
                  <a:pt x="16991642" y="0"/>
                </a:lnTo>
                <a:lnTo>
                  <a:pt x="16991642" y="2453"/>
                </a:lnTo>
                <a:lnTo>
                  <a:pt x="18287642" y="2453"/>
                </a:lnTo>
                <a:lnTo>
                  <a:pt x="18287642" y="4415589"/>
                </a:lnTo>
                <a:lnTo>
                  <a:pt x="1944001" y="4415589"/>
                </a:lnTo>
                <a:lnTo>
                  <a:pt x="1944001" y="5063589"/>
                </a:lnTo>
                <a:lnTo>
                  <a:pt x="1296001" y="5063589"/>
                </a:lnTo>
                <a:lnTo>
                  <a:pt x="1296001" y="4415589"/>
                </a:lnTo>
                <a:lnTo>
                  <a:pt x="648001" y="4415589"/>
                </a:lnTo>
                <a:lnTo>
                  <a:pt x="648001" y="5063589"/>
                </a:lnTo>
                <a:lnTo>
                  <a:pt x="1" y="5063589"/>
                </a:lnTo>
                <a:lnTo>
                  <a:pt x="1" y="4415589"/>
                </a:lnTo>
                <a:lnTo>
                  <a:pt x="0" y="4415589"/>
                </a:lnTo>
                <a:lnTo>
                  <a:pt x="0" y="2453"/>
                </a:lnTo>
                <a:lnTo>
                  <a:pt x="16343642" y="2453"/>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 Insert a wide image</a:t>
            </a:r>
            <a:endParaRPr kumimoji="1" lang="ja-JP" altLang="en-US" dirty="0"/>
          </a:p>
        </p:txBody>
      </p:sp>
      <p:sp>
        <p:nvSpPr>
          <p:cNvPr id="23" name="テキスト プレースホルダー 12"/>
          <p:cNvSpPr>
            <a:spLocks noGrp="1"/>
          </p:cNvSpPr>
          <p:nvPr>
            <p:ph type="body" sz="quarter" idx="12" hasCustomPrompt="1"/>
          </p:nvPr>
        </p:nvSpPr>
        <p:spPr>
          <a:xfrm>
            <a:off x="3387520" y="7535560"/>
            <a:ext cx="11896024" cy="1719629"/>
          </a:xfrm>
        </p:spPr>
        <p:txBody>
          <a:bodyPr anchor="ct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26" hasCustomPrompt="1"/>
          </p:nvPr>
        </p:nvSpPr>
        <p:spPr>
          <a:xfrm>
            <a:off x="0" y="6358977"/>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6" name="テキスト プレースホルダー 5"/>
          <p:cNvSpPr>
            <a:spLocks noGrp="1"/>
          </p:cNvSpPr>
          <p:nvPr>
            <p:ph type="body" sz="quarter" idx="24" hasCustomPrompt="1"/>
          </p:nvPr>
        </p:nvSpPr>
        <p:spPr>
          <a:xfrm>
            <a:off x="3011286" y="1878795"/>
            <a:ext cx="3758481" cy="5440643"/>
          </a:xfrm>
          <a:blipFill>
            <a:blip r:embed="rId2"/>
            <a:srcRect/>
            <a:stretch>
              <a:fillRect t="-2" b="-41147"/>
            </a:stretch>
          </a:blipFill>
        </p:spPr>
        <p:txBody>
          <a:bodyPr/>
          <a:lstStyle/>
          <a:p>
            <a:pPr lvl="0"/>
            <a:r>
              <a:rPr kumimoji="1" lang="en-US" altLang="ja-JP" dirty="0"/>
              <a:t> </a:t>
            </a:r>
            <a:endParaRPr kumimoji="1" lang="ja-JP" altLang="en-US" dirty="0"/>
          </a:p>
        </p:txBody>
      </p:sp>
      <p:sp>
        <p:nvSpPr>
          <p:cNvPr id="9" name="図プレースホルダー 8"/>
          <p:cNvSpPr>
            <a:spLocks noGrp="1"/>
          </p:cNvSpPr>
          <p:nvPr>
            <p:ph type="pic" sz="quarter" idx="25" hasCustomPrompt="1"/>
          </p:nvPr>
        </p:nvSpPr>
        <p:spPr>
          <a:xfrm>
            <a:off x="3289579" y="2858733"/>
            <a:ext cx="3201895" cy="4460931"/>
          </a:xfrm>
        </p:spPr>
        <p:txBody>
          <a:bodyPr>
            <a:normAutofit/>
          </a:bodyPr>
          <a:lstStyle>
            <a:lvl1pPr>
              <a:defRPr sz="1800"/>
            </a:lvl1pPr>
          </a:lstStyle>
          <a:p>
            <a:r>
              <a:rPr kumimoji="1" lang="en-US" altLang="ja-JP" dirty="0"/>
              <a:t>Insert an image</a:t>
            </a:r>
            <a:endParaRPr kumimoji="1" lang="ja-JP" altLang="en-US" dirty="0"/>
          </a:p>
        </p:txBody>
      </p:sp>
      <p:sp>
        <p:nvSpPr>
          <p:cNvPr id="27" name="テキスト プレースホルダー 12"/>
          <p:cNvSpPr>
            <a:spLocks noGrp="1"/>
          </p:cNvSpPr>
          <p:nvPr>
            <p:ph type="body" sz="quarter" idx="17" hasCustomPrompt="1"/>
          </p:nvPr>
        </p:nvSpPr>
        <p:spPr>
          <a:xfrm>
            <a:off x="6934200" y="6390747"/>
            <a:ext cx="8363858" cy="882483"/>
          </a:xfrm>
        </p:spPr>
        <p:txBody>
          <a:bodyPr anchor="ctr">
            <a:noAutofit/>
          </a:bodyPr>
          <a:lstStyle>
            <a:lvl1pPr algn="l">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351787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500"/>
                                        <p:tgtEl>
                                          <p:spTgt spid="1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500"/>
                                        <p:tgtEl>
                                          <p:spTgt spid="9"/>
                                        </p:tgtEl>
                                      </p:cBhvr>
                                    </p:animEffect>
                                  </p:childTnLst>
                                </p:cTn>
                              </p:par>
                            </p:childTnLst>
                          </p:cTn>
                        </p:par>
                        <p:par>
                          <p:cTn id="15" fill="hold">
                            <p:stCondLst>
                              <p:cond delay="1000"/>
                            </p:stCondLst>
                            <p:childTnLst>
                              <p:par>
                                <p:cTn id="16" presetID="16" presetClass="entr" presetSubtype="37" fill="hold" grpId="0"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barn(outVertical)">
                                      <p:cBhvr>
                                        <p:cTn id="18" dur="500"/>
                                        <p:tgtEl>
                                          <p:spTgt spid="28"/>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27">
                                            <p:txEl>
                                              <p:pRg st="0" end="0"/>
                                            </p:txEl>
                                          </p:spTgt>
                                        </p:tgtEl>
                                        <p:attrNameLst>
                                          <p:attrName>style.visibility</p:attrName>
                                        </p:attrNameLst>
                                      </p:cBhvr>
                                      <p:to>
                                        <p:strVal val="visible"/>
                                      </p:to>
                                    </p:set>
                                    <p:animEffect transition="in" filter="wipe(left)">
                                      <p:cBhvr>
                                        <p:cTn id="22" dur="500"/>
                                        <p:tgtEl>
                                          <p:spTgt spid="27">
                                            <p:txEl>
                                              <p:pRg st="0" end="0"/>
                                            </p:txEl>
                                          </p:spTgt>
                                        </p:tgtEl>
                                      </p:cBhvr>
                                    </p:animEffect>
                                  </p:childTnLst>
                                </p:cTn>
                              </p:par>
                            </p:childTnLst>
                          </p:cTn>
                        </p:par>
                        <p:par>
                          <p:cTn id="23" fill="hold">
                            <p:stCondLst>
                              <p:cond delay="2000"/>
                            </p:stCondLst>
                            <p:childTnLst>
                              <p:par>
                                <p:cTn id="24" presetID="22" presetClass="entr" presetSubtype="8" fill="hold" grpId="0" nodeType="afterEffect">
                                  <p:stCondLst>
                                    <p:cond delay="25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3" grpId="0">
        <p:tmplLst>
          <p:tmpl>
            <p:tnLst>
              <p:par>
                <p:cTn presetID="22" presetClass="entr" presetSubtype="8"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8" grpId="0" animBg="1">
        <p:tmplLst>
          <p:tmpl>
            <p:tnLst>
              <p:par>
                <p:cTn presetID="16" presetClass="entr" presetSubtype="37"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barn(outVertical)">
                      <p:cBhvr>
                        <p:cTn dur="500"/>
                        <p:tgtEl>
                          <p:spTgt spid="28"/>
                        </p:tgtEl>
                      </p:cBhvr>
                    </p:animEffect>
                  </p:childTnLst>
                </p:cTn>
              </p:par>
            </p:tnLst>
          </p:tmpl>
        </p:tmplLst>
      </p:bldP>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9" grpId="0"/>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 Images, Captions and Text">
    <p:spTree>
      <p:nvGrpSpPr>
        <p:cNvPr id="1" name=""/>
        <p:cNvGrpSpPr/>
        <p:nvPr/>
      </p:nvGrpSpPr>
      <p:grpSpPr>
        <a:xfrm>
          <a:off x="0" y="0"/>
          <a:ext cx="0" cy="0"/>
          <a:chOff x="0" y="0"/>
          <a:chExt cx="0" cy="0"/>
        </a:xfrm>
      </p:grpSpPr>
      <p:sp>
        <p:nvSpPr>
          <p:cNvPr id="12" name="図プレースホルダー 11"/>
          <p:cNvSpPr>
            <a:spLocks noGrp="1"/>
          </p:cNvSpPr>
          <p:nvPr>
            <p:ph type="pic" sz="quarter" idx="18" hasCustomPrompt="1"/>
          </p:nvPr>
        </p:nvSpPr>
        <p:spPr>
          <a:xfrm>
            <a:off x="677134" y="2244696"/>
            <a:ext cx="3178175" cy="5095875"/>
          </a:xfrm>
          <a:solidFill>
            <a:schemeClr val="bg1"/>
          </a:solidFill>
        </p:spPr>
        <p:txBody>
          <a:bodyPr/>
          <a:lstStyle>
            <a:lvl1pPr>
              <a:defRPr/>
            </a:lvl1pPr>
          </a:lstStyle>
          <a:p>
            <a:r>
              <a:rPr kumimoji="1" lang="en-US" altLang="ja-JP" dirty="0"/>
              <a:t>Insert an image</a:t>
            </a:r>
            <a:endParaRPr kumimoji="1" lang="ja-JP" altLang="en-US" dirty="0"/>
          </a:p>
        </p:txBody>
      </p:sp>
      <p:sp>
        <p:nvSpPr>
          <p:cNvPr id="34" name="図プレースホルダー 11"/>
          <p:cNvSpPr>
            <a:spLocks noGrp="1"/>
          </p:cNvSpPr>
          <p:nvPr>
            <p:ph type="pic" sz="quarter" idx="24" hasCustomPrompt="1"/>
          </p:nvPr>
        </p:nvSpPr>
        <p:spPr>
          <a:xfrm>
            <a:off x="7559425" y="2244696"/>
            <a:ext cx="3178175" cy="5095875"/>
          </a:xfrm>
        </p:spPr>
        <p:txBody>
          <a:bodyPr/>
          <a:lstStyle>
            <a:lvl1pPr>
              <a:defRPr/>
            </a:lvl1pPr>
          </a:lstStyle>
          <a:p>
            <a:r>
              <a:rPr kumimoji="1" lang="en-US" altLang="ja-JP" dirty="0"/>
              <a:t>Insert an image</a:t>
            </a:r>
            <a:endParaRPr kumimoji="1" lang="ja-JP" altLang="en-US" dirty="0"/>
          </a:p>
        </p:txBody>
      </p:sp>
      <p:sp>
        <p:nvSpPr>
          <p:cNvPr id="37" name="図プレースホルダー 11"/>
          <p:cNvSpPr>
            <a:spLocks noGrp="1"/>
          </p:cNvSpPr>
          <p:nvPr>
            <p:ph type="pic" sz="quarter" idx="27" hasCustomPrompt="1"/>
          </p:nvPr>
        </p:nvSpPr>
        <p:spPr>
          <a:xfrm>
            <a:off x="11000457" y="2244696"/>
            <a:ext cx="3178175" cy="5095875"/>
          </a:xfrm>
        </p:spPr>
        <p:txBody>
          <a:bodyPr/>
          <a:lstStyle>
            <a:lvl1pPr>
              <a:defRPr/>
            </a:lvl1pPr>
          </a:lstStyle>
          <a:p>
            <a:r>
              <a:rPr kumimoji="1" lang="en-US" altLang="ja-JP" dirty="0"/>
              <a:t>Insert an image</a:t>
            </a:r>
            <a:endParaRPr kumimoji="1" lang="ja-JP" altLang="en-US" dirty="0"/>
          </a:p>
        </p:txBody>
      </p:sp>
      <p:sp>
        <p:nvSpPr>
          <p:cNvPr id="40" name="図プレースホルダー 11"/>
          <p:cNvSpPr>
            <a:spLocks noGrp="1"/>
          </p:cNvSpPr>
          <p:nvPr>
            <p:ph type="pic" sz="quarter" idx="30" hasCustomPrompt="1"/>
          </p:nvPr>
        </p:nvSpPr>
        <p:spPr>
          <a:xfrm>
            <a:off x="14441489" y="2244696"/>
            <a:ext cx="3178175" cy="5095875"/>
          </a:xfrm>
        </p:spPr>
        <p:txBody>
          <a:bodyPr/>
          <a:lstStyle>
            <a:lvl1pPr>
              <a:defRPr/>
            </a:lvl1pPr>
          </a:lstStyle>
          <a:p>
            <a:r>
              <a:rPr kumimoji="1" lang="en-US" altLang="ja-JP" dirty="0"/>
              <a:t>Insert an image</a:t>
            </a:r>
            <a:endParaRPr kumimoji="1" lang="ja-JP" altLang="en-US" dirty="0"/>
          </a:p>
        </p:txBody>
      </p:sp>
      <p:sp>
        <p:nvSpPr>
          <p:cNvPr id="31" name="図プレースホルダー 11"/>
          <p:cNvSpPr>
            <a:spLocks noGrp="1"/>
          </p:cNvSpPr>
          <p:nvPr>
            <p:ph type="pic" sz="quarter" idx="21" hasCustomPrompt="1"/>
          </p:nvPr>
        </p:nvSpPr>
        <p:spPr>
          <a:xfrm>
            <a:off x="4118393" y="2244696"/>
            <a:ext cx="3178175" cy="5095875"/>
          </a:xfrm>
        </p:spPr>
        <p:txBody>
          <a:bodyPr/>
          <a:lstStyle>
            <a:lvl1pPr>
              <a:defRPr/>
            </a:lvl1pPr>
          </a:lstStyle>
          <a:p>
            <a:r>
              <a:rPr kumimoji="1" lang="en-US" altLang="ja-JP" dirty="0"/>
              <a:t>Insert an image</a:t>
            </a:r>
            <a:endParaRPr kumimoji="1" lang="ja-JP" altLang="en-US" dirty="0"/>
          </a:p>
        </p:txBody>
      </p:sp>
      <p:sp>
        <p:nvSpPr>
          <p:cNvPr id="30" name="テキスト プレースホルダー 12"/>
          <p:cNvSpPr>
            <a:spLocks noGrp="1"/>
          </p:cNvSpPr>
          <p:nvPr>
            <p:ph type="body" sz="quarter" idx="20" hasCustomPrompt="1"/>
          </p:nvPr>
        </p:nvSpPr>
        <p:spPr>
          <a:xfrm>
            <a:off x="4117939" y="6593539"/>
            <a:ext cx="3178629" cy="747032"/>
          </a:xfrm>
          <a:solidFill>
            <a:schemeClr val="accent2">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3" name="テキスト プレースホルダー 12"/>
          <p:cNvSpPr>
            <a:spLocks noGrp="1"/>
          </p:cNvSpPr>
          <p:nvPr>
            <p:ph type="body" sz="quarter" idx="23" hasCustomPrompt="1"/>
          </p:nvPr>
        </p:nvSpPr>
        <p:spPr>
          <a:xfrm>
            <a:off x="7558971" y="6593539"/>
            <a:ext cx="3178629" cy="747032"/>
          </a:xfrm>
          <a:solidFill>
            <a:schemeClr val="accent3">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6" name="テキスト プレースホルダー 12"/>
          <p:cNvSpPr>
            <a:spLocks noGrp="1"/>
          </p:cNvSpPr>
          <p:nvPr>
            <p:ph type="body" sz="quarter" idx="26" hasCustomPrompt="1"/>
          </p:nvPr>
        </p:nvSpPr>
        <p:spPr>
          <a:xfrm>
            <a:off x="11000003" y="6593539"/>
            <a:ext cx="3178629" cy="747032"/>
          </a:xfrm>
          <a:solidFill>
            <a:schemeClr val="accent4">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9" name="テキスト プレースホルダー 12"/>
          <p:cNvSpPr>
            <a:spLocks noGrp="1"/>
          </p:cNvSpPr>
          <p:nvPr>
            <p:ph type="body" sz="quarter" idx="29" hasCustomPrompt="1"/>
          </p:nvPr>
        </p:nvSpPr>
        <p:spPr>
          <a:xfrm>
            <a:off x="14441035" y="6593539"/>
            <a:ext cx="3178629" cy="747032"/>
          </a:xfrm>
          <a:solidFill>
            <a:schemeClr val="accent5">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8" name="テキスト プレースホルダー 12"/>
          <p:cNvSpPr>
            <a:spLocks noGrp="1"/>
          </p:cNvSpPr>
          <p:nvPr>
            <p:ph type="body" sz="quarter" idx="17" hasCustomPrompt="1"/>
          </p:nvPr>
        </p:nvSpPr>
        <p:spPr>
          <a:xfrm>
            <a:off x="676907" y="6593539"/>
            <a:ext cx="3178629" cy="747032"/>
          </a:xfrm>
          <a:solidFill>
            <a:schemeClr val="accent1">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4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554643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barn(outVertical)">
                                      <p:cBhvr>
                                        <p:cTn id="11" dur="500"/>
                                        <p:tgtEl>
                                          <p:spTgt spid="28"/>
                                        </p:tgtEl>
                                      </p:cBhvr>
                                    </p:animEffect>
                                  </p:childTnLst>
                                </p:cTn>
                              </p:par>
                            </p:childTnLst>
                          </p:cTn>
                        </p:par>
                        <p:par>
                          <p:cTn id="12" fill="hold">
                            <p:stCondLst>
                              <p:cond delay="1000"/>
                            </p:stCondLst>
                            <p:childTnLst>
                              <p:par>
                                <p:cTn id="13" presetID="14" presetClass="entr" presetSubtype="5"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randombar(vertical)">
                                      <p:cBhvr>
                                        <p:cTn id="15" dur="500"/>
                                        <p:tgtEl>
                                          <p:spTgt spid="31"/>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barn(outVertical)">
                                      <p:cBhvr>
                                        <p:cTn id="19" dur="500"/>
                                        <p:tgtEl>
                                          <p:spTgt spid="30"/>
                                        </p:tgtEl>
                                      </p:cBhvr>
                                    </p:animEffect>
                                  </p:childTnLst>
                                </p:cTn>
                              </p:par>
                            </p:childTnLst>
                          </p:cTn>
                        </p:par>
                        <p:par>
                          <p:cTn id="20" fill="hold">
                            <p:stCondLst>
                              <p:cond delay="2000"/>
                            </p:stCondLst>
                            <p:childTnLst>
                              <p:par>
                                <p:cTn id="21" presetID="14" presetClass="entr" presetSubtype="5" fill="hold" grpId="0"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randombar(vertical)">
                                      <p:cBhvr>
                                        <p:cTn id="23" dur="500"/>
                                        <p:tgtEl>
                                          <p:spTgt spid="34"/>
                                        </p:tgtEl>
                                      </p:cBhvr>
                                    </p:animEffect>
                                  </p:childTnLst>
                                </p:cTn>
                              </p:par>
                            </p:childTnLst>
                          </p:cTn>
                        </p:par>
                        <p:par>
                          <p:cTn id="24" fill="hold">
                            <p:stCondLst>
                              <p:cond delay="2500"/>
                            </p:stCondLst>
                            <p:childTnLst>
                              <p:par>
                                <p:cTn id="25" presetID="16" presetClass="entr" presetSubtype="37"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barn(outVertical)">
                                      <p:cBhvr>
                                        <p:cTn id="27" dur="500"/>
                                        <p:tgtEl>
                                          <p:spTgt spid="33"/>
                                        </p:tgtEl>
                                      </p:cBhvr>
                                    </p:animEffect>
                                  </p:childTnLst>
                                </p:cTn>
                              </p:par>
                            </p:childTnLst>
                          </p:cTn>
                        </p:par>
                        <p:par>
                          <p:cTn id="28" fill="hold">
                            <p:stCondLst>
                              <p:cond delay="3000"/>
                            </p:stCondLst>
                            <p:childTnLst>
                              <p:par>
                                <p:cTn id="29" presetID="14" presetClass="entr" presetSubtype="5"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randombar(vertical)">
                                      <p:cBhvr>
                                        <p:cTn id="31" dur="500"/>
                                        <p:tgtEl>
                                          <p:spTgt spid="37"/>
                                        </p:tgtEl>
                                      </p:cBhvr>
                                    </p:animEffect>
                                  </p:childTnLst>
                                </p:cTn>
                              </p:par>
                            </p:childTnLst>
                          </p:cTn>
                        </p:par>
                        <p:par>
                          <p:cTn id="32" fill="hold">
                            <p:stCondLst>
                              <p:cond delay="3500"/>
                            </p:stCondLst>
                            <p:childTnLst>
                              <p:par>
                                <p:cTn id="33" presetID="16" presetClass="entr" presetSubtype="37" fill="hold" grpId="0"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barn(outVertical)">
                                      <p:cBhvr>
                                        <p:cTn id="35" dur="500"/>
                                        <p:tgtEl>
                                          <p:spTgt spid="36"/>
                                        </p:tgtEl>
                                      </p:cBhvr>
                                    </p:animEffect>
                                  </p:childTnLst>
                                </p:cTn>
                              </p:par>
                            </p:childTnLst>
                          </p:cTn>
                        </p:par>
                        <p:par>
                          <p:cTn id="36" fill="hold">
                            <p:stCondLst>
                              <p:cond delay="4000"/>
                            </p:stCondLst>
                            <p:childTnLst>
                              <p:par>
                                <p:cTn id="37" presetID="14" presetClass="entr" presetSubtype="5" fill="hold" grpId="0"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randombar(vertical)">
                                      <p:cBhvr>
                                        <p:cTn id="39" dur="500"/>
                                        <p:tgtEl>
                                          <p:spTgt spid="40"/>
                                        </p:tgtEl>
                                      </p:cBhvr>
                                    </p:animEffect>
                                  </p:childTnLst>
                                </p:cTn>
                              </p:par>
                            </p:childTnLst>
                          </p:cTn>
                        </p:par>
                        <p:par>
                          <p:cTn id="40" fill="hold">
                            <p:stCondLst>
                              <p:cond delay="4500"/>
                            </p:stCondLst>
                            <p:childTnLst>
                              <p:par>
                                <p:cTn id="41" presetID="16" presetClass="entr" presetSubtype="37"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barn(outVertical)">
                                      <p:cBhvr>
                                        <p:cTn id="43" dur="500"/>
                                        <p:tgtEl>
                                          <p:spTgt spid="39"/>
                                        </p:tgtEl>
                                      </p:cBhvr>
                                    </p:animEffect>
                                  </p:childTnLst>
                                </p:cTn>
                              </p:par>
                            </p:childTnLst>
                          </p:cTn>
                        </p:par>
                        <p:par>
                          <p:cTn id="44" fill="hold">
                            <p:stCondLst>
                              <p:cond delay="5000"/>
                            </p:stCondLst>
                            <p:childTnLst>
                              <p:par>
                                <p:cTn id="45" presetID="22" presetClass="entr" presetSubtype="8" fill="hold" grpId="0" nodeType="afterEffect">
                                  <p:stCondLst>
                                    <p:cond delay="250"/>
                                  </p:stCondLst>
                                  <p:childTnLst>
                                    <p:set>
                                      <p:cBhvr>
                                        <p:cTn id="46" dur="1" fill="hold">
                                          <p:stCondLst>
                                            <p:cond delay="0"/>
                                          </p:stCondLst>
                                        </p:cTn>
                                        <p:tgtEl>
                                          <p:spTgt spid="41"/>
                                        </p:tgtEl>
                                        <p:attrNameLst>
                                          <p:attrName>style.visibility</p:attrName>
                                        </p:attrNameLst>
                                      </p:cBhvr>
                                      <p:to>
                                        <p:strVal val="visible"/>
                                      </p:to>
                                    </p:set>
                                    <p:animEffect transition="in" filter="wipe(left)">
                                      <p:cBhvr>
                                        <p:cTn id="4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4" grpId="0"/>
      <p:bldP spid="37" grpId="0"/>
      <p:bldP spid="40" grpId="0"/>
      <p:bldP spid="31" grpId="0"/>
      <p:bldP spid="30" grpId="0" animBg="1">
        <p:tmplLst>
          <p:tmpl>
            <p:tnLst>
              <p:par>
                <p:cTn presetID="16" presetClass="entr" presetSubtype="37"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barn(outVertical)">
                      <p:cBhvr>
                        <p:cTn dur="500"/>
                        <p:tgtEl>
                          <p:spTgt spid="30"/>
                        </p:tgtEl>
                      </p:cBhvr>
                    </p:animEffect>
                  </p:childTnLst>
                </p:cTn>
              </p:par>
            </p:tnLst>
          </p:tmpl>
        </p:tmplLst>
      </p:bldP>
      <p:bldP spid="33" grpId="0" animBg="1">
        <p:tmplLst>
          <p:tmpl>
            <p:tnLst>
              <p:par>
                <p:cTn presetID="16" presetClass="entr" presetSubtype="37"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barn(outVertical)">
                      <p:cBhvr>
                        <p:cTn dur="500"/>
                        <p:tgtEl>
                          <p:spTgt spid="33"/>
                        </p:tgtEl>
                      </p:cBhvr>
                    </p:animEffect>
                  </p:childTnLst>
                </p:cTn>
              </p:par>
            </p:tnLst>
          </p:tmpl>
        </p:tmplLst>
      </p:bldP>
      <p:bldP spid="36" grpId="0" animBg="1">
        <p:tmplLst>
          <p:tmpl>
            <p:tnLst>
              <p:par>
                <p:cTn presetID="16" presetClass="entr" presetSubtype="37"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barn(outVertical)">
                      <p:cBhvr>
                        <p:cTn dur="500"/>
                        <p:tgtEl>
                          <p:spTgt spid="36"/>
                        </p:tgtEl>
                      </p:cBhvr>
                    </p:animEffect>
                  </p:childTnLst>
                </p:cTn>
              </p:par>
            </p:tnLst>
          </p:tmpl>
        </p:tmplLst>
      </p:bldP>
      <p:bldP spid="39" grpId="0" animBg="1">
        <p:tmplLst>
          <p:tmpl>
            <p:tnLst>
              <p:par>
                <p:cTn presetID="16" presetClass="entr" presetSubtype="37"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barn(outVertical)">
                      <p:cBhvr>
                        <p:cTn dur="500"/>
                        <p:tgtEl>
                          <p:spTgt spid="39"/>
                        </p:tgtEl>
                      </p:cBhvr>
                    </p:animEffect>
                  </p:childTnLst>
                </p:cTn>
              </p:par>
            </p:tnLst>
          </p:tmpl>
        </p:tmplLst>
      </p:bldP>
      <p:bldP spid="28" grpId="0" animBg="1">
        <p:tmplLst>
          <p:tmpl>
            <p:tnLst>
              <p:par>
                <p:cTn presetID="16" presetClass="entr" presetSubtype="37"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barn(outVertical)">
                      <p:cBhvr>
                        <p:cTn dur="500"/>
                        <p:tgtEl>
                          <p:spTgt spid="28"/>
                        </p:tgtEl>
                      </p:cBhvr>
                    </p:animEffect>
                  </p:childTnLst>
                </p:cTn>
              </p:par>
            </p:tnLst>
          </p:tmpl>
        </p:tmplLst>
      </p:bldP>
      <p:bldP spid="41" grpId="0">
        <p:tmplLst>
          <p:tmpl>
            <p:tnLst>
              <p:par>
                <p:cTn presetID="22" presetClass="entr" presetSubtype="8"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 Square Images &amp; Descriptions">
    <p:spTree>
      <p:nvGrpSpPr>
        <p:cNvPr id="1" name=""/>
        <p:cNvGrpSpPr/>
        <p:nvPr/>
      </p:nvGrpSpPr>
      <p:grpSpPr>
        <a:xfrm>
          <a:off x="0" y="0"/>
          <a:ext cx="0" cy="0"/>
          <a:chOff x="0" y="0"/>
          <a:chExt cx="0" cy="0"/>
        </a:xfrm>
      </p:grpSpPr>
      <p:sp>
        <p:nvSpPr>
          <p:cNvPr id="51" name="フリーフォーム 50"/>
          <p:cNvSpPr/>
          <p:nvPr userDrawn="1"/>
        </p:nvSpPr>
        <p:spPr>
          <a:xfrm>
            <a:off x="12579336" y="2185597"/>
            <a:ext cx="5364000" cy="3420000"/>
          </a:xfrm>
          <a:custGeom>
            <a:avLst/>
            <a:gdLst>
              <a:gd name="connsiteX0" fmla="*/ 4068000 w 5364000"/>
              <a:gd name="connsiteY0" fmla="*/ 648000 h 3420000"/>
              <a:gd name="connsiteX1" fmla="*/ 4716000 w 5364000"/>
              <a:gd name="connsiteY1" fmla="*/ 648000 h 3420000"/>
              <a:gd name="connsiteX2" fmla="*/ 4716000 w 5364000"/>
              <a:gd name="connsiteY2" fmla="*/ 1296000 h 3420000"/>
              <a:gd name="connsiteX3" fmla="*/ 4068000 w 5364000"/>
              <a:gd name="connsiteY3" fmla="*/ 1296000 h 3420000"/>
              <a:gd name="connsiteX4" fmla="*/ 4716000 w 5364000"/>
              <a:gd name="connsiteY4" fmla="*/ 0 h 3420000"/>
              <a:gd name="connsiteX5" fmla="*/ 5364000 w 5364000"/>
              <a:gd name="connsiteY5" fmla="*/ 0 h 3420000"/>
              <a:gd name="connsiteX6" fmla="*/ 5364000 w 5364000"/>
              <a:gd name="connsiteY6" fmla="*/ 648000 h 3420000"/>
              <a:gd name="connsiteX7" fmla="*/ 4716000 w 5364000"/>
              <a:gd name="connsiteY7" fmla="*/ 648000 h 3420000"/>
              <a:gd name="connsiteX8" fmla="*/ 0 w 5364000"/>
              <a:gd name="connsiteY8" fmla="*/ 0 h 3420000"/>
              <a:gd name="connsiteX9" fmla="*/ 3420000 w 5364000"/>
              <a:gd name="connsiteY9" fmla="*/ 0 h 3420000"/>
              <a:gd name="connsiteX10" fmla="*/ 4068000 w 5364000"/>
              <a:gd name="connsiteY10" fmla="*/ 0 h 3420000"/>
              <a:gd name="connsiteX11" fmla="*/ 4068000 w 5364000"/>
              <a:gd name="connsiteY11" fmla="*/ 648000 h 3420000"/>
              <a:gd name="connsiteX12" fmla="*/ 3420000 w 5364000"/>
              <a:gd name="connsiteY12" fmla="*/ 648000 h 3420000"/>
              <a:gd name="connsiteX13" fmla="*/ 3420000 w 5364000"/>
              <a:gd name="connsiteY13" fmla="*/ 1296000 h 3420000"/>
              <a:gd name="connsiteX14" fmla="*/ 4068000 w 5364000"/>
              <a:gd name="connsiteY14" fmla="*/ 1296000 h 3420000"/>
              <a:gd name="connsiteX15" fmla="*/ 4068000 w 5364000"/>
              <a:gd name="connsiteY15" fmla="*/ 1944000 h 3420000"/>
              <a:gd name="connsiteX16" fmla="*/ 3420000 w 5364000"/>
              <a:gd name="connsiteY16" fmla="*/ 1944000 h 3420000"/>
              <a:gd name="connsiteX17" fmla="*/ 3420000 w 5364000"/>
              <a:gd name="connsiteY17" fmla="*/ 3420000 h 3420000"/>
              <a:gd name="connsiteX18" fmla="*/ 0 w 5364000"/>
              <a:gd name="connsiteY1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4068000" y="648000"/>
                </a:moveTo>
                <a:lnTo>
                  <a:pt x="4716000" y="648000"/>
                </a:lnTo>
                <a:lnTo>
                  <a:pt x="4716000" y="1296000"/>
                </a:lnTo>
                <a:lnTo>
                  <a:pt x="4068000" y="1296000"/>
                </a:lnTo>
                <a:close/>
                <a:moveTo>
                  <a:pt x="4716000" y="0"/>
                </a:moveTo>
                <a:lnTo>
                  <a:pt x="5364000" y="0"/>
                </a:lnTo>
                <a:lnTo>
                  <a:pt x="5364000" y="648000"/>
                </a:lnTo>
                <a:lnTo>
                  <a:pt x="4716000" y="648000"/>
                </a:lnTo>
                <a:close/>
                <a:moveTo>
                  <a:pt x="0" y="0"/>
                </a:moveTo>
                <a:lnTo>
                  <a:pt x="3420000" y="0"/>
                </a:lnTo>
                <a:lnTo>
                  <a:pt x="4068000" y="0"/>
                </a:lnTo>
                <a:lnTo>
                  <a:pt x="4068000" y="648000"/>
                </a:lnTo>
                <a:lnTo>
                  <a:pt x="3420000" y="648000"/>
                </a:lnTo>
                <a:lnTo>
                  <a:pt x="3420000" y="1296000"/>
                </a:lnTo>
                <a:lnTo>
                  <a:pt x="4068000" y="1296000"/>
                </a:lnTo>
                <a:lnTo>
                  <a:pt x="4068000" y="1944000"/>
                </a:lnTo>
                <a:lnTo>
                  <a:pt x="3420000" y="1944000"/>
                </a:lnTo>
                <a:lnTo>
                  <a:pt x="3420000" y="3420000"/>
                </a:lnTo>
                <a:lnTo>
                  <a:pt x="0" y="342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56" name="フリーフォーム 55"/>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5" name="図プレースホルダー 34"/>
          <p:cNvSpPr>
            <a:spLocks noGrp="1"/>
          </p:cNvSpPr>
          <p:nvPr>
            <p:ph type="pic" sz="quarter" idx="14" hasCustomPrompt="1"/>
          </p:nvPr>
        </p:nvSpPr>
        <p:spPr>
          <a:xfrm>
            <a:off x="915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2">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8" name="正方形/長方形 37"/>
          <p:cNvSpPr/>
          <p:nvPr userDrawn="1"/>
        </p:nvSpPr>
        <p:spPr>
          <a:xfrm>
            <a:off x="9159336" y="5605597"/>
            <a:ext cx="3420000" cy="342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41"/>
          <p:cNvSpPr>
            <a:spLocks noGrp="1"/>
          </p:cNvSpPr>
          <p:nvPr>
            <p:ph type="pic" sz="quarter" idx="15" hasCustomPrompt="1"/>
          </p:nvPr>
        </p:nvSpPr>
        <p:spPr>
          <a:xfrm>
            <a:off x="1226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7" hasCustomPrompt="1"/>
          </p:nvPr>
        </p:nvSpPr>
        <p:spPr>
          <a:xfrm>
            <a:off x="12882017"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415462"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56808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14" dur="500"/>
                                        <p:tgtEl>
                                          <p:spTgt spid="43">
                                            <p:txEl>
                                              <p:pRg st="0" end="0"/>
                                            </p:txEl>
                                          </p:spTgt>
                                        </p:tgtEl>
                                      </p:cBhvr>
                                    </p:animEffect>
                                  </p:childTnLst>
                                </p:cTn>
                              </p:par>
                            </p:childTnLst>
                          </p:cTn>
                        </p:par>
                        <p:par>
                          <p:cTn id="15" fill="hold">
                            <p:stCondLst>
                              <p:cond delay="1000"/>
                            </p:stCondLst>
                            <p:childTnLst>
                              <p:par>
                                <p:cTn id="16" presetID="22" presetClass="entr" presetSubtype="8" fill="hold" grpId="0" nodeType="afterEffect">
                                  <p:stCondLst>
                                    <p:cond delay="250"/>
                                  </p:stCondLst>
                                  <p:childTnLst>
                                    <p:set>
                                      <p:cBhvr>
                                        <p:cTn id="17" dur="1" fill="hold">
                                          <p:stCondLst>
                                            <p:cond delay="0"/>
                                          </p:stCondLst>
                                        </p:cTn>
                                        <p:tgtEl>
                                          <p:spTgt spid="35"/>
                                        </p:tgtEl>
                                        <p:attrNameLst>
                                          <p:attrName>style.visibility</p:attrName>
                                        </p:attrNameLst>
                                      </p:cBhvr>
                                      <p:to>
                                        <p:strVal val="visible"/>
                                      </p:to>
                                    </p:set>
                                    <p:animEffect transition="in" filter="wipe(left)">
                                      <p:cBhvr>
                                        <p:cTn id="18" dur="500"/>
                                        <p:tgtEl>
                                          <p:spTgt spid="35"/>
                                        </p:tgtEl>
                                      </p:cBhvr>
                                    </p:animEffect>
                                  </p:childTnLst>
                                </p:cTn>
                              </p:par>
                            </p:childTnLst>
                          </p:cTn>
                        </p:par>
                        <p:par>
                          <p:cTn id="19" fill="hold">
                            <p:stCondLst>
                              <p:cond delay="1750"/>
                            </p:stCondLst>
                            <p:childTnLst>
                              <p:par>
                                <p:cTn id="20" presetID="14" presetClass="entr" presetSubtype="10" fill="hold" grpId="0" nodeType="after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randombar(horizontal)">
                                      <p:cBhvr>
                                        <p:cTn id="22" dur="500"/>
                                        <p:tgtEl>
                                          <p:spTgt spid="51"/>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animEffect transition="in" filter="randombar(horizontal)">
                                      <p:cBhvr>
                                        <p:cTn id="25" dur="500"/>
                                        <p:tgtEl>
                                          <p:spTgt spid="45">
                                            <p:txEl>
                                              <p:pRg st="0" end="0"/>
                                            </p:txEl>
                                          </p:spTgt>
                                        </p:tgtEl>
                                      </p:cBhvr>
                                    </p:animEffect>
                                  </p:childTnLst>
                                </p:cTn>
                              </p:par>
                            </p:childTnLst>
                          </p:cTn>
                        </p:par>
                        <p:par>
                          <p:cTn id="26" fill="hold">
                            <p:stCondLst>
                              <p:cond delay="2250"/>
                            </p:stCondLst>
                            <p:childTnLst>
                              <p:par>
                                <p:cTn id="27" presetID="22" presetClass="entr" presetSubtype="2" fill="hold" grpId="0" nodeType="afterEffect">
                                  <p:stCondLst>
                                    <p:cond delay="250"/>
                                  </p:stCondLst>
                                  <p:childTnLst>
                                    <p:set>
                                      <p:cBhvr>
                                        <p:cTn id="28" dur="1" fill="hold">
                                          <p:stCondLst>
                                            <p:cond delay="0"/>
                                          </p:stCondLst>
                                        </p:cTn>
                                        <p:tgtEl>
                                          <p:spTgt spid="42"/>
                                        </p:tgtEl>
                                        <p:attrNameLst>
                                          <p:attrName>style.visibility</p:attrName>
                                        </p:attrNameLst>
                                      </p:cBhvr>
                                      <p:to>
                                        <p:strVal val="visible"/>
                                      </p:to>
                                    </p:set>
                                    <p:animEffect transition="in" filter="wipe(right)">
                                      <p:cBhvr>
                                        <p:cTn id="29" dur="500"/>
                                        <p:tgtEl>
                                          <p:spTgt spid="42"/>
                                        </p:tgtEl>
                                      </p:cBhvr>
                                    </p:animEffect>
                                  </p:childTnLst>
                                </p:cTn>
                              </p:par>
                            </p:childTnLst>
                          </p:cTn>
                        </p:par>
                        <p:par>
                          <p:cTn id="30" fill="hold">
                            <p:stCondLst>
                              <p:cond delay="3000"/>
                            </p:stCondLst>
                            <p:childTnLst>
                              <p:par>
                                <p:cTn id="31" presetID="14" presetClass="entr" presetSubtype="10" fill="hold" grpId="0" nodeType="after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randombar(horizontal)">
                                      <p:cBhvr>
                                        <p:cTn id="33" dur="500"/>
                                        <p:tgtEl>
                                          <p:spTgt spid="38"/>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47">
                                            <p:txEl>
                                              <p:pRg st="0" end="0"/>
                                            </p:txEl>
                                          </p:spTgt>
                                        </p:tgtEl>
                                        <p:attrNameLst>
                                          <p:attrName>style.visibility</p:attrName>
                                        </p:attrNameLst>
                                      </p:cBhvr>
                                      <p:to>
                                        <p:strVal val="visible"/>
                                      </p:to>
                                    </p:set>
                                    <p:animEffect transition="in" filter="randombar(horizontal)">
                                      <p:cBhvr>
                                        <p:cTn id="36" dur="500"/>
                                        <p:tgtEl>
                                          <p:spTgt spid="47">
                                            <p:txEl>
                                              <p:pRg st="0" end="0"/>
                                            </p:txEl>
                                          </p:spTgt>
                                        </p:tgtEl>
                                      </p:cBhvr>
                                    </p:animEffect>
                                  </p:childTnLst>
                                </p:cTn>
                              </p:par>
                            </p:childTnLst>
                          </p:cTn>
                        </p:par>
                        <p:par>
                          <p:cTn id="37" fill="hold">
                            <p:stCondLst>
                              <p:cond delay="3500"/>
                            </p:stCondLst>
                            <p:childTnLst>
                              <p:par>
                                <p:cTn id="38" presetID="22" presetClass="entr" presetSubtype="2" fill="hold" grpId="0" nodeType="afterEffect">
                                  <p:stCondLst>
                                    <p:cond delay="250"/>
                                  </p:stCondLst>
                                  <p:childTnLst>
                                    <p:set>
                                      <p:cBhvr>
                                        <p:cTn id="39" dur="1" fill="hold">
                                          <p:stCondLst>
                                            <p:cond delay="0"/>
                                          </p:stCondLst>
                                        </p:cTn>
                                        <p:tgtEl>
                                          <p:spTgt spid="25"/>
                                        </p:tgtEl>
                                        <p:attrNameLst>
                                          <p:attrName>style.visibility</p:attrName>
                                        </p:attrNameLst>
                                      </p:cBhvr>
                                      <p:to>
                                        <p:strVal val="visible"/>
                                      </p:to>
                                    </p:set>
                                    <p:animEffect transition="in" filter="wipe(right)">
                                      <p:cBhvr>
                                        <p:cTn id="40" dur="500"/>
                                        <p:tgtEl>
                                          <p:spTgt spid="25"/>
                                        </p:tgtEl>
                                      </p:cBhvr>
                                    </p:animEffect>
                                  </p:childTnLst>
                                </p:cTn>
                              </p:par>
                            </p:childTnLst>
                          </p:cTn>
                        </p:par>
                        <p:par>
                          <p:cTn id="41" fill="hold">
                            <p:stCondLst>
                              <p:cond delay="4250"/>
                            </p:stCondLst>
                            <p:childTnLst>
                              <p:par>
                                <p:cTn id="42" presetID="14" presetClass="entr" presetSubtype="10" fill="hold" grpId="0" nodeType="after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randombar(horizontal)">
                                      <p:cBhvr>
                                        <p:cTn id="44" dur="500"/>
                                        <p:tgtEl>
                                          <p:spTgt spid="56"/>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46">
                                            <p:txEl>
                                              <p:pRg st="0" end="0"/>
                                            </p:txEl>
                                          </p:spTgt>
                                        </p:tgtEl>
                                        <p:attrNameLst>
                                          <p:attrName>style.visibility</p:attrName>
                                        </p:attrNameLst>
                                      </p:cBhvr>
                                      <p:to>
                                        <p:strVal val="visible"/>
                                      </p:to>
                                    </p:set>
                                    <p:animEffect transition="in" filter="randombar(horizontal)">
                                      <p:cBhvr>
                                        <p:cTn id="47" dur="5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7" grpId="0" animBg="1"/>
      <p:bldP spid="29" grpId="0" animBg="1"/>
      <p:bldP spid="56" grpId="0" animBg="1"/>
      <p:bldP spid="25" grpId="0" animBg="1"/>
      <p:bldP spid="35" grpId="0" animBg="1"/>
      <p:bldP spid="38" grpId="0" animBg="1"/>
      <p:bldP spid="42" grpId="0" animBg="1"/>
      <p:bldP spid="43" grpId="0" build="p">
        <p:tmplLst>
          <p:tmpl lvl="1">
            <p:tnLst>
              <p:par>
                <p:cTn presetID="14" presetClass="entr" presetSubtype="1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5" grpId="0" build="p">
        <p:tmplLst>
          <p:tmpl lvl="1">
            <p:tnLst>
              <p:par>
                <p:cTn presetID="14" presetClass="entr" presetSubtype="1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randombar(horizontal)">
                      <p:cBhvr>
                        <p:cTn dur="500"/>
                        <p:tgtEl>
                          <p:spTgt spid="45"/>
                        </p:tgtEl>
                      </p:cBhvr>
                    </p:animEffect>
                  </p:childTnLst>
                </p:cTn>
              </p:par>
            </p:tnLst>
          </p:tmpl>
        </p:tmplLst>
      </p:bldP>
      <p:bldP spid="46" grpId="0" build="p">
        <p:tmplLst>
          <p:tmpl lvl="1">
            <p:tnLst>
              <p:par>
                <p:cTn presetID="14" presetClass="entr" presetSubtype="1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randombar(horizontal)">
                      <p:cBhvr>
                        <p:cTn dur="500"/>
                        <p:tgtEl>
                          <p:spTgt spid="46"/>
                        </p:tgtEl>
                      </p:cBhvr>
                    </p:animEffect>
                  </p:childTnLst>
                </p:cTn>
              </p:par>
            </p:tnLst>
          </p:tmpl>
        </p:tmplLst>
      </p:bldP>
      <p:bldP spid="47" grpId="0" build="p">
        <p:tmplLst>
          <p:tmpl lvl="1">
            <p:tnLst>
              <p:par>
                <p:cTn presetID="14" presetClass="entr" presetSubtype="1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randombar(horizontal)">
                      <p:cBhvr>
                        <p:cTn dur="500"/>
                        <p:tgtEl>
                          <p:spTgt spid="47"/>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Square Images &amp; Descriptions + 1 Square Image">
    <p:spTree>
      <p:nvGrpSpPr>
        <p:cNvPr id="1" name=""/>
        <p:cNvGrpSpPr/>
        <p:nvPr/>
      </p:nvGrpSpPr>
      <p:grpSpPr>
        <a:xfrm>
          <a:off x="0" y="0"/>
          <a:ext cx="0" cy="0"/>
          <a:chOff x="0" y="0"/>
          <a:chExt cx="0" cy="0"/>
        </a:xfrm>
      </p:grpSpPr>
      <p:sp>
        <p:nvSpPr>
          <p:cNvPr id="19" name="フリーフォーム 18"/>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26" name="図プレースホルダー 25"/>
          <p:cNvSpPr>
            <a:spLocks noGrp="1"/>
          </p:cNvSpPr>
          <p:nvPr>
            <p:ph type="pic" sz="quarter" idx="19" hasCustomPrompt="1"/>
          </p:nvPr>
        </p:nvSpPr>
        <p:spPr>
          <a:xfrm>
            <a:off x="9159875" y="2185329"/>
            <a:ext cx="8782949" cy="6839609"/>
          </a:xfrm>
          <a:custGeom>
            <a:avLst/>
            <a:gdLst>
              <a:gd name="connsiteX0" fmla="*/ 7486950 w 8782949"/>
              <a:gd name="connsiteY0" fmla="*/ 648000 h 6839609"/>
              <a:gd name="connsiteX1" fmla="*/ 8134949 w 8782949"/>
              <a:gd name="connsiteY1" fmla="*/ 648000 h 6839609"/>
              <a:gd name="connsiteX2" fmla="*/ 8134949 w 8782949"/>
              <a:gd name="connsiteY2" fmla="*/ 1296000 h 6839609"/>
              <a:gd name="connsiteX3" fmla="*/ 7486950 w 8782949"/>
              <a:gd name="connsiteY3" fmla="*/ 1296000 h 6839609"/>
              <a:gd name="connsiteX4" fmla="*/ 8134949 w 8782949"/>
              <a:gd name="connsiteY4" fmla="*/ 0 h 6839609"/>
              <a:gd name="connsiteX5" fmla="*/ 8782949 w 8782949"/>
              <a:gd name="connsiteY5" fmla="*/ 0 h 6839609"/>
              <a:gd name="connsiteX6" fmla="*/ 8782949 w 8782949"/>
              <a:gd name="connsiteY6" fmla="*/ 648000 h 6839609"/>
              <a:gd name="connsiteX7" fmla="*/ 8134949 w 8782949"/>
              <a:gd name="connsiteY7" fmla="*/ 648000 h 6839609"/>
              <a:gd name="connsiteX8" fmla="*/ 6838950 w 8782949"/>
              <a:gd name="connsiteY8" fmla="*/ 0 h 6839609"/>
              <a:gd name="connsiteX9" fmla="*/ 7486950 w 8782949"/>
              <a:gd name="connsiteY9" fmla="*/ 0 h 6839609"/>
              <a:gd name="connsiteX10" fmla="*/ 7486950 w 8782949"/>
              <a:gd name="connsiteY10" fmla="*/ 648000 h 6839609"/>
              <a:gd name="connsiteX11" fmla="*/ 6838950 w 8782949"/>
              <a:gd name="connsiteY11" fmla="*/ 648000 h 6839609"/>
              <a:gd name="connsiteX12" fmla="*/ 6838950 w 8782949"/>
              <a:gd name="connsiteY12" fmla="*/ 1296000 h 6839609"/>
              <a:gd name="connsiteX13" fmla="*/ 7486950 w 8782949"/>
              <a:gd name="connsiteY13" fmla="*/ 1296000 h 6839609"/>
              <a:gd name="connsiteX14" fmla="*/ 7486950 w 8782949"/>
              <a:gd name="connsiteY14" fmla="*/ 1944000 h 6839609"/>
              <a:gd name="connsiteX15" fmla="*/ 6838950 w 8782949"/>
              <a:gd name="connsiteY15" fmla="*/ 1944000 h 6839609"/>
              <a:gd name="connsiteX16" fmla="*/ 6838950 w 8782949"/>
              <a:gd name="connsiteY16" fmla="*/ 6839609 h 6839609"/>
              <a:gd name="connsiteX17" fmla="*/ 0 w 8782949"/>
              <a:gd name="connsiteY17" fmla="*/ 6839609 h 6839609"/>
              <a:gd name="connsiteX18" fmla="*/ 0 w 8782949"/>
              <a:gd name="connsiteY18" fmla="*/ 659 h 6839609"/>
              <a:gd name="connsiteX19" fmla="*/ 6838950 w 8782949"/>
              <a:gd name="connsiteY19" fmla="*/ 659 h 683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782949" h="6839609">
                <a:moveTo>
                  <a:pt x="7486950" y="648000"/>
                </a:moveTo>
                <a:lnTo>
                  <a:pt x="8134949" y="648000"/>
                </a:lnTo>
                <a:lnTo>
                  <a:pt x="8134949" y="1296000"/>
                </a:lnTo>
                <a:lnTo>
                  <a:pt x="7486950" y="1296000"/>
                </a:lnTo>
                <a:close/>
                <a:moveTo>
                  <a:pt x="8134949" y="0"/>
                </a:moveTo>
                <a:lnTo>
                  <a:pt x="8782949" y="0"/>
                </a:lnTo>
                <a:lnTo>
                  <a:pt x="8782949" y="648000"/>
                </a:lnTo>
                <a:lnTo>
                  <a:pt x="8134949" y="648000"/>
                </a:lnTo>
                <a:close/>
                <a:moveTo>
                  <a:pt x="6838950" y="0"/>
                </a:moveTo>
                <a:lnTo>
                  <a:pt x="7486950" y="0"/>
                </a:lnTo>
                <a:lnTo>
                  <a:pt x="7486950" y="648000"/>
                </a:lnTo>
                <a:lnTo>
                  <a:pt x="6838950" y="648000"/>
                </a:lnTo>
                <a:lnTo>
                  <a:pt x="6838950" y="1296000"/>
                </a:lnTo>
                <a:lnTo>
                  <a:pt x="7486950" y="1296000"/>
                </a:lnTo>
                <a:lnTo>
                  <a:pt x="7486950" y="1944000"/>
                </a:lnTo>
                <a:lnTo>
                  <a:pt x="6838950" y="1944000"/>
                </a:lnTo>
                <a:lnTo>
                  <a:pt x="6838950" y="6839609"/>
                </a:lnTo>
                <a:lnTo>
                  <a:pt x="0" y="6839609"/>
                </a:lnTo>
                <a:lnTo>
                  <a:pt x="0" y="659"/>
                </a:lnTo>
                <a:lnTo>
                  <a:pt x="6838950" y="65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43210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14" dur="500"/>
                                        <p:tgtEl>
                                          <p:spTgt spid="43">
                                            <p:txEl>
                                              <p:pRg st="0" end="0"/>
                                            </p:txEl>
                                          </p:spTgt>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750"/>
                                        <p:tgtEl>
                                          <p:spTgt spid="26"/>
                                        </p:tgtEl>
                                      </p:cBhvr>
                                    </p:animEffect>
                                  </p:childTnLst>
                                </p:cTn>
                              </p:par>
                            </p:childTnLst>
                          </p:cTn>
                        </p:par>
                        <p:par>
                          <p:cTn id="19" fill="hold">
                            <p:stCondLst>
                              <p:cond delay="1750"/>
                            </p:stCondLst>
                            <p:childTnLst>
                              <p:par>
                                <p:cTn id="20" presetID="22" presetClass="entr" presetSubtype="2" fill="hold" grpId="0" nodeType="afterEffect">
                                  <p:stCondLst>
                                    <p:cond delay="250"/>
                                  </p:stCondLst>
                                  <p:childTnLst>
                                    <p:set>
                                      <p:cBhvr>
                                        <p:cTn id="21" dur="1" fill="hold">
                                          <p:stCondLst>
                                            <p:cond delay="0"/>
                                          </p:stCondLst>
                                        </p:cTn>
                                        <p:tgtEl>
                                          <p:spTgt spid="25"/>
                                        </p:tgtEl>
                                        <p:attrNameLst>
                                          <p:attrName>style.visibility</p:attrName>
                                        </p:attrNameLst>
                                      </p:cBhvr>
                                      <p:to>
                                        <p:strVal val="visible"/>
                                      </p:to>
                                    </p:set>
                                    <p:animEffect transition="in" filter="wipe(right)">
                                      <p:cBhvr>
                                        <p:cTn id="22" dur="500"/>
                                        <p:tgtEl>
                                          <p:spTgt spid="25"/>
                                        </p:tgtEl>
                                      </p:cBhvr>
                                    </p:animEffect>
                                  </p:childTnLst>
                                </p:cTn>
                              </p:par>
                            </p:childTnLst>
                          </p:cTn>
                        </p:par>
                        <p:par>
                          <p:cTn id="23" fill="hold">
                            <p:stCondLst>
                              <p:cond delay="2500"/>
                            </p:stCondLst>
                            <p:childTnLst>
                              <p:par>
                                <p:cTn id="24" presetID="14" presetClass="entr" presetSubtype="10"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randombar(horizontal)">
                                      <p:cBhvr>
                                        <p:cTn id="26" dur="500"/>
                                        <p:tgtEl>
                                          <p:spTgt spid="19"/>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46">
                                            <p:txEl>
                                              <p:pRg st="0" end="0"/>
                                            </p:txEl>
                                          </p:spTgt>
                                        </p:tgtEl>
                                        <p:attrNameLst>
                                          <p:attrName>style.visibility</p:attrName>
                                        </p:attrNameLst>
                                      </p:cBhvr>
                                      <p:to>
                                        <p:strVal val="visible"/>
                                      </p:to>
                                    </p:set>
                                    <p:animEffect transition="in" filter="randombar(horizontal)">
                                      <p:cBhvr>
                                        <p:cTn id="29" dur="5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7" grpId="0" animBg="1"/>
      <p:bldP spid="29" grpId="0" animBg="1"/>
      <p:bldP spid="25" grpId="0" animBg="1"/>
      <p:bldP spid="43" grpId="0" build="p">
        <p:tmplLst>
          <p:tmpl lvl="1">
            <p:tnLst>
              <p:par>
                <p:cTn presetID="14" presetClass="entr" presetSubtype="1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6" grpId="0" build="p">
        <p:tmplLst>
          <p:tmpl lvl="1">
            <p:tnLst>
              <p:par>
                <p:cTn presetID="14" presetClass="entr" presetSubtype="1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randombar(horizontal)">
                      <p:cBhvr>
                        <p:cTn dur="500"/>
                        <p:tgtEl>
                          <p:spTgt spid="46"/>
                        </p:tgtEl>
                      </p:cBhvr>
                    </p:animEffect>
                  </p:childTnLst>
                </p:cTn>
              </p:par>
            </p:tnLst>
          </p:tmpl>
        </p:tmplLst>
      </p:bldP>
      <p:bldP spid="26" grpId="0" animBg="1"/>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 Laye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正方形/長方形 4"/>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395028" y="6084867"/>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userDrawn="1"/>
        </p:nvSpPr>
        <p:spPr>
          <a:xfrm>
            <a:off x="7395027" y="6084867"/>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2"/>
          <p:cNvSpPr>
            <a:spLocks noGrp="1"/>
          </p:cNvSpPr>
          <p:nvPr>
            <p:ph type="body" sz="quarter" idx="12" hasCustomPrompt="1"/>
          </p:nvPr>
        </p:nvSpPr>
        <p:spPr>
          <a:xfrm>
            <a:off x="12057648" y="7738943"/>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12057648" y="6885536"/>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正方形/長方形 23"/>
          <p:cNvSpPr/>
          <p:nvPr userDrawn="1"/>
        </p:nvSpPr>
        <p:spPr>
          <a:xfrm>
            <a:off x="12163071" y="760257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673767" y="7717604"/>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673767" y="6864197"/>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297029" y="75812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9" name="テキスト プレースホルダー 12"/>
          <p:cNvSpPr>
            <a:spLocks noGrp="1"/>
          </p:cNvSpPr>
          <p:nvPr>
            <p:ph type="body" sz="quarter" idx="20" hasCustomPrompt="1"/>
          </p:nvPr>
        </p:nvSpPr>
        <p:spPr>
          <a:xfrm>
            <a:off x="12057648" y="5507500"/>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32" name="テキスト プレースホルダー 12"/>
          <p:cNvSpPr>
            <a:spLocks noGrp="1"/>
          </p:cNvSpPr>
          <p:nvPr>
            <p:ph type="body" sz="quarter" idx="21" hasCustomPrompt="1"/>
          </p:nvPr>
        </p:nvSpPr>
        <p:spPr>
          <a:xfrm>
            <a:off x="12057648" y="4654093"/>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12163071" y="537113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12"/>
          <p:cNvSpPr>
            <a:spLocks noGrp="1"/>
          </p:cNvSpPr>
          <p:nvPr>
            <p:ph type="body" sz="quarter" idx="22" hasCustomPrompt="1"/>
          </p:nvPr>
        </p:nvSpPr>
        <p:spPr>
          <a:xfrm>
            <a:off x="673767" y="5486161"/>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3" hasCustomPrompt="1"/>
          </p:nvPr>
        </p:nvSpPr>
        <p:spPr>
          <a:xfrm>
            <a:off x="673767" y="4632754"/>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4297029" y="5349794"/>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4" name="テキスト プレースホルダー 12"/>
          <p:cNvSpPr>
            <a:spLocks noGrp="1"/>
          </p:cNvSpPr>
          <p:nvPr>
            <p:ph type="body" sz="quarter" idx="24" hasCustomPrompt="1"/>
          </p:nvPr>
        </p:nvSpPr>
        <p:spPr>
          <a:xfrm>
            <a:off x="12057648" y="3250892"/>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25" hasCustomPrompt="1"/>
          </p:nvPr>
        </p:nvSpPr>
        <p:spPr>
          <a:xfrm>
            <a:off x="12057648" y="2397485"/>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正方形/長方形 45"/>
          <p:cNvSpPr/>
          <p:nvPr userDrawn="1"/>
        </p:nvSpPr>
        <p:spPr>
          <a:xfrm>
            <a:off x="12163071" y="3114525"/>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プレースホルダー 12"/>
          <p:cNvSpPr>
            <a:spLocks noGrp="1"/>
          </p:cNvSpPr>
          <p:nvPr>
            <p:ph type="body" sz="quarter" idx="26" hasCustomPrompt="1"/>
          </p:nvPr>
        </p:nvSpPr>
        <p:spPr>
          <a:xfrm>
            <a:off x="673767" y="3250892"/>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27" hasCustomPrompt="1"/>
          </p:nvPr>
        </p:nvSpPr>
        <p:spPr>
          <a:xfrm>
            <a:off x="673767" y="2397485"/>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2" name="正方形/長方形 51"/>
          <p:cNvSpPr/>
          <p:nvPr userDrawn="1"/>
        </p:nvSpPr>
        <p:spPr>
          <a:xfrm>
            <a:off x="4297029" y="3114525"/>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endCxn id="23" idx="1"/>
          </p:cNvCxnSpPr>
          <p:nvPr userDrawn="1"/>
        </p:nvCxnSpPr>
        <p:spPr>
          <a:xfrm flipV="1">
            <a:off x="11180893" y="7259052"/>
            <a:ext cx="876755" cy="52140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26" idx="3"/>
          </p:cNvCxnSpPr>
          <p:nvPr userDrawn="1"/>
        </p:nvCxnSpPr>
        <p:spPr>
          <a:xfrm flipV="1">
            <a:off x="6230351" y="7046287"/>
            <a:ext cx="732789" cy="191426"/>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直線コネクタ 9"/>
          <p:cNvCxnSpPr>
            <a:stCxn id="54" idx="2"/>
            <a:endCxn id="42" idx="3"/>
          </p:cNvCxnSpPr>
          <p:nvPr userDrawn="1"/>
        </p:nvCxnSpPr>
        <p:spPr>
          <a:xfrm rot="10800000">
            <a:off x="6230352" y="5006271"/>
            <a:ext cx="732789" cy="426159"/>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1" name="直線コネクタ 9"/>
          <p:cNvCxnSpPr>
            <a:stCxn id="51" idx="3"/>
            <a:endCxn id="56" idx="2"/>
          </p:cNvCxnSpPr>
          <p:nvPr userDrawn="1"/>
        </p:nvCxnSpPr>
        <p:spPr>
          <a:xfrm>
            <a:off x="6230351" y="2771001"/>
            <a:ext cx="732789" cy="1047570"/>
          </a:xfrm>
          <a:prstGeom prst="bentConnector3">
            <a:avLst>
              <a:gd name="adj1" fmla="val 50000"/>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直線コネクタ 9"/>
          <p:cNvCxnSpPr>
            <a:stCxn id="53" idx="6"/>
            <a:endCxn id="32" idx="1"/>
          </p:cNvCxnSpPr>
          <p:nvPr userDrawn="1"/>
        </p:nvCxnSpPr>
        <p:spPr>
          <a:xfrm flipV="1">
            <a:off x="11180893" y="5027609"/>
            <a:ext cx="876755" cy="1165362"/>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6" name="直線コネクタ 9"/>
          <p:cNvCxnSpPr>
            <a:stCxn id="55" idx="6"/>
            <a:endCxn id="45" idx="1"/>
          </p:cNvCxnSpPr>
          <p:nvPr userDrawn="1"/>
        </p:nvCxnSpPr>
        <p:spPr>
          <a:xfrm flipV="1">
            <a:off x="11180893" y="2771001"/>
            <a:ext cx="876755" cy="1834483"/>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6" name="楕円 5"/>
          <p:cNvSpPr/>
          <p:nvPr userDrawn="1"/>
        </p:nvSpPr>
        <p:spPr>
          <a:xfrm>
            <a:off x="6963140" y="6902325"/>
            <a:ext cx="287924" cy="287924"/>
          </a:xfrm>
          <a:prstGeom prst="ellipse">
            <a:avLst/>
          </a:prstGeom>
          <a:solidFill>
            <a:schemeClr val="accent2"/>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p:cNvSpPr/>
          <p:nvPr userDrawn="1"/>
        </p:nvSpPr>
        <p:spPr>
          <a:xfrm>
            <a:off x="10892969" y="6049009"/>
            <a:ext cx="287924" cy="287924"/>
          </a:xfrm>
          <a:prstGeom prst="ellipse">
            <a:avLst/>
          </a:prstGeom>
          <a:solidFill>
            <a:schemeClr val="accent3"/>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p:cNvSpPr/>
          <p:nvPr userDrawn="1"/>
        </p:nvSpPr>
        <p:spPr>
          <a:xfrm>
            <a:off x="6963140" y="5288467"/>
            <a:ext cx="287924" cy="287924"/>
          </a:xfrm>
          <a:prstGeom prst="ellipse">
            <a:avLst/>
          </a:prstGeom>
          <a:solidFill>
            <a:schemeClr val="accent4"/>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p:cNvSpPr/>
          <p:nvPr userDrawn="1"/>
        </p:nvSpPr>
        <p:spPr>
          <a:xfrm>
            <a:off x="10892969" y="4461522"/>
            <a:ext cx="287924" cy="287924"/>
          </a:xfrm>
          <a:prstGeom prst="ellipse">
            <a:avLst/>
          </a:prstGeom>
          <a:solidFill>
            <a:schemeClr val="accent5"/>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userDrawn="1"/>
        </p:nvSpPr>
        <p:spPr>
          <a:xfrm>
            <a:off x="6963140" y="3674609"/>
            <a:ext cx="287924" cy="287924"/>
          </a:xfrm>
          <a:prstGeom prst="ellipse">
            <a:avLst/>
          </a:prstGeom>
          <a:solidFill>
            <a:schemeClr val="accent6"/>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10892969" y="7636495"/>
            <a:ext cx="287924" cy="287924"/>
          </a:xfrm>
          <a:prstGeom prst="ellipse">
            <a:avLst/>
          </a:prstGeom>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3927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50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75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10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125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childTnLst>
                          </p:cTn>
                        </p:par>
                        <p:par>
                          <p:cTn id="29" fill="hold">
                            <p:stCondLst>
                              <p:cond delay="1750"/>
                            </p:stCondLst>
                            <p:childTnLst>
                              <p:par>
                                <p:cTn id="30" presetID="10" presetClass="entr" presetSubtype="0" fill="hold" grpId="0" nodeType="after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fade">
                                      <p:cBhvr>
                                        <p:cTn id="32" dur="500"/>
                                        <p:tgtEl>
                                          <p:spTgt spid="57"/>
                                        </p:tgtEl>
                                      </p:cBhvr>
                                    </p:animEffect>
                                  </p:childTnLst>
                                </p:cTn>
                              </p:par>
                            </p:childTnLst>
                          </p:cTn>
                        </p:par>
                        <p:par>
                          <p:cTn id="33" fill="hold">
                            <p:stCondLst>
                              <p:cond delay="2250"/>
                            </p:stCondLst>
                            <p:childTnLst>
                              <p:par>
                                <p:cTn id="34" presetID="22" presetClass="entr" presetSubtype="8"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par>
                          <p:cTn id="37" fill="hold">
                            <p:stCondLst>
                              <p:cond delay="2750"/>
                            </p:stCondLst>
                            <p:childTnLst>
                              <p:par>
                                <p:cTn id="38" presetID="2" presetClass="entr" presetSubtype="4" decel="100000" fill="hold" grpId="0" nodeType="afterEffect">
                                  <p:stCondLst>
                                    <p:cond delay="0"/>
                                  </p:stCondLst>
                                  <p:childTnLst>
                                    <p:set>
                                      <p:cBhvr>
                                        <p:cTn id="39" dur="1" fill="hold">
                                          <p:stCondLst>
                                            <p:cond delay="0"/>
                                          </p:stCondLst>
                                        </p:cTn>
                                        <p:tgtEl>
                                          <p:spTgt spid="23">
                                            <p:txEl>
                                              <p:pRg st="0" end="0"/>
                                            </p:txEl>
                                          </p:spTgt>
                                        </p:tgtEl>
                                        <p:attrNameLst>
                                          <p:attrName>style.visibility</p:attrName>
                                        </p:attrNameLst>
                                      </p:cBhvr>
                                      <p:to>
                                        <p:strVal val="visible"/>
                                      </p:to>
                                    </p:set>
                                    <p:anim calcmode="lin" valueType="num">
                                      <p:cBhvr additive="base">
                                        <p:cTn id="4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100"/>
                                  </p:stCondLst>
                                  <p:childTnLst>
                                    <p:set>
                                      <p:cBhvr>
                                        <p:cTn id="43" dur="1" fill="hold">
                                          <p:stCondLst>
                                            <p:cond delay="0"/>
                                          </p:stCondLst>
                                        </p:cTn>
                                        <p:tgtEl>
                                          <p:spTgt spid="24"/>
                                        </p:tgtEl>
                                        <p:attrNameLst>
                                          <p:attrName>style.visibility</p:attrName>
                                        </p:attrNameLst>
                                      </p:cBhvr>
                                      <p:to>
                                        <p:strVal val="visible"/>
                                      </p:to>
                                    </p:set>
                                    <p:anim calcmode="lin" valueType="num">
                                      <p:cBhvr additive="base">
                                        <p:cTn id="44" dur="500" fill="hold"/>
                                        <p:tgtEl>
                                          <p:spTgt spid="24"/>
                                        </p:tgtEl>
                                        <p:attrNameLst>
                                          <p:attrName>ppt_x</p:attrName>
                                        </p:attrNameLst>
                                      </p:cBhvr>
                                      <p:tavLst>
                                        <p:tav tm="0">
                                          <p:val>
                                            <p:strVal val="#ppt_x"/>
                                          </p:val>
                                        </p:tav>
                                        <p:tav tm="100000">
                                          <p:val>
                                            <p:strVal val="#ppt_x"/>
                                          </p:val>
                                        </p:tav>
                                      </p:tavLst>
                                    </p:anim>
                                    <p:anim calcmode="lin" valueType="num">
                                      <p:cBhvr additive="base">
                                        <p:cTn id="45" dur="500" fill="hold"/>
                                        <p:tgtEl>
                                          <p:spTgt spid="24"/>
                                        </p:tgtEl>
                                        <p:attrNameLst>
                                          <p:attrName>ppt_y</p:attrName>
                                        </p:attrNameLst>
                                      </p:cBhvr>
                                      <p:tavLst>
                                        <p:tav tm="0">
                                          <p:val>
                                            <p:strVal val="1+#ppt_h/2"/>
                                          </p:val>
                                        </p:tav>
                                        <p:tav tm="100000">
                                          <p:val>
                                            <p:strVal val="#ppt_y"/>
                                          </p:val>
                                        </p:tav>
                                      </p:tavLst>
                                    </p:anim>
                                  </p:childTnLst>
                                </p:cTn>
                              </p:par>
                            </p:childTnLst>
                          </p:cTn>
                        </p:par>
                        <p:par>
                          <p:cTn id="46" fill="hold">
                            <p:stCondLst>
                              <p:cond delay="3350"/>
                            </p:stCondLst>
                            <p:childTnLst>
                              <p:par>
                                <p:cTn id="47" presetID="22" presetClass="entr" presetSubtype="8"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left)">
                                      <p:cBhvr>
                                        <p:cTn id="49" dur="500"/>
                                        <p:tgtEl>
                                          <p:spTgt spid="22"/>
                                        </p:tgtEl>
                                      </p:cBhvr>
                                    </p:animEffect>
                                  </p:childTnLst>
                                </p:cTn>
                              </p:par>
                            </p:childTnLst>
                          </p:cTn>
                        </p:par>
                        <p:par>
                          <p:cTn id="50" fill="hold">
                            <p:stCondLst>
                              <p:cond delay="3850"/>
                            </p:stCondLst>
                            <p:childTnLst>
                              <p:par>
                                <p:cTn id="51" presetID="42" presetClass="path" presetSubtype="0" decel="100000" fill="hold" grpId="1" nodeType="afterEffect">
                                  <p:stCondLst>
                                    <p:cond delay="250"/>
                                  </p:stCondLst>
                                  <p:childTnLst>
                                    <p:animMotion origin="layout" path="M 0 2.72573E-6 L 0 -0.07918 " pathEditMode="relative" rAng="0" ptsTypes="AA">
                                      <p:cBhvr>
                                        <p:cTn id="52" dur="500" fill="hold"/>
                                        <p:tgtEl>
                                          <p:spTgt spid="5"/>
                                        </p:tgtEl>
                                        <p:attrNameLst>
                                          <p:attrName>ppt_x</p:attrName>
                                          <p:attrName>ppt_y</p:attrName>
                                        </p:attrNameLst>
                                      </p:cBhvr>
                                      <p:rCtr x="0" y="-3967"/>
                                    </p:animMotion>
                                  </p:childTnLst>
                                </p:cTn>
                              </p:par>
                            </p:childTnLst>
                          </p:cTn>
                        </p:par>
                        <p:par>
                          <p:cTn id="53" fill="hold">
                            <p:stCondLst>
                              <p:cond delay="4600"/>
                            </p:stCondLst>
                            <p:childTnLst>
                              <p:par>
                                <p:cTn id="54" presetID="10" presetClass="entr" presetSubtype="0" fill="hold" grpId="0" nodeType="after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childTnLst>
                          </p:cTn>
                        </p:par>
                        <p:par>
                          <p:cTn id="57" fill="hold">
                            <p:stCondLst>
                              <p:cond delay="5100"/>
                            </p:stCondLst>
                            <p:childTnLst>
                              <p:par>
                                <p:cTn id="58" presetID="22" presetClass="entr" presetSubtype="2" fill="hold"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wipe(right)">
                                      <p:cBhvr>
                                        <p:cTn id="60" dur="500"/>
                                        <p:tgtEl>
                                          <p:spTgt spid="59"/>
                                        </p:tgtEl>
                                      </p:cBhvr>
                                    </p:animEffect>
                                  </p:childTnLst>
                                </p:cTn>
                              </p:par>
                            </p:childTnLst>
                          </p:cTn>
                        </p:par>
                        <p:par>
                          <p:cTn id="61" fill="hold">
                            <p:stCondLst>
                              <p:cond delay="5600"/>
                            </p:stCondLst>
                            <p:childTnLst>
                              <p:par>
                                <p:cTn id="62" presetID="2" presetClass="entr" presetSubtype="4" decel="100000" fill="hold" grpId="0" nodeType="afterEffect">
                                  <p:stCondLst>
                                    <p:cond delay="0"/>
                                  </p:stCondLst>
                                  <p:childTnLst>
                                    <p:set>
                                      <p:cBhvr>
                                        <p:cTn id="63" dur="1" fill="hold">
                                          <p:stCondLst>
                                            <p:cond delay="0"/>
                                          </p:stCondLst>
                                        </p:cTn>
                                        <p:tgtEl>
                                          <p:spTgt spid="26">
                                            <p:txEl>
                                              <p:pRg st="0" end="0"/>
                                            </p:txEl>
                                          </p:spTgt>
                                        </p:tgtEl>
                                        <p:attrNameLst>
                                          <p:attrName>style.visibility</p:attrName>
                                        </p:attrNameLst>
                                      </p:cBhvr>
                                      <p:to>
                                        <p:strVal val="visible"/>
                                      </p:to>
                                    </p:set>
                                    <p:anim calcmode="lin" valueType="num">
                                      <p:cBhvr additive="base">
                                        <p:cTn id="64"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66" presetID="2" presetClass="entr" presetSubtype="4" decel="100000" fill="hold" grpId="0" nodeType="withEffect">
                                  <p:stCondLst>
                                    <p:cond delay="100"/>
                                  </p:stCondLst>
                                  <p:childTnLst>
                                    <p:set>
                                      <p:cBhvr>
                                        <p:cTn id="67" dur="1" fill="hold">
                                          <p:stCondLst>
                                            <p:cond delay="0"/>
                                          </p:stCondLst>
                                        </p:cTn>
                                        <p:tgtEl>
                                          <p:spTgt spid="27"/>
                                        </p:tgtEl>
                                        <p:attrNameLst>
                                          <p:attrName>style.visibility</p:attrName>
                                        </p:attrNameLst>
                                      </p:cBhvr>
                                      <p:to>
                                        <p:strVal val="visible"/>
                                      </p:to>
                                    </p:set>
                                    <p:anim calcmode="lin" valueType="num">
                                      <p:cBhvr additive="base">
                                        <p:cTn id="68" dur="500" fill="hold"/>
                                        <p:tgtEl>
                                          <p:spTgt spid="27"/>
                                        </p:tgtEl>
                                        <p:attrNameLst>
                                          <p:attrName>ppt_x</p:attrName>
                                        </p:attrNameLst>
                                      </p:cBhvr>
                                      <p:tavLst>
                                        <p:tav tm="0">
                                          <p:val>
                                            <p:strVal val="#ppt_x"/>
                                          </p:val>
                                        </p:tav>
                                        <p:tav tm="100000">
                                          <p:val>
                                            <p:strVal val="#ppt_x"/>
                                          </p:val>
                                        </p:tav>
                                      </p:tavLst>
                                    </p:anim>
                                    <p:anim calcmode="lin" valueType="num">
                                      <p:cBhvr additive="base">
                                        <p:cTn id="69" dur="500" fill="hold"/>
                                        <p:tgtEl>
                                          <p:spTgt spid="27"/>
                                        </p:tgtEl>
                                        <p:attrNameLst>
                                          <p:attrName>ppt_y</p:attrName>
                                        </p:attrNameLst>
                                      </p:cBhvr>
                                      <p:tavLst>
                                        <p:tav tm="0">
                                          <p:val>
                                            <p:strVal val="1+#ppt_h/2"/>
                                          </p:val>
                                        </p:tav>
                                        <p:tav tm="100000">
                                          <p:val>
                                            <p:strVal val="#ppt_y"/>
                                          </p:val>
                                        </p:tav>
                                      </p:tavLst>
                                    </p:anim>
                                  </p:childTnLst>
                                </p:cTn>
                              </p:par>
                            </p:childTnLst>
                          </p:cTn>
                        </p:par>
                        <p:par>
                          <p:cTn id="70" fill="hold">
                            <p:stCondLst>
                              <p:cond delay="6200"/>
                            </p:stCondLst>
                            <p:childTnLst>
                              <p:par>
                                <p:cTn id="71" presetID="22" presetClass="entr" presetSubtype="2" fill="hold" grpId="0" nodeType="after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wipe(right)">
                                      <p:cBhvr>
                                        <p:cTn id="73" dur="500"/>
                                        <p:tgtEl>
                                          <p:spTgt spid="25"/>
                                        </p:tgtEl>
                                      </p:cBhvr>
                                    </p:animEffect>
                                  </p:childTnLst>
                                </p:cTn>
                              </p:par>
                            </p:childTnLst>
                          </p:cTn>
                        </p:par>
                        <p:par>
                          <p:cTn id="74" fill="hold">
                            <p:stCondLst>
                              <p:cond delay="6700"/>
                            </p:stCondLst>
                            <p:childTnLst>
                              <p:par>
                                <p:cTn id="75" presetID="42" presetClass="path" presetSubtype="0" decel="100000" fill="hold" grpId="1" nodeType="afterEffect">
                                  <p:stCondLst>
                                    <p:cond delay="250"/>
                                  </p:stCondLst>
                                  <p:childTnLst>
                                    <p:animMotion origin="layout" path="M 0 2.72573E-6 L 0 -0.15296 " pathEditMode="relative" rAng="0" ptsTypes="AA">
                                      <p:cBhvr>
                                        <p:cTn id="76" dur="500" fill="hold"/>
                                        <p:tgtEl>
                                          <p:spTgt spid="17"/>
                                        </p:tgtEl>
                                        <p:attrNameLst>
                                          <p:attrName>ppt_x</p:attrName>
                                          <p:attrName>ppt_y</p:attrName>
                                        </p:attrNameLst>
                                      </p:cBhvr>
                                      <p:rCtr x="0" y="-7656"/>
                                    </p:animMotion>
                                  </p:childTnLst>
                                </p:cTn>
                              </p:par>
                            </p:childTnLst>
                          </p:cTn>
                        </p:par>
                        <p:par>
                          <p:cTn id="77" fill="hold">
                            <p:stCondLst>
                              <p:cond delay="7450"/>
                            </p:stCondLst>
                            <p:childTnLst>
                              <p:par>
                                <p:cTn id="78" presetID="10" presetClass="entr" presetSubtype="0" fill="hold" grpId="0" nodeType="afterEffect">
                                  <p:stCondLst>
                                    <p:cond delay="0"/>
                                  </p:stCondLst>
                                  <p:childTnLst>
                                    <p:set>
                                      <p:cBhvr>
                                        <p:cTn id="79" dur="1" fill="hold">
                                          <p:stCondLst>
                                            <p:cond delay="0"/>
                                          </p:stCondLst>
                                        </p:cTn>
                                        <p:tgtEl>
                                          <p:spTgt spid="53"/>
                                        </p:tgtEl>
                                        <p:attrNameLst>
                                          <p:attrName>style.visibility</p:attrName>
                                        </p:attrNameLst>
                                      </p:cBhvr>
                                      <p:to>
                                        <p:strVal val="visible"/>
                                      </p:to>
                                    </p:set>
                                    <p:animEffect transition="in" filter="fade">
                                      <p:cBhvr>
                                        <p:cTn id="80" dur="500"/>
                                        <p:tgtEl>
                                          <p:spTgt spid="53"/>
                                        </p:tgtEl>
                                      </p:cBhvr>
                                    </p:animEffect>
                                  </p:childTnLst>
                                </p:cTn>
                              </p:par>
                            </p:childTnLst>
                          </p:cTn>
                        </p:par>
                        <p:par>
                          <p:cTn id="81" fill="hold">
                            <p:stCondLst>
                              <p:cond delay="7950"/>
                            </p:stCondLst>
                            <p:childTnLst>
                              <p:par>
                                <p:cTn id="82" presetID="22" presetClass="entr" presetSubtype="8" fill="hold" nodeType="afterEffect">
                                  <p:stCondLst>
                                    <p:cond delay="0"/>
                                  </p:stCondLst>
                                  <p:childTnLst>
                                    <p:set>
                                      <p:cBhvr>
                                        <p:cTn id="83" dur="1" fill="hold">
                                          <p:stCondLst>
                                            <p:cond delay="0"/>
                                          </p:stCondLst>
                                        </p:cTn>
                                        <p:tgtEl>
                                          <p:spTgt spid="63"/>
                                        </p:tgtEl>
                                        <p:attrNameLst>
                                          <p:attrName>style.visibility</p:attrName>
                                        </p:attrNameLst>
                                      </p:cBhvr>
                                      <p:to>
                                        <p:strVal val="visible"/>
                                      </p:to>
                                    </p:set>
                                    <p:animEffect transition="in" filter="wipe(left)">
                                      <p:cBhvr>
                                        <p:cTn id="84" dur="500"/>
                                        <p:tgtEl>
                                          <p:spTgt spid="63"/>
                                        </p:tgtEl>
                                      </p:cBhvr>
                                    </p:animEffect>
                                  </p:childTnLst>
                                </p:cTn>
                              </p:par>
                            </p:childTnLst>
                          </p:cTn>
                        </p:par>
                        <p:par>
                          <p:cTn id="85" fill="hold">
                            <p:stCondLst>
                              <p:cond delay="8450"/>
                            </p:stCondLst>
                            <p:childTnLst>
                              <p:par>
                                <p:cTn id="86" presetID="2" presetClass="entr" presetSubtype="4" decel="100000" fill="hold" grpId="0" nodeType="afterEffect">
                                  <p:stCondLst>
                                    <p:cond delay="0"/>
                                  </p:stCondLst>
                                  <p:childTnLst>
                                    <p:set>
                                      <p:cBhvr>
                                        <p:cTn id="87" dur="1" fill="hold">
                                          <p:stCondLst>
                                            <p:cond delay="0"/>
                                          </p:stCondLst>
                                        </p:cTn>
                                        <p:tgtEl>
                                          <p:spTgt spid="32">
                                            <p:txEl>
                                              <p:pRg st="0" end="0"/>
                                            </p:txEl>
                                          </p:spTgt>
                                        </p:tgtEl>
                                        <p:attrNameLst>
                                          <p:attrName>style.visibility</p:attrName>
                                        </p:attrNameLst>
                                      </p:cBhvr>
                                      <p:to>
                                        <p:strVal val="visible"/>
                                      </p:to>
                                    </p:set>
                                    <p:anim calcmode="lin" valueType="num">
                                      <p:cBhvr additive="base">
                                        <p:cTn id="88"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9"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100"/>
                                  </p:stCondLst>
                                  <p:childTnLst>
                                    <p:set>
                                      <p:cBhvr>
                                        <p:cTn id="91" dur="1" fill="hold">
                                          <p:stCondLst>
                                            <p:cond delay="0"/>
                                          </p:stCondLst>
                                        </p:cTn>
                                        <p:tgtEl>
                                          <p:spTgt spid="35"/>
                                        </p:tgtEl>
                                        <p:attrNameLst>
                                          <p:attrName>style.visibility</p:attrName>
                                        </p:attrNameLst>
                                      </p:cBhvr>
                                      <p:to>
                                        <p:strVal val="visible"/>
                                      </p:to>
                                    </p:set>
                                    <p:anim calcmode="lin" valueType="num">
                                      <p:cBhvr additive="base">
                                        <p:cTn id="92" dur="500" fill="hold"/>
                                        <p:tgtEl>
                                          <p:spTgt spid="35"/>
                                        </p:tgtEl>
                                        <p:attrNameLst>
                                          <p:attrName>ppt_x</p:attrName>
                                        </p:attrNameLst>
                                      </p:cBhvr>
                                      <p:tavLst>
                                        <p:tav tm="0">
                                          <p:val>
                                            <p:strVal val="#ppt_x"/>
                                          </p:val>
                                        </p:tav>
                                        <p:tav tm="100000">
                                          <p:val>
                                            <p:strVal val="#ppt_x"/>
                                          </p:val>
                                        </p:tav>
                                      </p:tavLst>
                                    </p:anim>
                                    <p:anim calcmode="lin" valueType="num">
                                      <p:cBhvr additive="base">
                                        <p:cTn id="93" dur="500" fill="hold"/>
                                        <p:tgtEl>
                                          <p:spTgt spid="35"/>
                                        </p:tgtEl>
                                        <p:attrNameLst>
                                          <p:attrName>ppt_y</p:attrName>
                                        </p:attrNameLst>
                                      </p:cBhvr>
                                      <p:tavLst>
                                        <p:tav tm="0">
                                          <p:val>
                                            <p:strVal val="1+#ppt_h/2"/>
                                          </p:val>
                                        </p:tav>
                                        <p:tav tm="100000">
                                          <p:val>
                                            <p:strVal val="#ppt_y"/>
                                          </p:val>
                                        </p:tav>
                                      </p:tavLst>
                                    </p:anim>
                                  </p:childTnLst>
                                </p:cTn>
                              </p:par>
                            </p:childTnLst>
                          </p:cTn>
                        </p:par>
                        <p:par>
                          <p:cTn id="94" fill="hold">
                            <p:stCondLst>
                              <p:cond delay="9050"/>
                            </p:stCondLst>
                            <p:childTnLst>
                              <p:par>
                                <p:cTn id="95" presetID="22" presetClass="entr" presetSubtype="8" fill="hold" grpId="0" nodeType="after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wipe(left)">
                                      <p:cBhvr>
                                        <p:cTn id="97" dur="500"/>
                                        <p:tgtEl>
                                          <p:spTgt spid="29"/>
                                        </p:tgtEl>
                                      </p:cBhvr>
                                    </p:animEffect>
                                  </p:childTnLst>
                                </p:cTn>
                              </p:par>
                            </p:childTnLst>
                          </p:cTn>
                        </p:par>
                        <p:par>
                          <p:cTn id="98" fill="hold">
                            <p:stCondLst>
                              <p:cond delay="9550"/>
                            </p:stCondLst>
                            <p:childTnLst>
                              <p:par>
                                <p:cTn id="99" presetID="42" presetClass="path" presetSubtype="0" decel="100000" fill="hold" grpId="1" nodeType="afterEffect">
                                  <p:stCondLst>
                                    <p:cond delay="250"/>
                                  </p:stCondLst>
                                  <p:childTnLst>
                                    <p:animMotion origin="layout" path="M 0 2.72573E-6 L 0 -0.22843 " pathEditMode="relative" rAng="0" ptsTypes="AA">
                                      <p:cBhvr>
                                        <p:cTn id="100" dur="500" fill="hold"/>
                                        <p:tgtEl>
                                          <p:spTgt spid="18"/>
                                        </p:tgtEl>
                                        <p:attrNameLst>
                                          <p:attrName>ppt_x</p:attrName>
                                          <p:attrName>ppt_y</p:attrName>
                                        </p:attrNameLst>
                                      </p:cBhvr>
                                      <p:rCtr x="0" y="-11422"/>
                                    </p:animMotion>
                                  </p:childTnLst>
                                </p:cTn>
                              </p:par>
                            </p:childTnLst>
                          </p:cTn>
                        </p:par>
                        <p:par>
                          <p:cTn id="101" fill="hold">
                            <p:stCondLst>
                              <p:cond delay="10300"/>
                            </p:stCondLst>
                            <p:childTnLst>
                              <p:par>
                                <p:cTn id="102" presetID="10" presetClass="entr" presetSubtype="0" fill="hold" grpId="0" nodeType="after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fade">
                                      <p:cBhvr>
                                        <p:cTn id="104" dur="500"/>
                                        <p:tgtEl>
                                          <p:spTgt spid="54"/>
                                        </p:tgtEl>
                                      </p:cBhvr>
                                    </p:animEffect>
                                  </p:childTnLst>
                                </p:cTn>
                              </p:par>
                            </p:childTnLst>
                          </p:cTn>
                        </p:par>
                        <p:par>
                          <p:cTn id="105" fill="hold">
                            <p:stCondLst>
                              <p:cond delay="10800"/>
                            </p:stCondLst>
                            <p:childTnLst>
                              <p:par>
                                <p:cTn id="106" presetID="22" presetClass="entr" presetSubtype="2" fill="hold" nodeType="afterEffect">
                                  <p:stCondLst>
                                    <p:cond delay="0"/>
                                  </p:stCondLst>
                                  <p:childTnLst>
                                    <p:set>
                                      <p:cBhvr>
                                        <p:cTn id="107" dur="1" fill="hold">
                                          <p:stCondLst>
                                            <p:cond delay="0"/>
                                          </p:stCondLst>
                                        </p:cTn>
                                        <p:tgtEl>
                                          <p:spTgt spid="60"/>
                                        </p:tgtEl>
                                        <p:attrNameLst>
                                          <p:attrName>style.visibility</p:attrName>
                                        </p:attrNameLst>
                                      </p:cBhvr>
                                      <p:to>
                                        <p:strVal val="visible"/>
                                      </p:to>
                                    </p:set>
                                    <p:animEffect transition="in" filter="wipe(right)">
                                      <p:cBhvr>
                                        <p:cTn id="108" dur="500"/>
                                        <p:tgtEl>
                                          <p:spTgt spid="60"/>
                                        </p:tgtEl>
                                      </p:cBhvr>
                                    </p:animEffect>
                                  </p:childTnLst>
                                </p:cTn>
                              </p:par>
                            </p:childTnLst>
                          </p:cTn>
                        </p:par>
                        <p:par>
                          <p:cTn id="109" fill="hold">
                            <p:stCondLst>
                              <p:cond delay="11300"/>
                            </p:stCondLst>
                            <p:childTnLst>
                              <p:par>
                                <p:cTn id="110" presetID="2" presetClass="entr" presetSubtype="4" decel="100000" fill="hold" grpId="0" nodeType="afterEffect">
                                  <p:stCondLst>
                                    <p:cond delay="0"/>
                                  </p:stCondLst>
                                  <p:childTnLst>
                                    <p:set>
                                      <p:cBhvr>
                                        <p:cTn id="111" dur="1" fill="hold">
                                          <p:stCondLst>
                                            <p:cond delay="0"/>
                                          </p:stCondLst>
                                        </p:cTn>
                                        <p:tgtEl>
                                          <p:spTgt spid="42">
                                            <p:txEl>
                                              <p:pRg st="0" end="0"/>
                                            </p:txEl>
                                          </p:spTgt>
                                        </p:tgtEl>
                                        <p:attrNameLst>
                                          <p:attrName>style.visibility</p:attrName>
                                        </p:attrNameLst>
                                      </p:cBhvr>
                                      <p:to>
                                        <p:strVal val="visible"/>
                                      </p:to>
                                    </p:set>
                                    <p:anim calcmode="lin" valueType="num">
                                      <p:cBhvr additive="base">
                                        <p:cTn id="112"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113" dur="500" fill="hold"/>
                                        <p:tgtEl>
                                          <p:spTgt spid="42">
                                            <p:txEl>
                                              <p:pRg st="0" end="0"/>
                                            </p:txEl>
                                          </p:spTgt>
                                        </p:tgtEl>
                                        <p:attrNameLst>
                                          <p:attrName>ppt_y</p:attrName>
                                        </p:attrNameLst>
                                      </p:cBhvr>
                                      <p:tavLst>
                                        <p:tav tm="0">
                                          <p:val>
                                            <p:strVal val="1+#ppt_h/2"/>
                                          </p:val>
                                        </p:tav>
                                        <p:tav tm="100000">
                                          <p:val>
                                            <p:strVal val="#ppt_y"/>
                                          </p:val>
                                        </p:tav>
                                      </p:tavLst>
                                    </p:anim>
                                  </p:childTnLst>
                                </p:cTn>
                              </p:par>
                              <p:par>
                                <p:cTn id="114" presetID="2" presetClass="entr" presetSubtype="4" decel="100000" fill="hold" grpId="0" nodeType="withEffect">
                                  <p:stCondLst>
                                    <p:cond delay="100"/>
                                  </p:stCondLst>
                                  <p:childTnLst>
                                    <p:set>
                                      <p:cBhvr>
                                        <p:cTn id="115" dur="1" fill="hold">
                                          <p:stCondLst>
                                            <p:cond delay="0"/>
                                          </p:stCondLst>
                                        </p:cTn>
                                        <p:tgtEl>
                                          <p:spTgt spid="43"/>
                                        </p:tgtEl>
                                        <p:attrNameLst>
                                          <p:attrName>style.visibility</p:attrName>
                                        </p:attrNameLst>
                                      </p:cBhvr>
                                      <p:to>
                                        <p:strVal val="visible"/>
                                      </p:to>
                                    </p:set>
                                    <p:anim calcmode="lin" valueType="num">
                                      <p:cBhvr additive="base">
                                        <p:cTn id="116" dur="500" fill="hold"/>
                                        <p:tgtEl>
                                          <p:spTgt spid="43"/>
                                        </p:tgtEl>
                                        <p:attrNameLst>
                                          <p:attrName>ppt_x</p:attrName>
                                        </p:attrNameLst>
                                      </p:cBhvr>
                                      <p:tavLst>
                                        <p:tav tm="0">
                                          <p:val>
                                            <p:strVal val="#ppt_x"/>
                                          </p:val>
                                        </p:tav>
                                        <p:tav tm="100000">
                                          <p:val>
                                            <p:strVal val="#ppt_x"/>
                                          </p:val>
                                        </p:tav>
                                      </p:tavLst>
                                    </p:anim>
                                    <p:anim calcmode="lin" valueType="num">
                                      <p:cBhvr additive="base">
                                        <p:cTn id="117" dur="500" fill="hold"/>
                                        <p:tgtEl>
                                          <p:spTgt spid="43"/>
                                        </p:tgtEl>
                                        <p:attrNameLst>
                                          <p:attrName>ppt_y</p:attrName>
                                        </p:attrNameLst>
                                      </p:cBhvr>
                                      <p:tavLst>
                                        <p:tav tm="0">
                                          <p:val>
                                            <p:strVal val="1+#ppt_h/2"/>
                                          </p:val>
                                        </p:tav>
                                        <p:tav tm="100000">
                                          <p:val>
                                            <p:strVal val="#ppt_y"/>
                                          </p:val>
                                        </p:tav>
                                      </p:tavLst>
                                    </p:anim>
                                  </p:childTnLst>
                                </p:cTn>
                              </p:par>
                            </p:childTnLst>
                          </p:cTn>
                        </p:par>
                        <p:par>
                          <p:cTn id="118" fill="hold">
                            <p:stCondLst>
                              <p:cond delay="11900"/>
                            </p:stCondLst>
                            <p:childTnLst>
                              <p:par>
                                <p:cTn id="119" presetID="22" presetClass="entr" presetSubtype="2" fill="hold" grpId="0" nodeType="afterEffect">
                                  <p:stCondLst>
                                    <p:cond delay="0"/>
                                  </p:stCondLst>
                                  <p:childTnLst>
                                    <p:set>
                                      <p:cBhvr>
                                        <p:cTn id="120" dur="1" fill="hold">
                                          <p:stCondLst>
                                            <p:cond delay="0"/>
                                          </p:stCondLst>
                                        </p:cTn>
                                        <p:tgtEl>
                                          <p:spTgt spid="38"/>
                                        </p:tgtEl>
                                        <p:attrNameLst>
                                          <p:attrName>style.visibility</p:attrName>
                                        </p:attrNameLst>
                                      </p:cBhvr>
                                      <p:to>
                                        <p:strVal val="visible"/>
                                      </p:to>
                                    </p:set>
                                    <p:animEffect transition="in" filter="wipe(right)">
                                      <p:cBhvr>
                                        <p:cTn id="121" dur="500"/>
                                        <p:tgtEl>
                                          <p:spTgt spid="38"/>
                                        </p:tgtEl>
                                      </p:cBhvr>
                                    </p:animEffect>
                                  </p:childTnLst>
                                </p:cTn>
                              </p:par>
                            </p:childTnLst>
                          </p:cTn>
                        </p:par>
                        <p:par>
                          <p:cTn id="122" fill="hold">
                            <p:stCondLst>
                              <p:cond delay="12400"/>
                            </p:stCondLst>
                            <p:childTnLst>
                              <p:par>
                                <p:cTn id="123" presetID="42" presetClass="path" presetSubtype="0" decel="100000" fill="hold" grpId="1" nodeType="afterEffect">
                                  <p:stCondLst>
                                    <p:cond delay="250"/>
                                  </p:stCondLst>
                                  <p:childTnLst>
                                    <p:animMotion origin="layout" path="M 0 2.72573E-6 L 0 -0.30622 " pathEditMode="relative" rAng="0" ptsTypes="AA">
                                      <p:cBhvr>
                                        <p:cTn id="124" dur="500" fill="hold"/>
                                        <p:tgtEl>
                                          <p:spTgt spid="19"/>
                                        </p:tgtEl>
                                        <p:attrNameLst>
                                          <p:attrName>ppt_x</p:attrName>
                                          <p:attrName>ppt_y</p:attrName>
                                        </p:attrNameLst>
                                      </p:cBhvr>
                                      <p:rCtr x="0" y="-15311"/>
                                    </p:animMotion>
                                  </p:childTnLst>
                                </p:cTn>
                              </p:par>
                            </p:childTnLst>
                          </p:cTn>
                        </p:par>
                        <p:par>
                          <p:cTn id="125" fill="hold">
                            <p:stCondLst>
                              <p:cond delay="13150"/>
                            </p:stCondLst>
                            <p:childTnLst>
                              <p:par>
                                <p:cTn id="126" presetID="10" presetClass="entr" presetSubtype="0" fill="hold" grpId="0" nodeType="afterEffect">
                                  <p:stCondLst>
                                    <p:cond delay="0"/>
                                  </p:stCondLst>
                                  <p:childTnLst>
                                    <p:set>
                                      <p:cBhvr>
                                        <p:cTn id="127" dur="1" fill="hold">
                                          <p:stCondLst>
                                            <p:cond delay="0"/>
                                          </p:stCondLst>
                                        </p:cTn>
                                        <p:tgtEl>
                                          <p:spTgt spid="55"/>
                                        </p:tgtEl>
                                        <p:attrNameLst>
                                          <p:attrName>style.visibility</p:attrName>
                                        </p:attrNameLst>
                                      </p:cBhvr>
                                      <p:to>
                                        <p:strVal val="visible"/>
                                      </p:to>
                                    </p:set>
                                    <p:animEffect transition="in" filter="fade">
                                      <p:cBhvr>
                                        <p:cTn id="128" dur="500"/>
                                        <p:tgtEl>
                                          <p:spTgt spid="55"/>
                                        </p:tgtEl>
                                      </p:cBhvr>
                                    </p:animEffect>
                                  </p:childTnLst>
                                </p:cTn>
                              </p:par>
                            </p:childTnLst>
                          </p:cTn>
                        </p:par>
                        <p:par>
                          <p:cTn id="129" fill="hold">
                            <p:stCondLst>
                              <p:cond delay="13650"/>
                            </p:stCondLst>
                            <p:childTnLst>
                              <p:par>
                                <p:cTn id="130" presetID="22" presetClass="entr" presetSubtype="8" fill="hold" nodeType="afterEffect">
                                  <p:stCondLst>
                                    <p:cond delay="0"/>
                                  </p:stCondLst>
                                  <p:childTnLst>
                                    <p:set>
                                      <p:cBhvr>
                                        <p:cTn id="131" dur="1" fill="hold">
                                          <p:stCondLst>
                                            <p:cond delay="0"/>
                                          </p:stCondLst>
                                        </p:cTn>
                                        <p:tgtEl>
                                          <p:spTgt spid="66"/>
                                        </p:tgtEl>
                                        <p:attrNameLst>
                                          <p:attrName>style.visibility</p:attrName>
                                        </p:attrNameLst>
                                      </p:cBhvr>
                                      <p:to>
                                        <p:strVal val="visible"/>
                                      </p:to>
                                    </p:set>
                                    <p:animEffect transition="in" filter="wipe(left)">
                                      <p:cBhvr>
                                        <p:cTn id="132" dur="500"/>
                                        <p:tgtEl>
                                          <p:spTgt spid="66"/>
                                        </p:tgtEl>
                                      </p:cBhvr>
                                    </p:animEffect>
                                  </p:childTnLst>
                                </p:cTn>
                              </p:par>
                            </p:childTnLst>
                          </p:cTn>
                        </p:par>
                        <p:par>
                          <p:cTn id="133" fill="hold">
                            <p:stCondLst>
                              <p:cond delay="14150"/>
                            </p:stCondLst>
                            <p:childTnLst>
                              <p:par>
                                <p:cTn id="134" presetID="2" presetClass="entr" presetSubtype="4" decel="100000" fill="hold" grpId="0" nodeType="afterEffect">
                                  <p:stCondLst>
                                    <p:cond delay="0"/>
                                  </p:stCondLst>
                                  <p:childTnLst>
                                    <p:set>
                                      <p:cBhvr>
                                        <p:cTn id="135" dur="1" fill="hold">
                                          <p:stCondLst>
                                            <p:cond delay="0"/>
                                          </p:stCondLst>
                                        </p:cTn>
                                        <p:tgtEl>
                                          <p:spTgt spid="45">
                                            <p:txEl>
                                              <p:pRg st="0" end="0"/>
                                            </p:txEl>
                                          </p:spTgt>
                                        </p:tgtEl>
                                        <p:attrNameLst>
                                          <p:attrName>style.visibility</p:attrName>
                                        </p:attrNameLst>
                                      </p:cBhvr>
                                      <p:to>
                                        <p:strVal val="visible"/>
                                      </p:to>
                                    </p:set>
                                    <p:anim calcmode="lin" valueType="num">
                                      <p:cBhvr additive="base">
                                        <p:cTn id="136" dur="500" fill="hold"/>
                                        <p:tgtEl>
                                          <p:spTgt spid="45">
                                            <p:txEl>
                                              <p:pRg st="0" end="0"/>
                                            </p:txEl>
                                          </p:spTgt>
                                        </p:tgtEl>
                                        <p:attrNameLst>
                                          <p:attrName>ppt_x</p:attrName>
                                        </p:attrNameLst>
                                      </p:cBhvr>
                                      <p:tavLst>
                                        <p:tav tm="0">
                                          <p:val>
                                            <p:strVal val="#ppt_x"/>
                                          </p:val>
                                        </p:tav>
                                        <p:tav tm="100000">
                                          <p:val>
                                            <p:strVal val="#ppt_x"/>
                                          </p:val>
                                        </p:tav>
                                      </p:tavLst>
                                    </p:anim>
                                    <p:anim calcmode="lin" valueType="num">
                                      <p:cBhvr additive="base">
                                        <p:cTn id="137" dur="500" fill="hold"/>
                                        <p:tgtEl>
                                          <p:spTgt spid="45">
                                            <p:txEl>
                                              <p:pRg st="0" end="0"/>
                                            </p:txEl>
                                          </p:spTgt>
                                        </p:tgtEl>
                                        <p:attrNameLst>
                                          <p:attrName>ppt_y</p:attrName>
                                        </p:attrNameLst>
                                      </p:cBhvr>
                                      <p:tavLst>
                                        <p:tav tm="0">
                                          <p:val>
                                            <p:strVal val="1+#ppt_h/2"/>
                                          </p:val>
                                        </p:tav>
                                        <p:tav tm="100000">
                                          <p:val>
                                            <p:strVal val="#ppt_y"/>
                                          </p:val>
                                        </p:tav>
                                      </p:tavLst>
                                    </p:anim>
                                  </p:childTnLst>
                                </p:cTn>
                              </p:par>
                              <p:par>
                                <p:cTn id="138" presetID="2" presetClass="entr" presetSubtype="4" decel="100000" fill="hold" grpId="0" nodeType="withEffect">
                                  <p:stCondLst>
                                    <p:cond delay="100"/>
                                  </p:stCondLst>
                                  <p:childTnLst>
                                    <p:set>
                                      <p:cBhvr>
                                        <p:cTn id="139" dur="1" fill="hold">
                                          <p:stCondLst>
                                            <p:cond delay="0"/>
                                          </p:stCondLst>
                                        </p:cTn>
                                        <p:tgtEl>
                                          <p:spTgt spid="46"/>
                                        </p:tgtEl>
                                        <p:attrNameLst>
                                          <p:attrName>style.visibility</p:attrName>
                                        </p:attrNameLst>
                                      </p:cBhvr>
                                      <p:to>
                                        <p:strVal val="visible"/>
                                      </p:to>
                                    </p:set>
                                    <p:anim calcmode="lin" valueType="num">
                                      <p:cBhvr additive="base">
                                        <p:cTn id="140" dur="500" fill="hold"/>
                                        <p:tgtEl>
                                          <p:spTgt spid="46"/>
                                        </p:tgtEl>
                                        <p:attrNameLst>
                                          <p:attrName>ppt_x</p:attrName>
                                        </p:attrNameLst>
                                      </p:cBhvr>
                                      <p:tavLst>
                                        <p:tav tm="0">
                                          <p:val>
                                            <p:strVal val="#ppt_x"/>
                                          </p:val>
                                        </p:tav>
                                        <p:tav tm="100000">
                                          <p:val>
                                            <p:strVal val="#ppt_x"/>
                                          </p:val>
                                        </p:tav>
                                      </p:tavLst>
                                    </p:anim>
                                    <p:anim calcmode="lin" valueType="num">
                                      <p:cBhvr additive="base">
                                        <p:cTn id="141" dur="500" fill="hold"/>
                                        <p:tgtEl>
                                          <p:spTgt spid="46"/>
                                        </p:tgtEl>
                                        <p:attrNameLst>
                                          <p:attrName>ppt_y</p:attrName>
                                        </p:attrNameLst>
                                      </p:cBhvr>
                                      <p:tavLst>
                                        <p:tav tm="0">
                                          <p:val>
                                            <p:strVal val="1+#ppt_h/2"/>
                                          </p:val>
                                        </p:tav>
                                        <p:tav tm="100000">
                                          <p:val>
                                            <p:strVal val="#ppt_y"/>
                                          </p:val>
                                        </p:tav>
                                      </p:tavLst>
                                    </p:anim>
                                  </p:childTnLst>
                                </p:cTn>
                              </p:par>
                            </p:childTnLst>
                          </p:cTn>
                        </p:par>
                        <p:par>
                          <p:cTn id="142" fill="hold">
                            <p:stCondLst>
                              <p:cond delay="14750"/>
                            </p:stCondLst>
                            <p:childTnLst>
                              <p:par>
                                <p:cTn id="143" presetID="22" presetClass="entr" presetSubtype="8" fill="hold" grpId="0" nodeType="afterEffect">
                                  <p:stCondLst>
                                    <p:cond delay="0"/>
                                  </p:stCondLst>
                                  <p:childTnLst>
                                    <p:set>
                                      <p:cBhvr>
                                        <p:cTn id="144" dur="1" fill="hold">
                                          <p:stCondLst>
                                            <p:cond delay="0"/>
                                          </p:stCondLst>
                                        </p:cTn>
                                        <p:tgtEl>
                                          <p:spTgt spid="44"/>
                                        </p:tgtEl>
                                        <p:attrNameLst>
                                          <p:attrName>style.visibility</p:attrName>
                                        </p:attrNameLst>
                                      </p:cBhvr>
                                      <p:to>
                                        <p:strVal val="visible"/>
                                      </p:to>
                                    </p:set>
                                    <p:animEffect transition="in" filter="wipe(left)">
                                      <p:cBhvr>
                                        <p:cTn id="145" dur="500"/>
                                        <p:tgtEl>
                                          <p:spTgt spid="44"/>
                                        </p:tgtEl>
                                      </p:cBhvr>
                                    </p:animEffect>
                                  </p:childTnLst>
                                </p:cTn>
                              </p:par>
                            </p:childTnLst>
                          </p:cTn>
                        </p:par>
                        <p:par>
                          <p:cTn id="146" fill="hold">
                            <p:stCondLst>
                              <p:cond delay="15250"/>
                            </p:stCondLst>
                            <p:childTnLst>
                              <p:par>
                                <p:cTn id="147" presetID="42" presetClass="path" presetSubtype="0" decel="100000" fill="hold" grpId="1" nodeType="afterEffect">
                                  <p:stCondLst>
                                    <p:cond delay="250"/>
                                  </p:stCondLst>
                                  <p:childTnLst>
                                    <p:animMotion origin="layout" path="M 0 2.72573E-6 L 0 -0.38201 " pathEditMode="relative" rAng="0" ptsTypes="AA">
                                      <p:cBhvr>
                                        <p:cTn id="148" dur="500" fill="hold"/>
                                        <p:tgtEl>
                                          <p:spTgt spid="20"/>
                                        </p:tgtEl>
                                        <p:attrNameLst>
                                          <p:attrName>ppt_x</p:attrName>
                                          <p:attrName>ppt_y</p:attrName>
                                        </p:attrNameLst>
                                      </p:cBhvr>
                                      <p:rCtr x="0" y="-19108"/>
                                    </p:animMotion>
                                  </p:childTnLst>
                                </p:cTn>
                              </p:par>
                            </p:childTnLst>
                          </p:cTn>
                        </p:par>
                        <p:par>
                          <p:cTn id="149" fill="hold">
                            <p:stCondLst>
                              <p:cond delay="16000"/>
                            </p:stCondLst>
                            <p:childTnLst>
                              <p:par>
                                <p:cTn id="150" presetID="10" presetClass="entr" presetSubtype="0" fill="hold" grpId="0" nodeType="after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fade">
                                      <p:cBhvr>
                                        <p:cTn id="152" dur="500"/>
                                        <p:tgtEl>
                                          <p:spTgt spid="56"/>
                                        </p:tgtEl>
                                      </p:cBhvr>
                                    </p:animEffect>
                                  </p:childTnLst>
                                </p:cTn>
                              </p:par>
                            </p:childTnLst>
                          </p:cTn>
                        </p:par>
                        <p:par>
                          <p:cTn id="153" fill="hold">
                            <p:stCondLst>
                              <p:cond delay="16500"/>
                            </p:stCondLst>
                            <p:childTnLst>
                              <p:par>
                                <p:cTn id="154" presetID="22" presetClass="entr" presetSubtype="2" fill="hold" nodeType="afterEffect">
                                  <p:stCondLst>
                                    <p:cond delay="0"/>
                                  </p:stCondLst>
                                  <p:childTnLst>
                                    <p:set>
                                      <p:cBhvr>
                                        <p:cTn id="155" dur="1" fill="hold">
                                          <p:stCondLst>
                                            <p:cond delay="0"/>
                                          </p:stCondLst>
                                        </p:cTn>
                                        <p:tgtEl>
                                          <p:spTgt spid="61"/>
                                        </p:tgtEl>
                                        <p:attrNameLst>
                                          <p:attrName>style.visibility</p:attrName>
                                        </p:attrNameLst>
                                      </p:cBhvr>
                                      <p:to>
                                        <p:strVal val="visible"/>
                                      </p:to>
                                    </p:set>
                                    <p:animEffect transition="in" filter="wipe(right)">
                                      <p:cBhvr>
                                        <p:cTn id="156" dur="500"/>
                                        <p:tgtEl>
                                          <p:spTgt spid="61"/>
                                        </p:tgtEl>
                                      </p:cBhvr>
                                    </p:animEffect>
                                  </p:childTnLst>
                                </p:cTn>
                              </p:par>
                            </p:childTnLst>
                          </p:cTn>
                        </p:par>
                        <p:par>
                          <p:cTn id="157" fill="hold">
                            <p:stCondLst>
                              <p:cond delay="17000"/>
                            </p:stCondLst>
                            <p:childTnLst>
                              <p:par>
                                <p:cTn id="158" presetID="2" presetClass="entr" presetSubtype="4" decel="100000" fill="hold" grpId="0" nodeType="afterEffect">
                                  <p:stCondLst>
                                    <p:cond delay="0"/>
                                  </p:stCondLst>
                                  <p:childTnLst>
                                    <p:set>
                                      <p:cBhvr>
                                        <p:cTn id="159" dur="1" fill="hold">
                                          <p:stCondLst>
                                            <p:cond delay="0"/>
                                          </p:stCondLst>
                                        </p:cTn>
                                        <p:tgtEl>
                                          <p:spTgt spid="51">
                                            <p:txEl>
                                              <p:pRg st="0" end="0"/>
                                            </p:txEl>
                                          </p:spTgt>
                                        </p:tgtEl>
                                        <p:attrNameLst>
                                          <p:attrName>style.visibility</p:attrName>
                                        </p:attrNameLst>
                                      </p:cBhvr>
                                      <p:to>
                                        <p:strVal val="visible"/>
                                      </p:to>
                                    </p:set>
                                    <p:anim calcmode="lin" valueType="num">
                                      <p:cBhvr additive="base">
                                        <p:cTn id="160" dur="500" fill="hold"/>
                                        <p:tgtEl>
                                          <p:spTgt spid="51">
                                            <p:txEl>
                                              <p:pRg st="0" end="0"/>
                                            </p:txEl>
                                          </p:spTgt>
                                        </p:tgtEl>
                                        <p:attrNameLst>
                                          <p:attrName>ppt_x</p:attrName>
                                        </p:attrNameLst>
                                      </p:cBhvr>
                                      <p:tavLst>
                                        <p:tav tm="0">
                                          <p:val>
                                            <p:strVal val="#ppt_x"/>
                                          </p:val>
                                        </p:tav>
                                        <p:tav tm="100000">
                                          <p:val>
                                            <p:strVal val="#ppt_x"/>
                                          </p:val>
                                        </p:tav>
                                      </p:tavLst>
                                    </p:anim>
                                    <p:anim calcmode="lin" valueType="num">
                                      <p:cBhvr additive="base">
                                        <p:cTn id="161" dur="500" fill="hold"/>
                                        <p:tgtEl>
                                          <p:spTgt spid="51">
                                            <p:txEl>
                                              <p:pRg st="0" end="0"/>
                                            </p:txEl>
                                          </p:spTgt>
                                        </p:tgtEl>
                                        <p:attrNameLst>
                                          <p:attrName>ppt_y</p:attrName>
                                        </p:attrNameLst>
                                      </p:cBhvr>
                                      <p:tavLst>
                                        <p:tav tm="0">
                                          <p:val>
                                            <p:strVal val="1+#ppt_h/2"/>
                                          </p:val>
                                        </p:tav>
                                        <p:tav tm="100000">
                                          <p:val>
                                            <p:strVal val="#ppt_y"/>
                                          </p:val>
                                        </p:tav>
                                      </p:tavLst>
                                    </p:anim>
                                  </p:childTnLst>
                                </p:cTn>
                              </p:par>
                              <p:par>
                                <p:cTn id="162" presetID="2" presetClass="entr" presetSubtype="4" decel="100000" fill="hold" grpId="0" nodeType="withEffect">
                                  <p:stCondLst>
                                    <p:cond delay="100"/>
                                  </p:stCondLst>
                                  <p:childTnLst>
                                    <p:set>
                                      <p:cBhvr>
                                        <p:cTn id="163" dur="1" fill="hold">
                                          <p:stCondLst>
                                            <p:cond delay="0"/>
                                          </p:stCondLst>
                                        </p:cTn>
                                        <p:tgtEl>
                                          <p:spTgt spid="52"/>
                                        </p:tgtEl>
                                        <p:attrNameLst>
                                          <p:attrName>style.visibility</p:attrName>
                                        </p:attrNameLst>
                                      </p:cBhvr>
                                      <p:to>
                                        <p:strVal val="visible"/>
                                      </p:to>
                                    </p:set>
                                    <p:anim calcmode="lin" valueType="num">
                                      <p:cBhvr additive="base">
                                        <p:cTn id="164" dur="500" fill="hold"/>
                                        <p:tgtEl>
                                          <p:spTgt spid="52"/>
                                        </p:tgtEl>
                                        <p:attrNameLst>
                                          <p:attrName>ppt_x</p:attrName>
                                        </p:attrNameLst>
                                      </p:cBhvr>
                                      <p:tavLst>
                                        <p:tav tm="0">
                                          <p:val>
                                            <p:strVal val="#ppt_x"/>
                                          </p:val>
                                        </p:tav>
                                        <p:tav tm="100000">
                                          <p:val>
                                            <p:strVal val="#ppt_x"/>
                                          </p:val>
                                        </p:tav>
                                      </p:tavLst>
                                    </p:anim>
                                    <p:anim calcmode="lin" valueType="num">
                                      <p:cBhvr additive="base">
                                        <p:cTn id="165" dur="500" fill="hold"/>
                                        <p:tgtEl>
                                          <p:spTgt spid="52"/>
                                        </p:tgtEl>
                                        <p:attrNameLst>
                                          <p:attrName>ppt_y</p:attrName>
                                        </p:attrNameLst>
                                      </p:cBhvr>
                                      <p:tavLst>
                                        <p:tav tm="0">
                                          <p:val>
                                            <p:strVal val="1+#ppt_h/2"/>
                                          </p:val>
                                        </p:tav>
                                        <p:tav tm="100000">
                                          <p:val>
                                            <p:strVal val="#ppt_y"/>
                                          </p:val>
                                        </p:tav>
                                      </p:tavLst>
                                    </p:anim>
                                  </p:childTnLst>
                                </p:cTn>
                              </p:par>
                            </p:childTnLst>
                          </p:cTn>
                        </p:par>
                        <p:par>
                          <p:cTn id="166" fill="hold">
                            <p:stCondLst>
                              <p:cond delay="17600"/>
                            </p:stCondLst>
                            <p:childTnLst>
                              <p:par>
                                <p:cTn id="167" presetID="22" presetClass="entr" presetSubtype="2" fill="hold" grpId="0" nodeType="afterEffect">
                                  <p:stCondLst>
                                    <p:cond delay="0"/>
                                  </p:stCondLst>
                                  <p:childTnLst>
                                    <p:set>
                                      <p:cBhvr>
                                        <p:cTn id="168" dur="1" fill="hold">
                                          <p:stCondLst>
                                            <p:cond delay="0"/>
                                          </p:stCondLst>
                                        </p:cTn>
                                        <p:tgtEl>
                                          <p:spTgt spid="50"/>
                                        </p:tgtEl>
                                        <p:attrNameLst>
                                          <p:attrName>style.visibility</p:attrName>
                                        </p:attrNameLst>
                                      </p:cBhvr>
                                      <p:to>
                                        <p:strVal val="visible"/>
                                      </p:to>
                                    </p:set>
                                    <p:animEffect transition="in" filter="wipe(right)">
                                      <p:cBhvr>
                                        <p:cTn id="16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7" grpId="0" animBg="1"/>
      <p:bldP spid="17" grpId="1" animBg="1"/>
      <p:bldP spid="18" grpId="0" animBg="1"/>
      <p:bldP spid="18" grpId="1" animBg="1"/>
      <p:bldP spid="19" grpId="0" animBg="1"/>
      <p:bldP spid="19" grpId="1" animBg="1"/>
      <p:bldP spid="20" grpId="0" animBg="1"/>
      <p:bldP spid="20" grpId="1" animBg="1"/>
      <p:bldP spid="21" grpId="0" animBg="1"/>
      <p:bldP spid="22" grpId="0">
        <p:tmplLst>
          <p:tmpl>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p:tmplLst>
          <p:tmpl>
            <p:tnLst>
              <p:par>
                <p:cTn presetID="22" presetClass="entr" presetSubtype="2"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right)">
                      <p:cBhvr>
                        <p:cTn dur="500"/>
                        <p:tgtEl>
                          <p:spTgt spid="25"/>
                        </p:tgtEl>
                      </p:cBhvr>
                    </p:animEffect>
                  </p:childTnLst>
                </p:cTn>
              </p:par>
            </p:tnLst>
          </p:tmpl>
        </p:tmplLst>
      </p:bldP>
      <p:bldP spid="26" grpId="0" build="p">
        <p:tmplLst>
          <p:tmpl lvl="1">
            <p:tnLst>
              <p:par>
                <p:cTn presetID="2" presetClass="entr" presetSubtype="4"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5" grpId="0" animBg="1"/>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42" grpId="0" build="p">
        <p:tmplLst>
          <p:tmpl lvl="1">
            <p:tnLst>
              <p:par>
                <p:cTn presetID="2" presetClass="entr" presetSubtype="4"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P spid="43" grpId="0" animBg="1"/>
      <p:bldP spid="44" grpId="0">
        <p:tmplLst>
          <p:tmpl>
            <p:tnLst>
              <p:par>
                <p:cTn presetID="22" presetClass="entr" presetSubtype="8"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build="p">
        <p:tmplLst>
          <p:tmpl lvl="1">
            <p:tnLst>
              <p:par>
                <p:cTn presetID="2" presetClass="entr" presetSubtype="4" decel="10000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ppt_x"/>
                          </p:val>
                        </p:tav>
                        <p:tav tm="100000">
                          <p:val>
                            <p:strVal val="#ppt_x"/>
                          </p:val>
                        </p:tav>
                      </p:tavLst>
                    </p:anim>
                    <p:anim calcmode="lin" valueType="num">
                      <p:cBhvr additive="base">
                        <p:cTn dur="500" fill="hold"/>
                        <p:tgtEl>
                          <p:spTgt spid="45"/>
                        </p:tgtEl>
                        <p:attrNameLst>
                          <p:attrName>ppt_y</p:attrName>
                        </p:attrNameLst>
                      </p:cBhvr>
                      <p:tavLst>
                        <p:tav tm="0">
                          <p:val>
                            <p:strVal val="1+#ppt_h/2"/>
                          </p:val>
                        </p:tav>
                        <p:tav tm="100000">
                          <p:val>
                            <p:strVal val="#ppt_y"/>
                          </p:val>
                        </p:tav>
                      </p:tavLst>
                    </p:anim>
                  </p:childTnLst>
                </p:cTn>
              </p:par>
            </p:tnLst>
          </p:tmpl>
        </p:tmplLst>
      </p:bldP>
      <p:bldP spid="46" grpId="0" animBg="1"/>
      <p:bldP spid="50" grpId="0">
        <p:tmplLst>
          <p:tmpl>
            <p:tnLst>
              <p:par>
                <p:cTn presetID="22" presetClass="entr" presetSubtype="2"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right)">
                      <p:cBhvr>
                        <p:cTn dur="500"/>
                        <p:tgtEl>
                          <p:spTgt spid="50"/>
                        </p:tgtEl>
                      </p:cBhvr>
                    </p:animEffect>
                  </p:childTnLst>
                </p:cTn>
              </p:par>
            </p:tnLst>
          </p:tmpl>
        </p:tmplLst>
      </p:bldP>
      <p:bldP spid="51" grpId="0" build="p">
        <p:tmplLst>
          <p:tmpl lvl="1">
            <p:tnLst>
              <p:par>
                <p:cTn presetID="2" presetClass="entr" presetSubtype="4" decel="100000"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 calcmode="lin" valueType="num">
                      <p:cBhvr additive="base">
                        <p:cTn dur="500" fill="hold"/>
                        <p:tgtEl>
                          <p:spTgt spid="51"/>
                        </p:tgtEl>
                        <p:attrNameLst>
                          <p:attrName>ppt_x</p:attrName>
                        </p:attrNameLst>
                      </p:cBhvr>
                      <p:tavLst>
                        <p:tav tm="0">
                          <p:val>
                            <p:strVal val="#ppt_x"/>
                          </p:val>
                        </p:tav>
                        <p:tav tm="100000">
                          <p:val>
                            <p:strVal val="#ppt_x"/>
                          </p:val>
                        </p:tav>
                      </p:tavLst>
                    </p:anim>
                    <p:anim calcmode="lin" valueType="num">
                      <p:cBhvr additive="base">
                        <p:cTn dur="500" fill="hold"/>
                        <p:tgtEl>
                          <p:spTgt spid="51"/>
                        </p:tgtEl>
                        <p:attrNameLst>
                          <p:attrName>ppt_y</p:attrName>
                        </p:attrNameLst>
                      </p:cBhvr>
                      <p:tavLst>
                        <p:tav tm="0">
                          <p:val>
                            <p:strVal val="1+#ppt_h/2"/>
                          </p:val>
                        </p:tav>
                        <p:tav tm="100000">
                          <p:val>
                            <p:strVal val="#ppt_y"/>
                          </p:val>
                        </p:tav>
                      </p:tavLst>
                    </p:anim>
                  </p:childTnLst>
                </p:cTn>
              </p:par>
            </p:tnLst>
          </p:tmpl>
        </p:tmplLst>
      </p:bldP>
      <p:bldP spid="52" grpId="0" animBg="1"/>
      <p:bldP spid="6" grpId="0" animBg="1"/>
      <p:bldP spid="53" grpId="0" animBg="1"/>
      <p:bldP spid="54" grpId="0" animBg="1"/>
      <p:bldP spid="55" grpId="0" animBg="1"/>
      <p:bldP spid="56" grpId="0" animBg="1"/>
      <p:bldP spid="57" grpId="0" animBg="1"/>
    </p:bldLst>
  </p:timing>
  <p:extLst>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Layers">
    <p:spTree>
      <p:nvGrpSpPr>
        <p:cNvPr id="1" name=""/>
        <p:cNvGrpSpPr/>
        <p:nvPr/>
      </p:nvGrpSpPr>
      <p:grpSpPr>
        <a:xfrm>
          <a:off x="0" y="0"/>
          <a:ext cx="0" cy="0"/>
          <a:chOff x="0" y="0"/>
          <a:chExt cx="0" cy="0"/>
        </a:xfrm>
      </p:grpSpPr>
      <p:sp>
        <p:nvSpPr>
          <p:cNvPr id="41" name="円/楕円 4"/>
          <p:cNvSpPr/>
          <p:nvPr userDrawn="1"/>
        </p:nvSpPr>
        <p:spPr>
          <a:xfrm>
            <a:off x="7687620" y="5855660"/>
            <a:ext cx="2947208" cy="2951435"/>
          </a:xfrm>
          <a:prstGeom prst="rect">
            <a:avLst/>
          </a:prstGeom>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図プレースホルダー 7"/>
          <p:cNvSpPr>
            <a:spLocks noGrp="1"/>
          </p:cNvSpPr>
          <p:nvPr>
            <p:ph type="pic" sz="quarter" idx="12" hasCustomPrompt="1"/>
          </p:nvPr>
        </p:nvSpPr>
        <p:spPr>
          <a:xfrm>
            <a:off x="8543925" y="6731302"/>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9" name="正方形/長方形 8"/>
          <p:cNvSpPr/>
          <p:nvPr userDrawn="1"/>
        </p:nvSpPr>
        <p:spPr>
          <a:xfrm>
            <a:off x="8771523" y="5928642"/>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
          <p:cNvSpPr/>
          <p:nvPr userDrawn="1"/>
        </p:nvSpPr>
        <p:spPr>
          <a:xfrm>
            <a:off x="7687620" y="4267518"/>
            <a:ext cx="2947208" cy="295143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図プレースホルダー 7"/>
          <p:cNvSpPr>
            <a:spLocks noGrp="1"/>
          </p:cNvSpPr>
          <p:nvPr>
            <p:ph type="pic" sz="quarter" idx="13" hasCustomPrompt="1"/>
          </p:nvPr>
        </p:nvSpPr>
        <p:spPr>
          <a:xfrm>
            <a:off x="8543925" y="5143160"/>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4" name="正方形/長方形 63"/>
          <p:cNvSpPr/>
          <p:nvPr userDrawn="1"/>
        </p:nvSpPr>
        <p:spPr>
          <a:xfrm>
            <a:off x="8756024" y="4354634"/>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4"/>
          <p:cNvSpPr/>
          <p:nvPr userDrawn="1"/>
        </p:nvSpPr>
        <p:spPr>
          <a:xfrm>
            <a:off x="7670396" y="2617537"/>
            <a:ext cx="2947208" cy="295143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図プレースホルダー 7"/>
          <p:cNvSpPr>
            <a:spLocks noGrp="1"/>
          </p:cNvSpPr>
          <p:nvPr>
            <p:ph type="pic" sz="quarter" idx="14" hasCustomPrompt="1"/>
          </p:nvPr>
        </p:nvSpPr>
        <p:spPr>
          <a:xfrm>
            <a:off x="8526701" y="3493179"/>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5" name="テキスト プレースホルダー 12"/>
          <p:cNvSpPr>
            <a:spLocks noGrp="1"/>
          </p:cNvSpPr>
          <p:nvPr>
            <p:ph type="body" sz="quarter" idx="16" hasCustomPrompt="1"/>
          </p:nvPr>
        </p:nvSpPr>
        <p:spPr>
          <a:xfrm>
            <a:off x="952437" y="7234684"/>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7" name="テキスト プレースホルダー 12"/>
          <p:cNvSpPr>
            <a:spLocks noGrp="1"/>
          </p:cNvSpPr>
          <p:nvPr>
            <p:ph type="body" sz="quarter" idx="17" hasCustomPrompt="1"/>
          </p:nvPr>
        </p:nvSpPr>
        <p:spPr>
          <a:xfrm>
            <a:off x="952437" y="6245363"/>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正方形/長方形 67"/>
          <p:cNvSpPr/>
          <p:nvPr userDrawn="1"/>
        </p:nvSpPr>
        <p:spPr>
          <a:xfrm>
            <a:off x="4821646" y="701052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9" name="テキスト プレースホルダー 12"/>
          <p:cNvSpPr>
            <a:spLocks noGrp="1"/>
          </p:cNvSpPr>
          <p:nvPr>
            <p:ph type="body" sz="quarter" idx="23" hasCustomPrompt="1"/>
          </p:nvPr>
        </p:nvSpPr>
        <p:spPr>
          <a:xfrm>
            <a:off x="11542805" y="5420714"/>
            <a:ext cx="5827206"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4" hasCustomPrompt="1"/>
          </p:nvPr>
        </p:nvSpPr>
        <p:spPr>
          <a:xfrm>
            <a:off x="11542805" y="4431393"/>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11650302" y="519655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72" name="テキスト プレースホルダー 12"/>
          <p:cNvSpPr>
            <a:spLocks noGrp="1"/>
          </p:cNvSpPr>
          <p:nvPr>
            <p:ph type="body" sz="quarter" idx="25" hasCustomPrompt="1"/>
          </p:nvPr>
        </p:nvSpPr>
        <p:spPr>
          <a:xfrm>
            <a:off x="952437" y="3712889"/>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26" hasCustomPrompt="1"/>
          </p:nvPr>
        </p:nvSpPr>
        <p:spPr>
          <a:xfrm>
            <a:off x="952437" y="2723568"/>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4" name="正方形/長方形 73"/>
          <p:cNvSpPr/>
          <p:nvPr userDrawn="1"/>
        </p:nvSpPr>
        <p:spPr>
          <a:xfrm>
            <a:off x="4821646" y="348873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424522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750" fill="hold"/>
                                        <p:tgtEl>
                                          <p:spTgt spid="41"/>
                                        </p:tgtEl>
                                        <p:attrNameLst>
                                          <p:attrName>ppt_x</p:attrName>
                                        </p:attrNameLst>
                                      </p:cBhvr>
                                      <p:tavLst>
                                        <p:tav tm="0">
                                          <p:val>
                                            <p:strVal val="1+#ppt_w/2"/>
                                          </p:val>
                                        </p:tav>
                                        <p:tav tm="100000">
                                          <p:val>
                                            <p:strVal val="#ppt_x"/>
                                          </p:val>
                                        </p:tav>
                                      </p:tavLst>
                                    </p:anim>
                                    <p:anim calcmode="lin" valueType="num">
                                      <p:cBhvr additive="base">
                                        <p:cTn id="8" dur="750" fill="hold"/>
                                        <p:tgtEl>
                                          <p:spTgt spid="41"/>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1+#ppt_w/2"/>
                                          </p:val>
                                        </p:tav>
                                        <p:tav tm="100000">
                                          <p:val>
                                            <p:strVal val="#ppt_x"/>
                                          </p:val>
                                        </p:tav>
                                      </p:tavLst>
                                    </p:anim>
                                    <p:anim calcmode="lin" valueType="num">
                                      <p:cBhvr additive="base">
                                        <p:cTn id="12" dur="75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7">
                                            <p:txEl>
                                              <p:pRg st="0" end="0"/>
                                            </p:txEl>
                                          </p:spTgt>
                                        </p:tgtEl>
                                        <p:attrNameLst>
                                          <p:attrName>style.visibility</p:attrName>
                                        </p:attrNameLst>
                                      </p:cBhvr>
                                      <p:to>
                                        <p:strVal val="visible"/>
                                      </p:to>
                                    </p:set>
                                    <p:anim calcmode="lin" valueType="num">
                                      <p:cBhvr additive="base">
                                        <p:cTn id="16" dur="500" fill="hold"/>
                                        <p:tgtEl>
                                          <p:spTgt spid="67">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7">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68"/>
                                        </p:tgtEl>
                                        <p:attrNameLst>
                                          <p:attrName>style.visibility</p:attrName>
                                        </p:attrNameLst>
                                      </p:cBhvr>
                                      <p:to>
                                        <p:strVal val="visible"/>
                                      </p:to>
                                    </p:set>
                                    <p:anim calcmode="lin" valueType="num">
                                      <p:cBhvr additive="base">
                                        <p:cTn id="20" dur="500" fill="hold"/>
                                        <p:tgtEl>
                                          <p:spTgt spid="68"/>
                                        </p:tgtEl>
                                        <p:attrNameLst>
                                          <p:attrName>ppt_x</p:attrName>
                                        </p:attrNameLst>
                                      </p:cBhvr>
                                      <p:tavLst>
                                        <p:tav tm="0">
                                          <p:val>
                                            <p:strVal val="#ppt_x"/>
                                          </p:val>
                                        </p:tav>
                                        <p:tav tm="100000">
                                          <p:val>
                                            <p:strVal val="#ppt_x"/>
                                          </p:val>
                                        </p:tav>
                                      </p:tavLst>
                                    </p:anim>
                                    <p:anim calcmode="lin" valueType="num">
                                      <p:cBhvr additive="base">
                                        <p:cTn id="21" dur="500" fill="hold"/>
                                        <p:tgtEl>
                                          <p:spTgt spid="68"/>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2" fill="hold" grpId="0" nodeType="after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wipe(right)">
                                      <p:cBhvr>
                                        <p:cTn id="25" dur="500"/>
                                        <p:tgtEl>
                                          <p:spTgt spid="65"/>
                                        </p:tgtEl>
                                      </p:cBhvr>
                                    </p:animEffect>
                                  </p:childTnLst>
                                </p:cTn>
                              </p:par>
                            </p:childTnLst>
                          </p:cTn>
                        </p:par>
                        <p:par>
                          <p:cTn id="26" fill="hold">
                            <p:stCondLst>
                              <p:cond delay="1750"/>
                            </p:stCondLst>
                            <p:childTnLst>
                              <p:par>
                                <p:cTn id="27" presetID="2" presetClass="entr" presetSubtype="12" decel="100000" fill="hold" grpId="0" nodeType="afterEffect">
                                  <p:stCondLst>
                                    <p:cond delay="0"/>
                                  </p:stCondLst>
                                  <p:childTnLst>
                                    <p:set>
                                      <p:cBhvr>
                                        <p:cTn id="28" dur="1" fill="hold">
                                          <p:stCondLst>
                                            <p:cond delay="0"/>
                                          </p:stCondLst>
                                        </p:cTn>
                                        <p:tgtEl>
                                          <p:spTgt spid="48"/>
                                        </p:tgtEl>
                                        <p:attrNameLst>
                                          <p:attrName>style.visibility</p:attrName>
                                        </p:attrNameLst>
                                      </p:cBhvr>
                                      <p:to>
                                        <p:strVal val="visible"/>
                                      </p:to>
                                    </p:set>
                                    <p:anim calcmode="lin" valueType="num">
                                      <p:cBhvr additive="base">
                                        <p:cTn id="29" dur="750" fill="hold"/>
                                        <p:tgtEl>
                                          <p:spTgt spid="48"/>
                                        </p:tgtEl>
                                        <p:attrNameLst>
                                          <p:attrName>ppt_x</p:attrName>
                                        </p:attrNameLst>
                                      </p:cBhvr>
                                      <p:tavLst>
                                        <p:tav tm="0">
                                          <p:val>
                                            <p:strVal val="0-#ppt_w/2"/>
                                          </p:val>
                                        </p:tav>
                                        <p:tav tm="100000">
                                          <p:val>
                                            <p:strVal val="#ppt_x"/>
                                          </p:val>
                                        </p:tav>
                                      </p:tavLst>
                                    </p:anim>
                                    <p:anim calcmode="lin" valueType="num">
                                      <p:cBhvr additive="base">
                                        <p:cTn id="30" dur="750" fill="hold"/>
                                        <p:tgtEl>
                                          <p:spTgt spid="48"/>
                                        </p:tgtEl>
                                        <p:attrNameLst>
                                          <p:attrName>ppt_y</p:attrName>
                                        </p:attrNameLst>
                                      </p:cBhvr>
                                      <p:tavLst>
                                        <p:tav tm="0">
                                          <p:val>
                                            <p:strVal val="1+#ppt_h/2"/>
                                          </p:val>
                                        </p:tav>
                                        <p:tav tm="100000">
                                          <p:val>
                                            <p:strVal val="#ppt_y"/>
                                          </p:val>
                                        </p:tav>
                                      </p:tavLst>
                                    </p:anim>
                                  </p:childTnLst>
                                </p:cTn>
                              </p:par>
                              <p:par>
                                <p:cTn id="31" presetID="2" presetClass="entr" presetSubtype="12" decel="10000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anim calcmode="lin" valueType="num">
                                      <p:cBhvr additive="base">
                                        <p:cTn id="33" dur="750" fill="hold"/>
                                        <p:tgtEl>
                                          <p:spTgt spid="49"/>
                                        </p:tgtEl>
                                        <p:attrNameLst>
                                          <p:attrName>ppt_x</p:attrName>
                                        </p:attrNameLst>
                                      </p:cBhvr>
                                      <p:tavLst>
                                        <p:tav tm="0">
                                          <p:val>
                                            <p:strVal val="0-#ppt_w/2"/>
                                          </p:val>
                                        </p:tav>
                                        <p:tav tm="100000">
                                          <p:val>
                                            <p:strVal val="#ppt_x"/>
                                          </p:val>
                                        </p:tav>
                                      </p:tavLst>
                                    </p:anim>
                                    <p:anim calcmode="lin" valueType="num">
                                      <p:cBhvr additive="base">
                                        <p:cTn id="34" dur="750" fill="hold"/>
                                        <p:tgtEl>
                                          <p:spTgt spid="49"/>
                                        </p:tgtEl>
                                        <p:attrNameLst>
                                          <p:attrName>ppt_y</p:attrName>
                                        </p:attrNameLst>
                                      </p:cBhvr>
                                      <p:tavLst>
                                        <p:tav tm="0">
                                          <p:val>
                                            <p:strVal val="1+#ppt_h/2"/>
                                          </p:val>
                                        </p:tav>
                                        <p:tav tm="100000">
                                          <p:val>
                                            <p:strVal val="#ppt_y"/>
                                          </p:val>
                                        </p:tav>
                                      </p:tavLst>
                                    </p:anim>
                                  </p:childTnLst>
                                </p:cTn>
                              </p:par>
                              <p:par>
                                <p:cTn id="35" presetID="2" presetClass="entr" presetSubtype="12" decel="10000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750" fill="hold"/>
                                        <p:tgtEl>
                                          <p:spTgt spid="9"/>
                                        </p:tgtEl>
                                        <p:attrNameLst>
                                          <p:attrName>ppt_x</p:attrName>
                                        </p:attrNameLst>
                                      </p:cBhvr>
                                      <p:tavLst>
                                        <p:tav tm="0">
                                          <p:val>
                                            <p:strVal val="0-#ppt_w/2"/>
                                          </p:val>
                                        </p:tav>
                                        <p:tav tm="100000">
                                          <p:val>
                                            <p:strVal val="#ppt_x"/>
                                          </p:val>
                                        </p:tav>
                                      </p:tavLst>
                                    </p:anim>
                                    <p:anim calcmode="lin" valueType="num">
                                      <p:cBhvr additive="base">
                                        <p:cTn id="38" dur="750" fill="hold"/>
                                        <p:tgtEl>
                                          <p:spTgt spid="9"/>
                                        </p:tgtEl>
                                        <p:attrNameLst>
                                          <p:attrName>ppt_y</p:attrName>
                                        </p:attrNameLst>
                                      </p:cBhvr>
                                      <p:tavLst>
                                        <p:tav tm="0">
                                          <p:val>
                                            <p:strVal val="1+#ppt_h/2"/>
                                          </p:val>
                                        </p:tav>
                                        <p:tav tm="100000">
                                          <p:val>
                                            <p:strVal val="#ppt_y"/>
                                          </p:val>
                                        </p:tav>
                                      </p:tavLst>
                                    </p:anim>
                                  </p:childTnLst>
                                </p:cTn>
                              </p:par>
                              <p:par>
                                <p:cTn id="39" presetID="10" presetClass="entr" presetSubtype="0" fill="hold" grpId="1"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1000"/>
                                        <p:tgtEl>
                                          <p:spTgt spid="9"/>
                                        </p:tgtEl>
                                      </p:cBhvr>
                                    </p:animEffect>
                                  </p:childTnLst>
                                </p:cTn>
                              </p:par>
                            </p:childTnLst>
                          </p:cTn>
                        </p:par>
                        <p:par>
                          <p:cTn id="42" fill="hold">
                            <p:stCondLst>
                              <p:cond delay="2750"/>
                            </p:stCondLst>
                            <p:childTnLst>
                              <p:par>
                                <p:cTn id="43" presetID="2" presetClass="entr" presetSubtype="2" decel="100000" fill="hold" grpId="0" nodeType="afterEffect">
                                  <p:stCondLst>
                                    <p:cond delay="0"/>
                                  </p:stCondLst>
                                  <p:childTnLst>
                                    <p:set>
                                      <p:cBhvr>
                                        <p:cTn id="44" dur="1" fill="hold">
                                          <p:stCondLst>
                                            <p:cond delay="0"/>
                                          </p:stCondLst>
                                        </p:cTn>
                                        <p:tgtEl>
                                          <p:spTgt spid="70">
                                            <p:txEl>
                                              <p:pRg st="0" end="0"/>
                                            </p:txEl>
                                          </p:spTgt>
                                        </p:tgtEl>
                                        <p:attrNameLst>
                                          <p:attrName>style.visibility</p:attrName>
                                        </p:attrNameLst>
                                      </p:cBhvr>
                                      <p:to>
                                        <p:strVal val="visible"/>
                                      </p:to>
                                    </p:set>
                                    <p:anim calcmode="lin" valueType="num">
                                      <p:cBhvr additive="base">
                                        <p:cTn id="45" dur="500" fill="hold"/>
                                        <p:tgtEl>
                                          <p:spTgt spid="70">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70">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71"/>
                                        </p:tgtEl>
                                        <p:attrNameLst>
                                          <p:attrName>style.visibility</p:attrName>
                                        </p:attrNameLst>
                                      </p:cBhvr>
                                      <p:to>
                                        <p:strVal val="visible"/>
                                      </p:to>
                                    </p:set>
                                    <p:anim calcmode="lin" valueType="num">
                                      <p:cBhvr additive="base">
                                        <p:cTn id="49" dur="500" fill="hold"/>
                                        <p:tgtEl>
                                          <p:spTgt spid="71"/>
                                        </p:tgtEl>
                                        <p:attrNameLst>
                                          <p:attrName>ppt_x</p:attrName>
                                        </p:attrNameLst>
                                      </p:cBhvr>
                                      <p:tavLst>
                                        <p:tav tm="0">
                                          <p:val>
                                            <p:strVal val="#ppt_x"/>
                                          </p:val>
                                        </p:tav>
                                        <p:tav tm="100000">
                                          <p:val>
                                            <p:strVal val="#ppt_x"/>
                                          </p:val>
                                        </p:tav>
                                      </p:tavLst>
                                    </p:anim>
                                    <p:anim calcmode="lin" valueType="num">
                                      <p:cBhvr additive="base">
                                        <p:cTn id="50" dur="500" fill="hold"/>
                                        <p:tgtEl>
                                          <p:spTgt spid="71"/>
                                        </p:tgtEl>
                                        <p:attrNameLst>
                                          <p:attrName>ppt_y</p:attrName>
                                        </p:attrNameLst>
                                      </p:cBhvr>
                                      <p:tavLst>
                                        <p:tav tm="0">
                                          <p:val>
                                            <p:strVal val="1+#ppt_h/2"/>
                                          </p:val>
                                        </p:tav>
                                        <p:tav tm="100000">
                                          <p:val>
                                            <p:strVal val="#ppt_y"/>
                                          </p:val>
                                        </p:tav>
                                      </p:tavLst>
                                    </p:anim>
                                  </p:childTnLst>
                                </p:cTn>
                              </p:par>
                            </p:childTnLst>
                          </p:cTn>
                        </p:par>
                        <p:par>
                          <p:cTn id="51" fill="hold">
                            <p:stCondLst>
                              <p:cond delay="3250"/>
                            </p:stCondLst>
                            <p:childTnLst>
                              <p:par>
                                <p:cTn id="52" presetID="22" presetClass="entr" presetSubtype="8" fill="hold" grpId="0" nodeType="afterEffect">
                                  <p:stCondLst>
                                    <p:cond delay="0"/>
                                  </p:stCondLst>
                                  <p:childTnLst>
                                    <p:set>
                                      <p:cBhvr>
                                        <p:cTn id="53" dur="1" fill="hold">
                                          <p:stCondLst>
                                            <p:cond delay="0"/>
                                          </p:stCondLst>
                                        </p:cTn>
                                        <p:tgtEl>
                                          <p:spTgt spid="69"/>
                                        </p:tgtEl>
                                        <p:attrNameLst>
                                          <p:attrName>style.visibility</p:attrName>
                                        </p:attrNameLst>
                                      </p:cBhvr>
                                      <p:to>
                                        <p:strVal val="visible"/>
                                      </p:to>
                                    </p:set>
                                    <p:animEffect transition="in" filter="wipe(left)">
                                      <p:cBhvr>
                                        <p:cTn id="54" dur="500"/>
                                        <p:tgtEl>
                                          <p:spTgt spid="69"/>
                                        </p:tgtEl>
                                      </p:cBhvr>
                                    </p:animEffect>
                                  </p:childTnLst>
                                </p:cTn>
                              </p:par>
                            </p:childTnLst>
                          </p:cTn>
                        </p:par>
                        <p:par>
                          <p:cTn id="55" fill="hold">
                            <p:stCondLst>
                              <p:cond delay="3750"/>
                            </p:stCondLst>
                            <p:childTnLst>
                              <p:par>
                                <p:cTn id="56" presetID="2" presetClass="entr" presetSubtype="6" decel="100000" fill="hold" grpId="0" nodeType="afterEffect">
                                  <p:stCondLst>
                                    <p:cond delay="0"/>
                                  </p:stCondLst>
                                  <p:childTnLst>
                                    <p:set>
                                      <p:cBhvr>
                                        <p:cTn id="57" dur="1" fill="hold">
                                          <p:stCondLst>
                                            <p:cond delay="0"/>
                                          </p:stCondLst>
                                        </p:cTn>
                                        <p:tgtEl>
                                          <p:spTgt spid="58"/>
                                        </p:tgtEl>
                                        <p:attrNameLst>
                                          <p:attrName>style.visibility</p:attrName>
                                        </p:attrNameLst>
                                      </p:cBhvr>
                                      <p:to>
                                        <p:strVal val="visible"/>
                                      </p:to>
                                    </p:set>
                                    <p:anim calcmode="lin" valueType="num">
                                      <p:cBhvr additive="base">
                                        <p:cTn id="58" dur="750" fill="hold"/>
                                        <p:tgtEl>
                                          <p:spTgt spid="58"/>
                                        </p:tgtEl>
                                        <p:attrNameLst>
                                          <p:attrName>ppt_x</p:attrName>
                                        </p:attrNameLst>
                                      </p:cBhvr>
                                      <p:tavLst>
                                        <p:tav tm="0">
                                          <p:val>
                                            <p:strVal val="1+#ppt_w/2"/>
                                          </p:val>
                                        </p:tav>
                                        <p:tav tm="100000">
                                          <p:val>
                                            <p:strVal val="#ppt_x"/>
                                          </p:val>
                                        </p:tav>
                                      </p:tavLst>
                                    </p:anim>
                                    <p:anim calcmode="lin" valueType="num">
                                      <p:cBhvr additive="base">
                                        <p:cTn id="59" dur="750" fill="hold"/>
                                        <p:tgtEl>
                                          <p:spTgt spid="58"/>
                                        </p:tgtEl>
                                        <p:attrNameLst>
                                          <p:attrName>ppt_y</p:attrName>
                                        </p:attrNameLst>
                                      </p:cBhvr>
                                      <p:tavLst>
                                        <p:tav tm="0">
                                          <p:val>
                                            <p:strVal val="1+#ppt_h/2"/>
                                          </p:val>
                                        </p:tav>
                                        <p:tav tm="100000">
                                          <p:val>
                                            <p:strVal val="#ppt_y"/>
                                          </p:val>
                                        </p:tav>
                                      </p:tavLst>
                                    </p:anim>
                                  </p:childTnLst>
                                </p:cTn>
                              </p:par>
                              <p:par>
                                <p:cTn id="60" presetID="2" presetClass="entr" presetSubtype="6" decel="100000" fill="hold" grpId="0" nodeType="withEffect">
                                  <p:stCondLst>
                                    <p:cond delay="0"/>
                                  </p:stCondLst>
                                  <p:childTnLst>
                                    <p:set>
                                      <p:cBhvr>
                                        <p:cTn id="61" dur="1" fill="hold">
                                          <p:stCondLst>
                                            <p:cond delay="0"/>
                                          </p:stCondLst>
                                        </p:cTn>
                                        <p:tgtEl>
                                          <p:spTgt spid="62"/>
                                        </p:tgtEl>
                                        <p:attrNameLst>
                                          <p:attrName>style.visibility</p:attrName>
                                        </p:attrNameLst>
                                      </p:cBhvr>
                                      <p:to>
                                        <p:strVal val="visible"/>
                                      </p:to>
                                    </p:set>
                                    <p:anim calcmode="lin" valueType="num">
                                      <p:cBhvr additive="base">
                                        <p:cTn id="62" dur="750" fill="hold"/>
                                        <p:tgtEl>
                                          <p:spTgt spid="62"/>
                                        </p:tgtEl>
                                        <p:attrNameLst>
                                          <p:attrName>ppt_x</p:attrName>
                                        </p:attrNameLst>
                                      </p:cBhvr>
                                      <p:tavLst>
                                        <p:tav tm="0">
                                          <p:val>
                                            <p:strVal val="1+#ppt_w/2"/>
                                          </p:val>
                                        </p:tav>
                                        <p:tav tm="100000">
                                          <p:val>
                                            <p:strVal val="#ppt_x"/>
                                          </p:val>
                                        </p:tav>
                                      </p:tavLst>
                                    </p:anim>
                                    <p:anim calcmode="lin" valueType="num">
                                      <p:cBhvr additive="base">
                                        <p:cTn id="63" dur="750" fill="hold"/>
                                        <p:tgtEl>
                                          <p:spTgt spid="62"/>
                                        </p:tgtEl>
                                        <p:attrNameLst>
                                          <p:attrName>ppt_y</p:attrName>
                                        </p:attrNameLst>
                                      </p:cBhvr>
                                      <p:tavLst>
                                        <p:tav tm="0">
                                          <p:val>
                                            <p:strVal val="1+#ppt_h/2"/>
                                          </p:val>
                                        </p:tav>
                                        <p:tav tm="100000">
                                          <p:val>
                                            <p:strVal val="#ppt_y"/>
                                          </p:val>
                                        </p:tav>
                                      </p:tavLst>
                                    </p:anim>
                                  </p:childTnLst>
                                </p:cTn>
                              </p:par>
                              <p:par>
                                <p:cTn id="64" presetID="2" presetClass="entr" presetSubtype="6" decel="100000" fill="hold" grpId="0" nodeType="withEffect">
                                  <p:stCondLst>
                                    <p:cond delay="0"/>
                                  </p:stCondLst>
                                  <p:childTnLst>
                                    <p:set>
                                      <p:cBhvr>
                                        <p:cTn id="65" dur="1" fill="hold">
                                          <p:stCondLst>
                                            <p:cond delay="0"/>
                                          </p:stCondLst>
                                        </p:cTn>
                                        <p:tgtEl>
                                          <p:spTgt spid="64"/>
                                        </p:tgtEl>
                                        <p:attrNameLst>
                                          <p:attrName>style.visibility</p:attrName>
                                        </p:attrNameLst>
                                      </p:cBhvr>
                                      <p:to>
                                        <p:strVal val="visible"/>
                                      </p:to>
                                    </p:set>
                                    <p:anim calcmode="lin" valueType="num">
                                      <p:cBhvr additive="base">
                                        <p:cTn id="66" dur="750" fill="hold"/>
                                        <p:tgtEl>
                                          <p:spTgt spid="64"/>
                                        </p:tgtEl>
                                        <p:attrNameLst>
                                          <p:attrName>ppt_x</p:attrName>
                                        </p:attrNameLst>
                                      </p:cBhvr>
                                      <p:tavLst>
                                        <p:tav tm="0">
                                          <p:val>
                                            <p:strVal val="1+#ppt_w/2"/>
                                          </p:val>
                                        </p:tav>
                                        <p:tav tm="100000">
                                          <p:val>
                                            <p:strVal val="#ppt_x"/>
                                          </p:val>
                                        </p:tav>
                                      </p:tavLst>
                                    </p:anim>
                                    <p:anim calcmode="lin" valueType="num">
                                      <p:cBhvr additive="base">
                                        <p:cTn id="67" dur="750" fill="hold"/>
                                        <p:tgtEl>
                                          <p:spTgt spid="64"/>
                                        </p:tgtEl>
                                        <p:attrNameLst>
                                          <p:attrName>ppt_y</p:attrName>
                                        </p:attrNameLst>
                                      </p:cBhvr>
                                      <p:tavLst>
                                        <p:tav tm="0">
                                          <p:val>
                                            <p:strVal val="1+#ppt_h/2"/>
                                          </p:val>
                                        </p:tav>
                                        <p:tav tm="100000">
                                          <p:val>
                                            <p:strVal val="#ppt_y"/>
                                          </p:val>
                                        </p:tav>
                                      </p:tavLst>
                                    </p:anim>
                                  </p:childTnLst>
                                </p:cTn>
                              </p:par>
                              <p:par>
                                <p:cTn id="68" presetID="10" presetClass="entr" presetSubtype="0" fill="hold" grpId="1" nodeType="withEffect">
                                  <p:stCondLst>
                                    <p:cond delay="0"/>
                                  </p:stCondLst>
                                  <p:childTnLst>
                                    <p:set>
                                      <p:cBhvr>
                                        <p:cTn id="69" dur="1" fill="hold">
                                          <p:stCondLst>
                                            <p:cond delay="0"/>
                                          </p:stCondLst>
                                        </p:cTn>
                                        <p:tgtEl>
                                          <p:spTgt spid="64"/>
                                        </p:tgtEl>
                                        <p:attrNameLst>
                                          <p:attrName>style.visibility</p:attrName>
                                        </p:attrNameLst>
                                      </p:cBhvr>
                                      <p:to>
                                        <p:strVal val="visible"/>
                                      </p:to>
                                    </p:set>
                                    <p:animEffect transition="in" filter="fade">
                                      <p:cBhvr>
                                        <p:cTn id="70" dur="1000"/>
                                        <p:tgtEl>
                                          <p:spTgt spid="64"/>
                                        </p:tgtEl>
                                      </p:cBhvr>
                                    </p:animEffect>
                                  </p:childTnLst>
                                </p:cTn>
                              </p:par>
                            </p:childTnLst>
                          </p:cTn>
                        </p:par>
                        <p:par>
                          <p:cTn id="71" fill="hold">
                            <p:stCondLst>
                              <p:cond delay="4750"/>
                            </p:stCondLst>
                            <p:childTnLst>
                              <p:par>
                                <p:cTn id="72" presetID="2" presetClass="entr" presetSubtype="8" decel="100000" fill="hold" grpId="0" nodeType="afterEffect">
                                  <p:stCondLst>
                                    <p:cond delay="0"/>
                                  </p:stCondLst>
                                  <p:childTnLst>
                                    <p:set>
                                      <p:cBhvr>
                                        <p:cTn id="73" dur="1" fill="hold">
                                          <p:stCondLst>
                                            <p:cond delay="0"/>
                                          </p:stCondLst>
                                        </p:cTn>
                                        <p:tgtEl>
                                          <p:spTgt spid="73">
                                            <p:txEl>
                                              <p:pRg st="0" end="0"/>
                                            </p:txEl>
                                          </p:spTgt>
                                        </p:tgtEl>
                                        <p:attrNameLst>
                                          <p:attrName>style.visibility</p:attrName>
                                        </p:attrNameLst>
                                      </p:cBhvr>
                                      <p:to>
                                        <p:strVal val="visible"/>
                                      </p:to>
                                    </p:set>
                                    <p:anim calcmode="lin" valueType="num">
                                      <p:cBhvr additive="base">
                                        <p:cTn id="74" dur="500" fill="hold"/>
                                        <p:tgtEl>
                                          <p:spTgt spid="73">
                                            <p:txEl>
                                              <p:pRg st="0" end="0"/>
                                            </p:txEl>
                                          </p:spTgt>
                                        </p:tgtEl>
                                        <p:attrNameLst>
                                          <p:attrName>ppt_x</p:attrName>
                                        </p:attrNameLst>
                                      </p:cBhvr>
                                      <p:tavLst>
                                        <p:tav tm="0">
                                          <p:val>
                                            <p:strVal val="0-#ppt_w/2"/>
                                          </p:val>
                                        </p:tav>
                                        <p:tav tm="100000">
                                          <p:val>
                                            <p:strVal val="#ppt_x"/>
                                          </p:val>
                                        </p:tav>
                                      </p:tavLst>
                                    </p:anim>
                                    <p:anim calcmode="lin" valueType="num">
                                      <p:cBhvr additive="base">
                                        <p:cTn id="75" dur="500" fill="hold"/>
                                        <p:tgtEl>
                                          <p:spTgt spid="73">
                                            <p:txEl>
                                              <p:pRg st="0" end="0"/>
                                            </p:txEl>
                                          </p:spTgt>
                                        </p:tgtEl>
                                        <p:attrNameLst>
                                          <p:attrName>ppt_y</p:attrName>
                                        </p:attrNameLst>
                                      </p:cBhvr>
                                      <p:tavLst>
                                        <p:tav tm="0">
                                          <p:val>
                                            <p:strVal val="#ppt_y"/>
                                          </p:val>
                                        </p:tav>
                                        <p:tav tm="100000">
                                          <p:val>
                                            <p:strVal val="#ppt_y"/>
                                          </p:val>
                                        </p:tav>
                                      </p:tavLst>
                                    </p:anim>
                                  </p:childTnLst>
                                </p:cTn>
                              </p:par>
                              <p:par>
                                <p:cTn id="76" presetID="2" presetClass="entr" presetSubtype="4" decel="100000" fill="hold" grpId="0" nodeType="withEffect">
                                  <p:stCondLst>
                                    <p:cond delay="0"/>
                                  </p:stCondLst>
                                  <p:childTnLst>
                                    <p:set>
                                      <p:cBhvr>
                                        <p:cTn id="77" dur="1" fill="hold">
                                          <p:stCondLst>
                                            <p:cond delay="0"/>
                                          </p:stCondLst>
                                        </p:cTn>
                                        <p:tgtEl>
                                          <p:spTgt spid="74"/>
                                        </p:tgtEl>
                                        <p:attrNameLst>
                                          <p:attrName>style.visibility</p:attrName>
                                        </p:attrNameLst>
                                      </p:cBhvr>
                                      <p:to>
                                        <p:strVal val="visible"/>
                                      </p:to>
                                    </p:set>
                                    <p:anim calcmode="lin" valueType="num">
                                      <p:cBhvr additive="base">
                                        <p:cTn id="78" dur="500" fill="hold"/>
                                        <p:tgtEl>
                                          <p:spTgt spid="74"/>
                                        </p:tgtEl>
                                        <p:attrNameLst>
                                          <p:attrName>ppt_x</p:attrName>
                                        </p:attrNameLst>
                                      </p:cBhvr>
                                      <p:tavLst>
                                        <p:tav tm="0">
                                          <p:val>
                                            <p:strVal val="#ppt_x"/>
                                          </p:val>
                                        </p:tav>
                                        <p:tav tm="100000">
                                          <p:val>
                                            <p:strVal val="#ppt_x"/>
                                          </p:val>
                                        </p:tav>
                                      </p:tavLst>
                                    </p:anim>
                                    <p:anim calcmode="lin" valueType="num">
                                      <p:cBhvr additive="base">
                                        <p:cTn id="79" dur="500" fill="hold"/>
                                        <p:tgtEl>
                                          <p:spTgt spid="74"/>
                                        </p:tgtEl>
                                        <p:attrNameLst>
                                          <p:attrName>ppt_y</p:attrName>
                                        </p:attrNameLst>
                                      </p:cBhvr>
                                      <p:tavLst>
                                        <p:tav tm="0">
                                          <p:val>
                                            <p:strVal val="1+#ppt_h/2"/>
                                          </p:val>
                                        </p:tav>
                                        <p:tav tm="100000">
                                          <p:val>
                                            <p:strVal val="#ppt_y"/>
                                          </p:val>
                                        </p:tav>
                                      </p:tavLst>
                                    </p:anim>
                                  </p:childTnLst>
                                </p:cTn>
                              </p:par>
                            </p:childTnLst>
                          </p:cTn>
                        </p:par>
                        <p:par>
                          <p:cTn id="80" fill="hold">
                            <p:stCondLst>
                              <p:cond delay="5250"/>
                            </p:stCondLst>
                            <p:childTnLst>
                              <p:par>
                                <p:cTn id="81" presetID="22" presetClass="entr" presetSubtype="2" fill="hold" grpId="0" nodeType="afterEffect">
                                  <p:stCondLst>
                                    <p:cond delay="0"/>
                                  </p:stCondLst>
                                  <p:childTnLst>
                                    <p:set>
                                      <p:cBhvr>
                                        <p:cTn id="82" dur="1" fill="hold">
                                          <p:stCondLst>
                                            <p:cond delay="0"/>
                                          </p:stCondLst>
                                        </p:cTn>
                                        <p:tgtEl>
                                          <p:spTgt spid="72"/>
                                        </p:tgtEl>
                                        <p:attrNameLst>
                                          <p:attrName>style.visibility</p:attrName>
                                        </p:attrNameLst>
                                      </p:cBhvr>
                                      <p:to>
                                        <p:strVal val="visible"/>
                                      </p:to>
                                    </p:set>
                                    <p:animEffect transition="in" filter="wipe(right)">
                                      <p:cBhvr>
                                        <p:cTn id="83"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8" grpId="0"/>
      <p:bldP spid="9" grpId="0" animBg="1"/>
      <p:bldP spid="9" grpId="1" animBg="1"/>
      <p:bldP spid="48" grpId="0" animBg="1"/>
      <p:bldP spid="49" grpId="0"/>
      <p:bldP spid="64" grpId="0" animBg="1"/>
      <p:bldP spid="64" grpId="1" animBg="1"/>
      <p:bldP spid="58" grpId="0" animBg="1"/>
      <p:bldP spid="62" grpId="0"/>
      <p:bldP spid="65" grpId="0">
        <p:tmplLst>
          <p:tmpl>
            <p:tnLst>
              <p:par>
                <p:cTn presetID="22" presetClass="entr" presetSubtype="2"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wipe(right)">
                      <p:cBhvr>
                        <p:cTn dur="500"/>
                        <p:tgtEl>
                          <p:spTgt spid="65"/>
                        </p:tgtEl>
                      </p:cBhvr>
                    </p:animEffect>
                  </p:childTnLst>
                </p:cTn>
              </p:par>
            </p:tnLst>
          </p:tmpl>
        </p:tmplLst>
      </p:bldP>
      <p:bldP spid="67" grpId="0" build="p">
        <p:tmplLst>
          <p:tmpl lvl="1">
            <p:tnLst>
              <p:par>
                <p:cTn presetID="2" presetClass="entr" presetSubtype="8" decel="100000"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500" fill="hold"/>
                        <p:tgtEl>
                          <p:spTgt spid="67"/>
                        </p:tgtEl>
                        <p:attrNameLst>
                          <p:attrName>ppt_x</p:attrName>
                        </p:attrNameLst>
                      </p:cBhvr>
                      <p:tavLst>
                        <p:tav tm="0">
                          <p:val>
                            <p:strVal val="0-#ppt_w/2"/>
                          </p:val>
                        </p:tav>
                        <p:tav tm="100000">
                          <p:val>
                            <p:strVal val="#ppt_x"/>
                          </p:val>
                        </p:tav>
                      </p:tavLst>
                    </p:anim>
                    <p:anim calcmode="lin" valueType="num">
                      <p:cBhvr additive="base">
                        <p:cTn dur="500" fill="hold"/>
                        <p:tgtEl>
                          <p:spTgt spid="67"/>
                        </p:tgtEl>
                        <p:attrNameLst>
                          <p:attrName>ppt_y</p:attrName>
                        </p:attrNameLst>
                      </p:cBhvr>
                      <p:tavLst>
                        <p:tav tm="0">
                          <p:val>
                            <p:strVal val="#ppt_y"/>
                          </p:val>
                        </p:tav>
                        <p:tav tm="100000">
                          <p:val>
                            <p:strVal val="#ppt_y"/>
                          </p:val>
                        </p:tav>
                      </p:tavLst>
                    </p:anim>
                  </p:childTnLst>
                </p:cTn>
              </p:par>
            </p:tnLst>
          </p:tmpl>
        </p:tmplLst>
      </p:bldP>
      <p:bldP spid="68" grpId="0" animBg="1"/>
      <p:bldP spid="69" grpId="0">
        <p:tmplLst>
          <p:tmpl>
            <p:tnLst>
              <p:par>
                <p:cTn presetID="22" presetClass="entr" presetSubtype="8"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left)">
                      <p:cBhvr>
                        <p:cTn dur="500"/>
                        <p:tgtEl>
                          <p:spTgt spid="69"/>
                        </p:tgtEl>
                      </p:cBhvr>
                    </p:animEffect>
                  </p:childTnLst>
                </p:cTn>
              </p:par>
            </p:tnLst>
          </p:tmpl>
        </p:tmplLst>
      </p:bldP>
      <p:bldP spid="70" grpId="0" build="p">
        <p:tmplLst>
          <p:tmpl lvl="1">
            <p:tnLst>
              <p:par>
                <p:cTn presetID="2" presetClass="entr" presetSubtype="2" decel="100000"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fill="hold"/>
                        <p:tgtEl>
                          <p:spTgt spid="70"/>
                        </p:tgtEl>
                        <p:attrNameLst>
                          <p:attrName>ppt_x</p:attrName>
                        </p:attrNameLst>
                      </p:cBhvr>
                      <p:tavLst>
                        <p:tav tm="0">
                          <p:val>
                            <p:strVal val="1+#ppt_w/2"/>
                          </p:val>
                        </p:tav>
                        <p:tav tm="100000">
                          <p:val>
                            <p:strVal val="#ppt_x"/>
                          </p:val>
                        </p:tav>
                      </p:tavLst>
                    </p:anim>
                    <p:anim calcmode="lin" valueType="num">
                      <p:cBhvr additive="base">
                        <p:cTn dur="500" fill="hold"/>
                        <p:tgtEl>
                          <p:spTgt spid="70"/>
                        </p:tgtEl>
                        <p:attrNameLst>
                          <p:attrName>ppt_y</p:attrName>
                        </p:attrNameLst>
                      </p:cBhvr>
                      <p:tavLst>
                        <p:tav tm="0">
                          <p:val>
                            <p:strVal val="#ppt_y"/>
                          </p:val>
                        </p:tav>
                        <p:tav tm="100000">
                          <p:val>
                            <p:strVal val="#ppt_y"/>
                          </p:val>
                        </p:tav>
                      </p:tavLst>
                    </p:anim>
                  </p:childTnLst>
                </p:cTn>
              </p:par>
            </p:tnLst>
          </p:tmpl>
        </p:tmplLst>
      </p:bldP>
      <p:bldP spid="71" grpId="0" animBg="1"/>
      <p:bldP spid="72" grpId="0">
        <p:tmplLst>
          <p:tmpl>
            <p:tnLst>
              <p:par>
                <p:cTn presetID="22" presetClass="entr" presetSubtype="2"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right)">
                      <p:cBhvr>
                        <p:cTn dur="500"/>
                        <p:tgtEl>
                          <p:spTgt spid="72"/>
                        </p:tgtEl>
                      </p:cBhvr>
                    </p:animEffect>
                  </p:childTnLst>
                </p:cTn>
              </p:par>
            </p:tnLst>
          </p:tmpl>
        </p:tmplLst>
      </p:bldP>
      <p:bldP spid="73" grpId="0" build="p">
        <p:tmplLst>
          <p:tmpl lvl="1">
            <p:tnLst>
              <p:par>
                <p:cTn presetID="2" presetClass="entr" presetSubtype="8"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0-#ppt_w/2"/>
                          </p:val>
                        </p:tav>
                        <p:tav tm="100000">
                          <p:val>
                            <p:strVal val="#ppt_x"/>
                          </p:val>
                        </p:tav>
                      </p:tavLst>
                    </p:anim>
                    <p:anim calcmode="lin" valueType="num">
                      <p:cBhvr additive="base">
                        <p:cTn dur="500" fill="hold"/>
                        <p:tgtEl>
                          <p:spTgt spid="73"/>
                        </p:tgtEl>
                        <p:attrNameLst>
                          <p:attrName>ppt_y</p:attrName>
                        </p:attrNameLst>
                      </p:cBhvr>
                      <p:tavLst>
                        <p:tav tm="0">
                          <p:val>
                            <p:strVal val="#ppt_y"/>
                          </p:val>
                        </p:tav>
                        <p:tav tm="100000">
                          <p:val>
                            <p:strVal val="#ppt_y"/>
                          </p:val>
                        </p:tav>
                      </p:tavLst>
                    </p:anim>
                  </p:childTnLst>
                </p:cTn>
              </p:par>
            </p:tnLst>
          </p:tmpl>
        </p:tmplLst>
      </p:bldP>
      <p:bldP spid="74" grpId="0" animBg="1"/>
    </p:bldLst>
  </p:timing>
  <p:extLst>
    <p:ext uri="{DCECCB84-F9BA-43D5-87BE-67443E8EF086}">
      <p15:sldGuideLst xmlns:p15="http://schemas.microsoft.com/office/powerpoint/2012/main">
        <p15:guide id="1" orient="horz" pos="3262" userDrawn="1">
          <p15:clr>
            <a:srgbClr val="FBAE40"/>
          </p15:clr>
        </p15:guide>
        <p15:guide id="2" pos="57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8" name="円/楕円 4"/>
          <p:cNvSpPr/>
          <p:nvPr userDrawn="1"/>
        </p:nvSpPr>
        <p:spPr>
          <a:xfrm rot="5400000">
            <a:off x="6736438" y="3234592"/>
            <a:ext cx="2284254" cy="2287530"/>
          </a:xfrm>
          <a:prstGeom prst="snip1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12"/>
          <p:cNvSpPr>
            <a:spLocks noGrp="1"/>
          </p:cNvSpPr>
          <p:nvPr>
            <p:ph type="body" sz="quarter" idx="19" hasCustomPrompt="1"/>
          </p:nvPr>
        </p:nvSpPr>
        <p:spPr>
          <a:xfrm>
            <a:off x="7025891" y="3459174"/>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25" name="テキスト プレースホルダー 12"/>
          <p:cNvSpPr>
            <a:spLocks noGrp="1"/>
          </p:cNvSpPr>
          <p:nvPr>
            <p:ph type="body" sz="quarter" idx="16" hasCustomPrompt="1"/>
          </p:nvPr>
        </p:nvSpPr>
        <p:spPr>
          <a:xfrm>
            <a:off x="543540" y="399299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7" hasCustomPrompt="1"/>
          </p:nvPr>
        </p:nvSpPr>
        <p:spPr>
          <a:xfrm>
            <a:off x="543540" y="300367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412749" y="3768837"/>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2" name="テキスト プレースホルダー 12"/>
          <p:cNvSpPr>
            <a:spLocks noGrp="1"/>
          </p:cNvSpPr>
          <p:nvPr>
            <p:ph type="body" sz="quarter" idx="23" hasCustomPrompt="1"/>
          </p:nvPr>
        </p:nvSpPr>
        <p:spPr>
          <a:xfrm>
            <a:off x="11877319" y="399299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24" hasCustomPrompt="1"/>
          </p:nvPr>
        </p:nvSpPr>
        <p:spPr>
          <a:xfrm>
            <a:off x="11877319" y="300367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1984816" y="37688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2" name="テキスト プレースホルダー 12"/>
          <p:cNvSpPr>
            <a:spLocks noGrp="1"/>
          </p:cNvSpPr>
          <p:nvPr>
            <p:ph type="body" sz="quarter" idx="25" hasCustomPrompt="1"/>
          </p:nvPr>
        </p:nvSpPr>
        <p:spPr>
          <a:xfrm>
            <a:off x="536802" y="675375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26" hasCustomPrompt="1"/>
          </p:nvPr>
        </p:nvSpPr>
        <p:spPr>
          <a:xfrm>
            <a:off x="536802" y="576443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4" name="正方形/長方形 43"/>
          <p:cNvSpPr/>
          <p:nvPr userDrawn="1"/>
        </p:nvSpPr>
        <p:spPr>
          <a:xfrm>
            <a:off x="4406011" y="6529597"/>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5" name="テキスト プレースホルダー 12"/>
          <p:cNvSpPr>
            <a:spLocks noGrp="1"/>
          </p:cNvSpPr>
          <p:nvPr>
            <p:ph type="body" sz="quarter" idx="27" hasCustomPrompt="1"/>
          </p:nvPr>
        </p:nvSpPr>
        <p:spPr>
          <a:xfrm>
            <a:off x="11877319" y="675375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28" hasCustomPrompt="1"/>
          </p:nvPr>
        </p:nvSpPr>
        <p:spPr>
          <a:xfrm>
            <a:off x="11877319" y="576443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7" name="正方形/長方形 46"/>
          <p:cNvSpPr/>
          <p:nvPr userDrawn="1"/>
        </p:nvSpPr>
        <p:spPr>
          <a:xfrm>
            <a:off x="11984816" y="6529597"/>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円/楕円 4"/>
          <p:cNvSpPr/>
          <p:nvPr userDrawn="1"/>
        </p:nvSpPr>
        <p:spPr>
          <a:xfrm rot="10800000">
            <a:off x="9267916" y="3232954"/>
            <a:ext cx="2284254" cy="2287530"/>
          </a:xfrm>
          <a:prstGeom prst="snip1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2"/>
          <p:cNvSpPr>
            <a:spLocks noGrp="1"/>
          </p:cNvSpPr>
          <p:nvPr>
            <p:ph type="body" sz="quarter" idx="20" hasCustomPrompt="1"/>
          </p:nvPr>
        </p:nvSpPr>
        <p:spPr>
          <a:xfrm>
            <a:off x="9593065" y="3459174"/>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19" name="円/楕円 4"/>
          <p:cNvSpPr/>
          <p:nvPr userDrawn="1"/>
        </p:nvSpPr>
        <p:spPr>
          <a:xfrm>
            <a:off x="6736438" y="5764432"/>
            <a:ext cx="2284254" cy="2287530"/>
          </a:xfrm>
          <a:prstGeom prst="snip1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2"/>
          <p:cNvSpPr>
            <a:spLocks noGrp="1"/>
          </p:cNvSpPr>
          <p:nvPr>
            <p:ph type="body" sz="quarter" idx="21" hasCustomPrompt="1"/>
          </p:nvPr>
        </p:nvSpPr>
        <p:spPr>
          <a:xfrm>
            <a:off x="7025891" y="5970306"/>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20" name="円/楕円 4"/>
          <p:cNvSpPr/>
          <p:nvPr userDrawn="1"/>
        </p:nvSpPr>
        <p:spPr>
          <a:xfrm rot="16200000">
            <a:off x="9266278" y="5762794"/>
            <a:ext cx="2284254" cy="2287530"/>
          </a:xfrm>
          <a:prstGeom prst="snip1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プレースホルダー 12"/>
          <p:cNvSpPr>
            <a:spLocks noGrp="1"/>
          </p:cNvSpPr>
          <p:nvPr>
            <p:ph type="body" sz="quarter" idx="22" hasCustomPrompt="1"/>
          </p:nvPr>
        </p:nvSpPr>
        <p:spPr>
          <a:xfrm>
            <a:off x="9593065" y="5970306"/>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Tree>
    <p:extLst>
      <p:ext uri="{BB962C8B-B14F-4D97-AF65-F5344CB8AC3E}">
        <p14:creationId xmlns:p14="http://schemas.microsoft.com/office/powerpoint/2010/main" val="2162964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anim calcmode="lin" valueType="num">
                                      <p:cBhvr additive="base">
                                        <p:cTn id="11"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13" presetID="49" presetClass="entr" presetSubtype="0" decel="100000" fill="hold" grpId="1"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 calcmode="lin" valueType="num">
                                      <p:cBhvr>
                                        <p:cTn id="17" dur="500" fill="hold"/>
                                        <p:tgtEl>
                                          <p:spTgt spid="18"/>
                                        </p:tgtEl>
                                        <p:attrNameLst>
                                          <p:attrName>style.rotation</p:attrName>
                                        </p:attrNameLst>
                                      </p:cBhvr>
                                      <p:tavLst>
                                        <p:tav tm="0">
                                          <p:val>
                                            <p:fltVal val="360"/>
                                          </p:val>
                                        </p:tav>
                                        <p:tav tm="100000">
                                          <p:val>
                                            <p:fltVal val="0"/>
                                          </p:val>
                                        </p:tav>
                                      </p:tavLst>
                                    </p:anim>
                                    <p:animEffect transition="in" filter="fade">
                                      <p:cBhvr>
                                        <p:cTn id="18" dur="500"/>
                                        <p:tgtEl>
                                          <p:spTgt spid="18"/>
                                        </p:tgtEl>
                                      </p:cBhvr>
                                    </p:animEffect>
                                  </p:childTnLst>
                                </p:cTn>
                              </p:par>
                              <p:par>
                                <p:cTn id="19" presetID="49" presetClass="entr" presetSubtype="0" decel="100000" fill="hold" grpId="1" nodeType="with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anim calcmode="lin" valueType="num">
                                      <p:cBhvr>
                                        <p:cTn id="21"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21">
                                            <p:txEl>
                                              <p:pRg st="0" end="0"/>
                                            </p:txEl>
                                          </p:spTgt>
                                        </p:tgtEl>
                                        <p:attrNameLst>
                                          <p:attrName>ppt_h</p:attrName>
                                        </p:attrNameLst>
                                      </p:cBhvr>
                                      <p:tavLst>
                                        <p:tav tm="0">
                                          <p:val>
                                            <p:fltVal val="0"/>
                                          </p:val>
                                        </p:tav>
                                        <p:tav tm="100000">
                                          <p:val>
                                            <p:strVal val="#ppt_h"/>
                                          </p:val>
                                        </p:tav>
                                      </p:tavLst>
                                    </p:anim>
                                    <p:anim calcmode="lin" valueType="num">
                                      <p:cBhvr>
                                        <p:cTn id="23" dur="500" fill="hold"/>
                                        <p:tgtEl>
                                          <p:spTgt spid="21">
                                            <p:txEl>
                                              <p:pRg st="0" end="0"/>
                                            </p:txEl>
                                          </p:spTgt>
                                        </p:tgtEl>
                                        <p:attrNameLst>
                                          <p:attrName>style.rotation</p:attrName>
                                        </p:attrNameLst>
                                      </p:cBhvr>
                                      <p:tavLst>
                                        <p:tav tm="0">
                                          <p:val>
                                            <p:fltVal val="360"/>
                                          </p:val>
                                        </p:tav>
                                        <p:tav tm="100000">
                                          <p:val>
                                            <p:fltVal val="0"/>
                                          </p:val>
                                        </p:tav>
                                      </p:tavLst>
                                    </p:anim>
                                    <p:animEffect transition="in" filter="fade">
                                      <p:cBhvr>
                                        <p:cTn id="24" dur="500"/>
                                        <p:tgtEl>
                                          <p:spTgt spid="21">
                                            <p:txEl>
                                              <p:pRg st="0" end="0"/>
                                            </p:txEl>
                                          </p:spTgt>
                                        </p:tgtEl>
                                      </p:cBhvr>
                                    </p:animEffect>
                                  </p:childTnLst>
                                </p:cTn>
                              </p:par>
                              <p:par>
                                <p:cTn id="25" presetID="2" presetClass="entr" presetSubtype="12" decel="100000" fill="hold" grpId="0" nodeType="withEffect">
                                  <p:stCondLst>
                                    <p:cond delay="25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0-#ppt_w/2"/>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250"/>
                                  </p:stCondLst>
                                  <p:childTnLst>
                                    <p:set>
                                      <p:cBhvr>
                                        <p:cTn id="30" dur="1" fill="hold">
                                          <p:stCondLst>
                                            <p:cond delay="0"/>
                                          </p:stCondLst>
                                        </p:cTn>
                                        <p:tgtEl>
                                          <p:spTgt spid="22">
                                            <p:txEl>
                                              <p:pRg st="0" end="0"/>
                                            </p:txEl>
                                          </p:spTgt>
                                        </p:tgtEl>
                                        <p:attrNameLst>
                                          <p:attrName>style.visibility</p:attrName>
                                        </p:attrNameLst>
                                      </p:cBhvr>
                                      <p:to>
                                        <p:strVal val="visible"/>
                                      </p:to>
                                    </p:set>
                                    <p:anim calcmode="lin" valueType="num">
                                      <p:cBhvr additive="base">
                                        <p:cTn id="31"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2">
                                            <p:txEl>
                                              <p:pRg st="0" end="0"/>
                                            </p:txEl>
                                          </p:spTgt>
                                        </p:tgtEl>
                                        <p:attrNameLst>
                                          <p:attrName>ppt_y</p:attrName>
                                        </p:attrNameLst>
                                      </p:cBhvr>
                                      <p:tavLst>
                                        <p:tav tm="0">
                                          <p:val>
                                            <p:strVal val="1+#ppt_h/2"/>
                                          </p:val>
                                        </p:tav>
                                        <p:tav tm="100000">
                                          <p:val>
                                            <p:strVal val="#ppt_y"/>
                                          </p:val>
                                        </p:tav>
                                      </p:tavLst>
                                    </p:anim>
                                  </p:childTnLst>
                                </p:cTn>
                              </p:par>
                              <p:par>
                                <p:cTn id="33" presetID="49" presetClass="entr" presetSubtype="0" decel="100000" fill="hold" grpId="1" nodeType="withEffect">
                                  <p:stCondLst>
                                    <p:cond delay="25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 calcmode="lin" valueType="num">
                                      <p:cBhvr>
                                        <p:cTn id="37" dur="500" fill="hold"/>
                                        <p:tgtEl>
                                          <p:spTgt spid="17"/>
                                        </p:tgtEl>
                                        <p:attrNameLst>
                                          <p:attrName>style.rotation</p:attrName>
                                        </p:attrNameLst>
                                      </p:cBhvr>
                                      <p:tavLst>
                                        <p:tav tm="0">
                                          <p:val>
                                            <p:fltVal val="360"/>
                                          </p:val>
                                        </p:tav>
                                        <p:tav tm="100000">
                                          <p:val>
                                            <p:fltVal val="0"/>
                                          </p:val>
                                        </p:tav>
                                      </p:tavLst>
                                    </p:anim>
                                    <p:animEffect transition="in" filter="fade">
                                      <p:cBhvr>
                                        <p:cTn id="38" dur="500"/>
                                        <p:tgtEl>
                                          <p:spTgt spid="17"/>
                                        </p:tgtEl>
                                      </p:cBhvr>
                                    </p:animEffect>
                                  </p:childTnLst>
                                </p:cTn>
                              </p:par>
                              <p:par>
                                <p:cTn id="39" presetID="49" presetClass="entr" presetSubtype="0" decel="100000" fill="hold" grpId="1" nodeType="withEffect">
                                  <p:stCondLst>
                                    <p:cond delay="250"/>
                                  </p:stCondLst>
                                  <p:childTnLst>
                                    <p:set>
                                      <p:cBhvr>
                                        <p:cTn id="40" dur="1" fill="hold">
                                          <p:stCondLst>
                                            <p:cond delay="0"/>
                                          </p:stCondLst>
                                        </p:cTn>
                                        <p:tgtEl>
                                          <p:spTgt spid="22">
                                            <p:txEl>
                                              <p:pRg st="0" end="0"/>
                                            </p:txEl>
                                          </p:spTgt>
                                        </p:tgtEl>
                                        <p:attrNameLst>
                                          <p:attrName>style.visibility</p:attrName>
                                        </p:attrNameLst>
                                      </p:cBhvr>
                                      <p:to>
                                        <p:strVal val="visible"/>
                                      </p:to>
                                    </p:set>
                                    <p:anim calcmode="lin" valueType="num">
                                      <p:cBhvr>
                                        <p:cTn id="41"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42" dur="500" fill="hold"/>
                                        <p:tgtEl>
                                          <p:spTgt spid="22">
                                            <p:txEl>
                                              <p:pRg st="0" end="0"/>
                                            </p:txEl>
                                          </p:spTgt>
                                        </p:tgtEl>
                                        <p:attrNameLst>
                                          <p:attrName>ppt_h</p:attrName>
                                        </p:attrNameLst>
                                      </p:cBhvr>
                                      <p:tavLst>
                                        <p:tav tm="0">
                                          <p:val>
                                            <p:fltVal val="0"/>
                                          </p:val>
                                        </p:tav>
                                        <p:tav tm="100000">
                                          <p:val>
                                            <p:strVal val="#ppt_h"/>
                                          </p:val>
                                        </p:tav>
                                      </p:tavLst>
                                    </p:anim>
                                    <p:anim calcmode="lin" valueType="num">
                                      <p:cBhvr>
                                        <p:cTn id="43" dur="500" fill="hold"/>
                                        <p:tgtEl>
                                          <p:spTgt spid="22">
                                            <p:txEl>
                                              <p:pRg st="0" end="0"/>
                                            </p:txEl>
                                          </p:spTgt>
                                        </p:tgtEl>
                                        <p:attrNameLst>
                                          <p:attrName>style.rotation</p:attrName>
                                        </p:attrNameLst>
                                      </p:cBhvr>
                                      <p:tavLst>
                                        <p:tav tm="0">
                                          <p:val>
                                            <p:fltVal val="360"/>
                                          </p:val>
                                        </p:tav>
                                        <p:tav tm="100000">
                                          <p:val>
                                            <p:fltVal val="0"/>
                                          </p:val>
                                        </p:tav>
                                      </p:tavLst>
                                    </p:anim>
                                    <p:animEffect transition="in" filter="fade">
                                      <p:cBhvr>
                                        <p:cTn id="44" dur="500"/>
                                        <p:tgtEl>
                                          <p:spTgt spid="22">
                                            <p:txEl>
                                              <p:pRg st="0" end="0"/>
                                            </p:txEl>
                                          </p:spTgt>
                                        </p:tgtEl>
                                      </p:cBhvr>
                                    </p:animEffect>
                                  </p:childTnLst>
                                </p:cTn>
                              </p:par>
                              <p:par>
                                <p:cTn id="45" presetID="2" presetClass="entr" presetSubtype="3" decel="100000" fill="hold" grpId="0" nodeType="withEffect">
                                  <p:stCondLst>
                                    <p:cond delay="50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1+#ppt_w/2"/>
                                          </p:val>
                                        </p:tav>
                                        <p:tav tm="100000">
                                          <p:val>
                                            <p:strVal val="#ppt_x"/>
                                          </p:val>
                                        </p:tav>
                                      </p:tavLst>
                                    </p:anim>
                                    <p:anim calcmode="lin" valueType="num">
                                      <p:cBhvr additive="base">
                                        <p:cTn id="48" dur="500" fill="hold"/>
                                        <p:tgtEl>
                                          <p:spTgt spid="19"/>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500"/>
                                  </p:stCondLst>
                                  <p:childTnLst>
                                    <p:set>
                                      <p:cBhvr>
                                        <p:cTn id="50" dur="1" fill="hold">
                                          <p:stCondLst>
                                            <p:cond delay="0"/>
                                          </p:stCondLst>
                                        </p:cTn>
                                        <p:tgtEl>
                                          <p:spTgt spid="23">
                                            <p:txEl>
                                              <p:pRg st="0" end="0"/>
                                            </p:txEl>
                                          </p:spTgt>
                                        </p:tgtEl>
                                        <p:attrNameLst>
                                          <p:attrName>style.visibility</p:attrName>
                                        </p:attrNameLst>
                                      </p:cBhvr>
                                      <p:to>
                                        <p:strVal val="visible"/>
                                      </p:to>
                                    </p:set>
                                    <p:anim calcmode="lin" valueType="num">
                                      <p:cBhvr additive="base">
                                        <p:cTn id="51"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3">
                                            <p:txEl>
                                              <p:pRg st="0" end="0"/>
                                            </p:txEl>
                                          </p:spTgt>
                                        </p:tgtEl>
                                        <p:attrNameLst>
                                          <p:attrName>ppt_y</p:attrName>
                                        </p:attrNameLst>
                                      </p:cBhvr>
                                      <p:tavLst>
                                        <p:tav tm="0">
                                          <p:val>
                                            <p:strVal val="0-#ppt_h/2"/>
                                          </p:val>
                                        </p:tav>
                                        <p:tav tm="100000">
                                          <p:val>
                                            <p:strVal val="#ppt_y"/>
                                          </p:val>
                                        </p:tav>
                                      </p:tavLst>
                                    </p:anim>
                                  </p:childTnLst>
                                </p:cTn>
                              </p:par>
                              <p:par>
                                <p:cTn id="53" presetID="49" presetClass="entr" presetSubtype="0" decel="100000" fill="hold" grpId="1" nodeType="withEffect">
                                  <p:stCondLst>
                                    <p:cond delay="500"/>
                                  </p:stCondLst>
                                  <p:childTnLst>
                                    <p:set>
                                      <p:cBhvr>
                                        <p:cTn id="54" dur="1" fill="hold">
                                          <p:stCondLst>
                                            <p:cond delay="0"/>
                                          </p:stCondLst>
                                        </p:cTn>
                                        <p:tgtEl>
                                          <p:spTgt spid="19"/>
                                        </p:tgtEl>
                                        <p:attrNameLst>
                                          <p:attrName>style.visibility</p:attrName>
                                        </p:attrNameLst>
                                      </p:cBhvr>
                                      <p:to>
                                        <p:strVal val="visible"/>
                                      </p:to>
                                    </p:set>
                                    <p:anim calcmode="lin" valueType="num">
                                      <p:cBhvr>
                                        <p:cTn id="55" dur="500" fill="hold"/>
                                        <p:tgtEl>
                                          <p:spTgt spid="19"/>
                                        </p:tgtEl>
                                        <p:attrNameLst>
                                          <p:attrName>ppt_w</p:attrName>
                                        </p:attrNameLst>
                                      </p:cBhvr>
                                      <p:tavLst>
                                        <p:tav tm="0">
                                          <p:val>
                                            <p:fltVal val="0"/>
                                          </p:val>
                                        </p:tav>
                                        <p:tav tm="100000">
                                          <p:val>
                                            <p:strVal val="#ppt_w"/>
                                          </p:val>
                                        </p:tav>
                                      </p:tavLst>
                                    </p:anim>
                                    <p:anim calcmode="lin" valueType="num">
                                      <p:cBhvr>
                                        <p:cTn id="56" dur="500" fill="hold"/>
                                        <p:tgtEl>
                                          <p:spTgt spid="19"/>
                                        </p:tgtEl>
                                        <p:attrNameLst>
                                          <p:attrName>ppt_h</p:attrName>
                                        </p:attrNameLst>
                                      </p:cBhvr>
                                      <p:tavLst>
                                        <p:tav tm="0">
                                          <p:val>
                                            <p:fltVal val="0"/>
                                          </p:val>
                                        </p:tav>
                                        <p:tav tm="100000">
                                          <p:val>
                                            <p:strVal val="#ppt_h"/>
                                          </p:val>
                                        </p:tav>
                                      </p:tavLst>
                                    </p:anim>
                                    <p:anim calcmode="lin" valueType="num">
                                      <p:cBhvr>
                                        <p:cTn id="57" dur="500" fill="hold"/>
                                        <p:tgtEl>
                                          <p:spTgt spid="19"/>
                                        </p:tgtEl>
                                        <p:attrNameLst>
                                          <p:attrName>style.rotation</p:attrName>
                                        </p:attrNameLst>
                                      </p:cBhvr>
                                      <p:tavLst>
                                        <p:tav tm="0">
                                          <p:val>
                                            <p:fltVal val="360"/>
                                          </p:val>
                                        </p:tav>
                                        <p:tav tm="100000">
                                          <p:val>
                                            <p:fltVal val="0"/>
                                          </p:val>
                                        </p:tav>
                                      </p:tavLst>
                                    </p:anim>
                                    <p:animEffect transition="in" filter="fade">
                                      <p:cBhvr>
                                        <p:cTn id="58" dur="500"/>
                                        <p:tgtEl>
                                          <p:spTgt spid="19"/>
                                        </p:tgtEl>
                                      </p:cBhvr>
                                    </p:animEffect>
                                  </p:childTnLst>
                                </p:cTn>
                              </p:par>
                              <p:par>
                                <p:cTn id="59" presetID="49" presetClass="entr" presetSubtype="0" decel="100000" fill="hold" grpId="1" nodeType="withEffect">
                                  <p:stCondLst>
                                    <p:cond delay="500"/>
                                  </p:stCondLst>
                                  <p:childTnLst>
                                    <p:set>
                                      <p:cBhvr>
                                        <p:cTn id="60" dur="1" fill="hold">
                                          <p:stCondLst>
                                            <p:cond delay="0"/>
                                          </p:stCondLst>
                                        </p:cTn>
                                        <p:tgtEl>
                                          <p:spTgt spid="23">
                                            <p:txEl>
                                              <p:pRg st="0" end="0"/>
                                            </p:txEl>
                                          </p:spTgt>
                                        </p:tgtEl>
                                        <p:attrNameLst>
                                          <p:attrName>style.visibility</p:attrName>
                                        </p:attrNameLst>
                                      </p:cBhvr>
                                      <p:to>
                                        <p:strVal val="visible"/>
                                      </p:to>
                                    </p:set>
                                    <p:anim calcmode="lin" valueType="num">
                                      <p:cBhvr>
                                        <p:cTn id="61" dur="500" fill="hold"/>
                                        <p:tgtEl>
                                          <p:spTgt spid="23">
                                            <p:txEl>
                                              <p:pRg st="0" end="0"/>
                                            </p:txEl>
                                          </p:spTgt>
                                        </p:tgtEl>
                                        <p:attrNameLst>
                                          <p:attrName>ppt_w</p:attrName>
                                        </p:attrNameLst>
                                      </p:cBhvr>
                                      <p:tavLst>
                                        <p:tav tm="0">
                                          <p:val>
                                            <p:fltVal val="0"/>
                                          </p:val>
                                        </p:tav>
                                        <p:tav tm="100000">
                                          <p:val>
                                            <p:strVal val="#ppt_w"/>
                                          </p:val>
                                        </p:tav>
                                      </p:tavLst>
                                    </p:anim>
                                    <p:anim calcmode="lin" valueType="num">
                                      <p:cBhvr>
                                        <p:cTn id="62" dur="500" fill="hold"/>
                                        <p:tgtEl>
                                          <p:spTgt spid="23">
                                            <p:txEl>
                                              <p:pRg st="0" end="0"/>
                                            </p:txEl>
                                          </p:spTgt>
                                        </p:tgtEl>
                                        <p:attrNameLst>
                                          <p:attrName>ppt_h</p:attrName>
                                        </p:attrNameLst>
                                      </p:cBhvr>
                                      <p:tavLst>
                                        <p:tav tm="0">
                                          <p:val>
                                            <p:fltVal val="0"/>
                                          </p:val>
                                        </p:tav>
                                        <p:tav tm="100000">
                                          <p:val>
                                            <p:strVal val="#ppt_h"/>
                                          </p:val>
                                        </p:tav>
                                      </p:tavLst>
                                    </p:anim>
                                    <p:anim calcmode="lin" valueType="num">
                                      <p:cBhvr>
                                        <p:cTn id="63" dur="500" fill="hold"/>
                                        <p:tgtEl>
                                          <p:spTgt spid="23">
                                            <p:txEl>
                                              <p:pRg st="0" end="0"/>
                                            </p:txEl>
                                          </p:spTgt>
                                        </p:tgtEl>
                                        <p:attrNameLst>
                                          <p:attrName>style.rotation</p:attrName>
                                        </p:attrNameLst>
                                      </p:cBhvr>
                                      <p:tavLst>
                                        <p:tav tm="0">
                                          <p:val>
                                            <p:fltVal val="360"/>
                                          </p:val>
                                        </p:tav>
                                        <p:tav tm="100000">
                                          <p:val>
                                            <p:fltVal val="0"/>
                                          </p:val>
                                        </p:tav>
                                      </p:tavLst>
                                    </p:anim>
                                    <p:animEffect transition="in" filter="fade">
                                      <p:cBhvr>
                                        <p:cTn id="64" dur="500"/>
                                        <p:tgtEl>
                                          <p:spTgt spid="23">
                                            <p:txEl>
                                              <p:pRg st="0" end="0"/>
                                            </p:txEl>
                                          </p:spTgt>
                                        </p:tgtEl>
                                      </p:cBhvr>
                                    </p:animEffect>
                                  </p:childTnLst>
                                </p:cTn>
                              </p:par>
                              <p:par>
                                <p:cTn id="65" presetID="2" presetClass="entr" presetSubtype="9" decel="100000" fill="hold" grpId="0" nodeType="withEffect">
                                  <p:stCondLst>
                                    <p:cond delay="75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0-#ppt_w/2"/>
                                          </p:val>
                                        </p:tav>
                                        <p:tav tm="100000">
                                          <p:val>
                                            <p:strVal val="#ppt_x"/>
                                          </p:val>
                                        </p:tav>
                                      </p:tavLst>
                                    </p:anim>
                                    <p:anim calcmode="lin" valueType="num">
                                      <p:cBhvr additive="base">
                                        <p:cTn id="68" dur="500" fill="hold"/>
                                        <p:tgtEl>
                                          <p:spTgt spid="20"/>
                                        </p:tgtEl>
                                        <p:attrNameLst>
                                          <p:attrName>ppt_y</p:attrName>
                                        </p:attrNameLst>
                                      </p:cBhvr>
                                      <p:tavLst>
                                        <p:tav tm="0">
                                          <p:val>
                                            <p:strVal val="0-#ppt_h/2"/>
                                          </p:val>
                                        </p:tav>
                                        <p:tav tm="100000">
                                          <p:val>
                                            <p:strVal val="#ppt_y"/>
                                          </p:val>
                                        </p:tav>
                                      </p:tavLst>
                                    </p:anim>
                                  </p:childTnLst>
                                </p:cTn>
                              </p:par>
                              <p:par>
                                <p:cTn id="69" presetID="2" presetClass="entr" presetSubtype="9" decel="100000" fill="hold" grpId="0" nodeType="withEffect">
                                  <p:stCondLst>
                                    <p:cond delay="750"/>
                                  </p:stCondLst>
                                  <p:childTnLst>
                                    <p:set>
                                      <p:cBhvr>
                                        <p:cTn id="70" dur="1" fill="hold">
                                          <p:stCondLst>
                                            <p:cond delay="0"/>
                                          </p:stCondLst>
                                        </p:cTn>
                                        <p:tgtEl>
                                          <p:spTgt spid="24">
                                            <p:txEl>
                                              <p:pRg st="0" end="0"/>
                                            </p:txEl>
                                          </p:spTgt>
                                        </p:tgtEl>
                                        <p:attrNameLst>
                                          <p:attrName>style.visibility</p:attrName>
                                        </p:attrNameLst>
                                      </p:cBhvr>
                                      <p:to>
                                        <p:strVal val="visible"/>
                                      </p:to>
                                    </p:set>
                                    <p:anim calcmode="lin" valueType="num">
                                      <p:cBhvr additive="base">
                                        <p:cTn id="71"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72"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73" presetID="49" presetClass="entr" presetSubtype="0" decel="100000" fill="hold" grpId="1" nodeType="withEffect">
                                  <p:stCondLst>
                                    <p:cond delay="750"/>
                                  </p:stCondLst>
                                  <p:childTnLst>
                                    <p:set>
                                      <p:cBhvr>
                                        <p:cTn id="74" dur="1" fill="hold">
                                          <p:stCondLst>
                                            <p:cond delay="0"/>
                                          </p:stCondLst>
                                        </p:cTn>
                                        <p:tgtEl>
                                          <p:spTgt spid="20"/>
                                        </p:tgtEl>
                                        <p:attrNameLst>
                                          <p:attrName>style.visibility</p:attrName>
                                        </p:attrNameLst>
                                      </p:cBhvr>
                                      <p:to>
                                        <p:strVal val="visible"/>
                                      </p:to>
                                    </p:set>
                                    <p:anim calcmode="lin" valueType="num">
                                      <p:cBhvr>
                                        <p:cTn id="75" dur="500" fill="hold"/>
                                        <p:tgtEl>
                                          <p:spTgt spid="20"/>
                                        </p:tgtEl>
                                        <p:attrNameLst>
                                          <p:attrName>ppt_w</p:attrName>
                                        </p:attrNameLst>
                                      </p:cBhvr>
                                      <p:tavLst>
                                        <p:tav tm="0">
                                          <p:val>
                                            <p:fltVal val="0"/>
                                          </p:val>
                                        </p:tav>
                                        <p:tav tm="100000">
                                          <p:val>
                                            <p:strVal val="#ppt_w"/>
                                          </p:val>
                                        </p:tav>
                                      </p:tavLst>
                                    </p:anim>
                                    <p:anim calcmode="lin" valueType="num">
                                      <p:cBhvr>
                                        <p:cTn id="76" dur="500" fill="hold"/>
                                        <p:tgtEl>
                                          <p:spTgt spid="20"/>
                                        </p:tgtEl>
                                        <p:attrNameLst>
                                          <p:attrName>ppt_h</p:attrName>
                                        </p:attrNameLst>
                                      </p:cBhvr>
                                      <p:tavLst>
                                        <p:tav tm="0">
                                          <p:val>
                                            <p:fltVal val="0"/>
                                          </p:val>
                                        </p:tav>
                                        <p:tav tm="100000">
                                          <p:val>
                                            <p:strVal val="#ppt_h"/>
                                          </p:val>
                                        </p:tav>
                                      </p:tavLst>
                                    </p:anim>
                                    <p:anim calcmode="lin" valueType="num">
                                      <p:cBhvr>
                                        <p:cTn id="77" dur="500" fill="hold"/>
                                        <p:tgtEl>
                                          <p:spTgt spid="20"/>
                                        </p:tgtEl>
                                        <p:attrNameLst>
                                          <p:attrName>style.rotation</p:attrName>
                                        </p:attrNameLst>
                                      </p:cBhvr>
                                      <p:tavLst>
                                        <p:tav tm="0">
                                          <p:val>
                                            <p:fltVal val="360"/>
                                          </p:val>
                                        </p:tav>
                                        <p:tav tm="100000">
                                          <p:val>
                                            <p:fltVal val="0"/>
                                          </p:val>
                                        </p:tav>
                                      </p:tavLst>
                                    </p:anim>
                                    <p:animEffect transition="in" filter="fade">
                                      <p:cBhvr>
                                        <p:cTn id="78" dur="500"/>
                                        <p:tgtEl>
                                          <p:spTgt spid="20"/>
                                        </p:tgtEl>
                                      </p:cBhvr>
                                    </p:animEffect>
                                  </p:childTnLst>
                                </p:cTn>
                              </p:par>
                              <p:par>
                                <p:cTn id="79" presetID="49" presetClass="entr" presetSubtype="0" decel="100000" fill="hold" grpId="1" nodeType="withEffect">
                                  <p:stCondLst>
                                    <p:cond delay="750"/>
                                  </p:stCondLst>
                                  <p:childTnLst>
                                    <p:set>
                                      <p:cBhvr>
                                        <p:cTn id="80" dur="1" fill="hold">
                                          <p:stCondLst>
                                            <p:cond delay="0"/>
                                          </p:stCondLst>
                                        </p:cTn>
                                        <p:tgtEl>
                                          <p:spTgt spid="24">
                                            <p:txEl>
                                              <p:pRg st="0" end="0"/>
                                            </p:txEl>
                                          </p:spTgt>
                                        </p:tgtEl>
                                        <p:attrNameLst>
                                          <p:attrName>style.visibility</p:attrName>
                                        </p:attrNameLst>
                                      </p:cBhvr>
                                      <p:to>
                                        <p:strVal val="visible"/>
                                      </p:to>
                                    </p:set>
                                    <p:anim calcmode="lin" valueType="num">
                                      <p:cBhvr>
                                        <p:cTn id="81" dur="500" fill="hold"/>
                                        <p:tgtEl>
                                          <p:spTgt spid="24">
                                            <p:txEl>
                                              <p:pRg st="0" end="0"/>
                                            </p:txEl>
                                          </p:spTgt>
                                        </p:tgtEl>
                                        <p:attrNameLst>
                                          <p:attrName>ppt_w</p:attrName>
                                        </p:attrNameLst>
                                      </p:cBhvr>
                                      <p:tavLst>
                                        <p:tav tm="0">
                                          <p:val>
                                            <p:fltVal val="0"/>
                                          </p:val>
                                        </p:tav>
                                        <p:tav tm="100000">
                                          <p:val>
                                            <p:strVal val="#ppt_w"/>
                                          </p:val>
                                        </p:tav>
                                      </p:tavLst>
                                    </p:anim>
                                    <p:anim calcmode="lin" valueType="num">
                                      <p:cBhvr>
                                        <p:cTn id="82" dur="500" fill="hold"/>
                                        <p:tgtEl>
                                          <p:spTgt spid="24">
                                            <p:txEl>
                                              <p:pRg st="0" end="0"/>
                                            </p:txEl>
                                          </p:spTgt>
                                        </p:tgtEl>
                                        <p:attrNameLst>
                                          <p:attrName>ppt_h</p:attrName>
                                        </p:attrNameLst>
                                      </p:cBhvr>
                                      <p:tavLst>
                                        <p:tav tm="0">
                                          <p:val>
                                            <p:fltVal val="0"/>
                                          </p:val>
                                        </p:tav>
                                        <p:tav tm="100000">
                                          <p:val>
                                            <p:strVal val="#ppt_h"/>
                                          </p:val>
                                        </p:tav>
                                      </p:tavLst>
                                    </p:anim>
                                    <p:anim calcmode="lin" valueType="num">
                                      <p:cBhvr>
                                        <p:cTn id="83" dur="500" fill="hold"/>
                                        <p:tgtEl>
                                          <p:spTgt spid="24">
                                            <p:txEl>
                                              <p:pRg st="0" end="0"/>
                                            </p:txEl>
                                          </p:spTgt>
                                        </p:tgtEl>
                                        <p:attrNameLst>
                                          <p:attrName>style.rotation</p:attrName>
                                        </p:attrNameLst>
                                      </p:cBhvr>
                                      <p:tavLst>
                                        <p:tav tm="0">
                                          <p:val>
                                            <p:fltVal val="360"/>
                                          </p:val>
                                        </p:tav>
                                        <p:tav tm="100000">
                                          <p:val>
                                            <p:fltVal val="0"/>
                                          </p:val>
                                        </p:tav>
                                      </p:tavLst>
                                    </p:anim>
                                    <p:animEffect transition="in" filter="fade">
                                      <p:cBhvr>
                                        <p:cTn id="84" dur="500"/>
                                        <p:tgtEl>
                                          <p:spTgt spid="24">
                                            <p:txEl>
                                              <p:pRg st="0" end="0"/>
                                            </p:txEl>
                                          </p:spTgt>
                                        </p:tgtEl>
                                      </p:cBhvr>
                                    </p:animEffect>
                                  </p:childTnLst>
                                </p:cTn>
                              </p:par>
                            </p:childTnLst>
                          </p:cTn>
                        </p:par>
                        <p:par>
                          <p:cTn id="85" fill="hold">
                            <p:stCondLst>
                              <p:cond delay="1250"/>
                            </p:stCondLst>
                            <p:childTnLst>
                              <p:par>
                                <p:cTn id="86" presetID="2" presetClass="entr" presetSubtype="8" decel="100000" fill="hold" grpId="0" nodeType="afterEffect">
                                  <p:stCondLst>
                                    <p:cond delay="250"/>
                                  </p:stCondLst>
                                  <p:childTnLst>
                                    <p:set>
                                      <p:cBhvr>
                                        <p:cTn id="87" dur="1" fill="hold">
                                          <p:stCondLst>
                                            <p:cond delay="0"/>
                                          </p:stCondLst>
                                        </p:cTn>
                                        <p:tgtEl>
                                          <p:spTgt spid="26">
                                            <p:txEl>
                                              <p:pRg st="0" end="0"/>
                                            </p:txEl>
                                          </p:spTgt>
                                        </p:tgtEl>
                                        <p:attrNameLst>
                                          <p:attrName>style.visibility</p:attrName>
                                        </p:attrNameLst>
                                      </p:cBhvr>
                                      <p:to>
                                        <p:strVal val="visible"/>
                                      </p:to>
                                    </p:set>
                                    <p:anim calcmode="lin" valueType="num">
                                      <p:cBhvr additive="base">
                                        <p:cTn id="88"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89" dur="500" fill="hold"/>
                                        <p:tgtEl>
                                          <p:spTgt spid="26">
                                            <p:txEl>
                                              <p:pRg st="0" end="0"/>
                                            </p:txEl>
                                          </p:spTgt>
                                        </p:tgtEl>
                                        <p:attrNameLst>
                                          <p:attrName>ppt_y</p:attrName>
                                        </p:attrNameLst>
                                      </p:cBhvr>
                                      <p:tavLst>
                                        <p:tav tm="0">
                                          <p:val>
                                            <p:strVal val="#ppt_y"/>
                                          </p:val>
                                        </p:tav>
                                        <p:tav tm="100000">
                                          <p:val>
                                            <p:strVal val="#ppt_y"/>
                                          </p:val>
                                        </p:tav>
                                      </p:tavLst>
                                    </p:anim>
                                  </p:childTnLst>
                                </p:cTn>
                              </p:par>
                              <p:par>
                                <p:cTn id="90" presetID="2" presetClass="entr" presetSubtype="4" decel="100000" fill="hold" grpId="0" nodeType="withEffect">
                                  <p:stCondLst>
                                    <p:cond delay="250"/>
                                  </p:stCondLst>
                                  <p:childTnLst>
                                    <p:set>
                                      <p:cBhvr>
                                        <p:cTn id="91" dur="1" fill="hold">
                                          <p:stCondLst>
                                            <p:cond delay="0"/>
                                          </p:stCondLst>
                                        </p:cTn>
                                        <p:tgtEl>
                                          <p:spTgt spid="27"/>
                                        </p:tgtEl>
                                        <p:attrNameLst>
                                          <p:attrName>style.visibility</p:attrName>
                                        </p:attrNameLst>
                                      </p:cBhvr>
                                      <p:to>
                                        <p:strVal val="visible"/>
                                      </p:to>
                                    </p:set>
                                    <p:anim calcmode="lin" valueType="num">
                                      <p:cBhvr additive="base">
                                        <p:cTn id="92" dur="500" fill="hold"/>
                                        <p:tgtEl>
                                          <p:spTgt spid="27"/>
                                        </p:tgtEl>
                                        <p:attrNameLst>
                                          <p:attrName>ppt_x</p:attrName>
                                        </p:attrNameLst>
                                      </p:cBhvr>
                                      <p:tavLst>
                                        <p:tav tm="0">
                                          <p:val>
                                            <p:strVal val="#ppt_x"/>
                                          </p:val>
                                        </p:tav>
                                        <p:tav tm="100000">
                                          <p:val>
                                            <p:strVal val="#ppt_x"/>
                                          </p:val>
                                        </p:tav>
                                      </p:tavLst>
                                    </p:anim>
                                    <p:anim calcmode="lin" valueType="num">
                                      <p:cBhvr additive="base">
                                        <p:cTn id="93" dur="500" fill="hold"/>
                                        <p:tgtEl>
                                          <p:spTgt spid="27"/>
                                        </p:tgtEl>
                                        <p:attrNameLst>
                                          <p:attrName>ppt_y</p:attrName>
                                        </p:attrNameLst>
                                      </p:cBhvr>
                                      <p:tavLst>
                                        <p:tav tm="0">
                                          <p:val>
                                            <p:strVal val="1+#ppt_h/2"/>
                                          </p:val>
                                        </p:tav>
                                        <p:tav tm="100000">
                                          <p:val>
                                            <p:strVal val="#ppt_y"/>
                                          </p:val>
                                        </p:tav>
                                      </p:tavLst>
                                    </p:anim>
                                  </p:childTnLst>
                                </p:cTn>
                              </p:par>
                            </p:childTnLst>
                          </p:cTn>
                        </p:par>
                        <p:par>
                          <p:cTn id="94" fill="hold">
                            <p:stCondLst>
                              <p:cond delay="2000"/>
                            </p:stCondLst>
                            <p:childTnLst>
                              <p:par>
                                <p:cTn id="95" presetID="22" presetClass="entr" presetSubtype="2" fill="hold" grpId="0" nodeType="after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wipe(right)">
                                      <p:cBhvr>
                                        <p:cTn id="97" dur="500"/>
                                        <p:tgtEl>
                                          <p:spTgt spid="25"/>
                                        </p:tgtEl>
                                      </p:cBhvr>
                                    </p:animEffect>
                                  </p:childTnLst>
                                </p:cTn>
                              </p:par>
                            </p:childTnLst>
                          </p:cTn>
                        </p:par>
                        <p:par>
                          <p:cTn id="98" fill="hold">
                            <p:stCondLst>
                              <p:cond delay="2500"/>
                            </p:stCondLst>
                            <p:childTnLst>
                              <p:par>
                                <p:cTn id="99" presetID="2" presetClass="entr" presetSubtype="2" decel="100000" fill="hold" grpId="0" nodeType="afterEffect">
                                  <p:stCondLst>
                                    <p:cond delay="250"/>
                                  </p:stCondLst>
                                  <p:childTnLst>
                                    <p:set>
                                      <p:cBhvr>
                                        <p:cTn id="100" dur="1" fill="hold">
                                          <p:stCondLst>
                                            <p:cond delay="0"/>
                                          </p:stCondLst>
                                        </p:cTn>
                                        <p:tgtEl>
                                          <p:spTgt spid="35">
                                            <p:txEl>
                                              <p:pRg st="0" end="0"/>
                                            </p:txEl>
                                          </p:spTgt>
                                        </p:tgtEl>
                                        <p:attrNameLst>
                                          <p:attrName>style.visibility</p:attrName>
                                        </p:attrNameLst>
                                      </p:cBhvr>
                                      <p:to>
                                        <p:strVal val="visible"/>
                                      </p:to>
                                    </p:set>
                                    <p:anim calcmode="lin" valueType="num">
                                      <p:cBhvr additive="base">
                                        <p:cTn id="101"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102" dur="500" fill="hold"/>
                                        <p:tgtEl>
                                          <p:spTgt spid="35">
                                            <p:txEl>
                                              <p:pRg st="0" end="0"/>
                                            </p:txEl>
                                          </p:spTgt>
                                        </p:tgtEl>
                                        <p:attrNameLst>
                                          <p:attrName>ppt_y</p:attrName>
                                        </p:attrNameLst>
                                      </p:cBhvr>
                                      <p:tavLst>
                                        <p:tav tm="0">
                                          <p:val>
                                            <p:strVal val="#ppt_y"/>
                                          </p:val>
                                        </p:tav>
                                        <p:tav tm="100000">
                                          <p:val>
                                            <p:strVal val="#ppt_y"/>
                                          </p:val>
                                        </p:tav>
                                      </p:tavLst>
                                    </p:anim>
                                  </p:childTnLst>
                                </p:cTn>
                              </p:par>
                              <p:par>
                                <p:cTn id="103" presetID="2" presetClass="entr" presetSubtype="4" decel="100000" fill="hold" grpId="0" nodeType="withEffect">
                                  <p:stCondLst>
                                    <p:cond delay="250"/>
                                  </p:stCondLst>
                                  <p:childTnLst>
                                    <p:set>
                                      <p:cBhvr>
                                        <p:cTn id="104" dur="1" fill="hold">
                                          <p:stCondLst>
                                            <p:cond delay="0"/>
                                          </p:stCondLst>
                                        </p:cTn>
                                        <p:tgtEl>
                                          <p:spTgt spid="38"/>
                                        </p:tgtEl>
                                        <p:attrNameLst>
                                          <p:attrName>style.visibility</p:attrName>
                                        </p:attrNameLst>
                                      </p:cBhvr>
                                      <p:to>
                                        <p:strVal val="visible"/>
                                      </p:to>
                                    </p:set>
                                    <p:anim calcmode="lin" valueType="num">
                                      <p:cBhvr additive="base">
                                        <p:cTn id="105" dur="500" fill="hold"/>
                                        <p:tgtEl>
                                          <p:spTgt spid="38"/>
                                        </p:tgtEl>
                                        <p:attrNameLst>
                                          <p:attrName>ppt_x</p:attrName>
                                        </p:attrNameLst>
                                      </p:cBhvr>
                                      <p:tavLst>
                                        <p:tav tm="0">
                                          <p:val>
                                            <p:strVal val="#ppt_x"/>
                                          </p:val>
                                        </p:tav>
                                        <p:tav tm="100000">
                                          <p:val>
                                            <p:strVal val="#ppt_x"/>
                                          </p:val>
                                        </p:tav>
                                      </p:tavLst>
                                    </p:anim>
                                    <p:anim calcmode="lin" valueType="num">
                                      <p:cBhvr additive="base">
                                        <p:cTn id="106" dur="500" fill="hold"/>
                                        <p:tgtEl>
                                          <p:spTgt spid="38"/>
                                        </p:tgtEl>
                                        <p:attrNameLst>
                                          <p:attrName>ppt_y</p:attrName>
                                        </p:attrNameLst>
                                      </p:cBhvr>
                                      <p:tavLst>
                                        <p:tav tm="0">
                                          <p:val>
                                            <p:strVal val="1+#ppt_h/2"/>
                                          </p:val>
                                        </p:tav>
                                        <p:tav tm="100000">
                                          <p:val>
                                            <p:strVal val="#ppt_y"/>
                                          </p:val>
                                        </p:tav>
                                      </p:tavLst>
                                    </p:anim>
                                  </p:childTnLst>
                                </p:cTn>
                              </p:par>
                            </p:childTnLst>
                          </p:cTn>
                        </p:par>
                        <p:par>
                          <p:cTn id="107" fill="hold">
                            <p:stCondLst>
                              <p:cond delay="3250"/>
                            </p:stCondLst>
                            <p:childTnLst>
                              <p:par>
                                <p:cTn id="108" presetID="22" presetClass="entr" presetSubtype="8" fill="hold" grpId="0" nodeType="afterEffect">
                                  <p:stCondLst>
                                    <p:cond delay="0"/>
                                  </p:stCondLst>
                                  <p:childTnLst>
                                    <p:set>
                                      <p:cBhvr>
                                        <p:cTn id="109" dur="1" fill="hold">
                                          <p:stCondLst>
                                            <p:cond delay="0"/>
                                          </p:stCondLst>
                                        </p:cTn>
                                        <p:tgtEl>
                                          <p:spTgt spid="32"/>
                                        </p:tgtEl>
                                        <p:attrNameLst>
                                          <p:attrName>style.visibility</p:attrName>
                                        </p:attrNameLst>
                                      </p:cBhvr>
                                      <p:to>
                                        <p:strVal val="visible"/>
                                      </p:to>
                                    </p:set>
                                    <p:animEffect transition="in" filter="wipe(left)">
                                      <p:cBhvr>
                                        <p:cTn id="110" dur="500"/>
                                        <p:tgtEl>
                                          <p:spTgt spid="32"/>
                                        </p:tgtEl>
                                      </p:cBhvr>
                                    </p:animEffect>
                                  </p:childTnLst>
                                </p:cTn>
                              </p:par>
                            </p:childTnLst>
                          </p:cTn>
                        </p:par>
                        <p:par>
                          <p:cTn id="111" fill="hold">
                            <p:stCondLst>
                              <p:cond delay="3750"/>
                            </p:stCondLst>
                            <p:childTnLst>
                              <p:par>
                                <p:cTn id="112" presetID="2" presetClass="entr" presetSubtype="8" decel="100000" fill="hold" grpId="0" nodeType="afterEffect">
                                  <p:stCondLst>
                                    <p:cond delay="250"/>
                                  </p:stCondLst>
                                  <p:childTnLst>
                                    <p:set>
                                      <p:cBhvr>
                                        <p:cTn id="113" dur="1" fill="hold">
                                          <p:stCondLst>
                                            <p:cond delay="0"/>
                                          </p:stCondLst>
                                        </p:cTn>
                                        <p:tgtEl>
                                          <p:spTgt spid="43">
                                            <p:txEl>
                                              <p:pRg st="0" end="0"/>
                                            </p:txEl>
                                          </p:spTgt>
                                        </p:tgtEl>
                                        <p:attrNameLst>
                                          <p:attrName>style.visibility</p:attrName>
                                        </p:attrNameLst>
                                      </p:cBhvr>
                                      <p:to>
                                        <p:strVal val="visible"/>
                                      </p:to>
                                    </p:set>
                                    <p:anim calcmode="lin" valueType="num">
                                      <p:cBhvr additive="base">
                                        <p:cTn id="114" dur="500" fill="hold"/>
                                        <p:tgtEl>
                                          <p:spTgt spid="43">
                                            <p:txEl>
                                              <p:pRg st="0" end="0"/>
                                            </p:txEl>
                                          </p:spTgt>
                                        </p:tgtEl>
                                        <p:attrNameLst>
                                          <p:attrName>ppt_x</p:attrName>
                                        </p:attrNameLst>
                                      </p:cBhvr>
                                      <p:tavLst>
                                        <p:tav tm="0">
                                          <p:val>
                                            <p:strVal val="0-#ppt_w/2"/>
                                          </p:val>
                                        </p:tav>
                                        <p:tav tm="100000">
                                          <p:val>
                                            <p:strVal val="#ppt_x"/>
                                          </p:val>
                                        </p:tav>
                                      </p:tavLst>
                                    </p:anim>
                                    <p:anim calcmode="lin" valueType="num">
                                      <p:cBhvr additive="base">
                                        <p:cTn id="115" dur="500" fill="hold"/>
                                        <p:tgtEl>
                                          <p:spTgt spid="43">
                                            <p:txEl>
                                              <p:pRg st="0" end="0"/>
                                            </p:txEl>
                                          </p:spTgt>
                                        </p:tgtEl>
                                        <p:attrNameLst>
                                          <p:attrName>ppt_y</p:attrName>
                                        </p:attrNameLst>
                                      </p:cBhvr>
                                      <p:tavLst>
                                        <p:tav tm="0">
                                          <p:val>
                                            <p:strVal val="#ppt_y"/>
                                          </p:val>
                                        </p:tav>
                                        <p:tav tm="100000">
                                          <p:val>
                                            <p:strVal val="#ppt_y"/>
                                          </p:val>
                                        </p:tav>
                                      </p:tavLst>
                                    </p:anim>
                                  </p:childTnLst>
                                </p:cTn>
                              </p:par>
                              <p:par>
                                <p:cTn id="116" presetID="2" presetClass="entr" presetSubtype="4" decel="100000" fill="hold" grpId="0" nodeType="withEffect">
                                  <p:stCondLst>
                                    <p:cond delay="250"/>
                                  </p:stCondLst>
                                  <p:childTnLst>
                                    <p:set>
                                      <p:cBhvr>
                                        <p:cTn id="117" dur="1" fill="hold">
                                          <p:stCondLst>
                                            <p:cond delay="0"/>
                                          </p:stCondLst>
                                        </p:cTn>
                                        <p:tgtEl>
                                          <p:spTgt spid="44"/>
                                        </p:tgtEl>
                                        <p:attrNameLst>
                                          <p:attrName>style.visibility</p:attrName>
                                        </p:attrNameLst>
                                      </p:cBhvr>
                                      <p:to>
                                        <p:strVal val="visible"/>
                                      </p:to>
                                    </p:set>
                                    <p:anim calcmode="lin" valueType="num">
                                      <p:cBhvr additive="base">
                                        <p:cTn id="118" dur="500" fill="hold"/>
                                        <p:tgtEl>
                                          <p:spTgt spid="44"/>
                                        </p:tgtEl>
                                        <p:attrNameLst>
                                          <p:attrName>ppt_x</p:attrName>
                                        </p:attrNameLst>
                                      </p:cBhvr>
                                      <p:tavLst>
                                        <p:tav tm="0">
                                          <p:val>
                                            <p:strVal val="#ppt_x"/>
                                          </p:val>
                                        </p:tav>
                                        <p:tav tm="100000">
                                          <p:val>
                                            <p:strVal val="#ppt_x"/>
                                          </p:val>
                                        </p:tav>
                                      </p:tavLst>
                                    </p:anim>
                                    <p:anim calcmode="lin" valueType="num">
                                      <p:cBhvr additive="base">
                                        <p:cTn id="119" dur="500" fill="hold"/>
                                        <p:tgtEl>
                                          <p:spTgt spid="44"/>
                                        </p:tgtEl>
                                        <p:attrNameLst>
                                          <p:attrName>ppt_y</p:attrName>
                                        </p:attrNameLst>
                                      </p:cBhvr>
                                      <p:tavLst>
                                        <p:tav tm="0">
                                          <p:val>
                                            <p:strVal val="1+#ppt_h/2"/>
                                          </p:val>
                                        </p:tav>
                                        <p:tav tm="100000">
                                          <p:val>
                                            <p:strVal val="#ppt_y"/>
                                          </p:val>
                                        </p:tav>
                                      </p:tavLst>
                                    </p:anim>
                                  </p:childTnLst>
                                </p:cTn>
                              </p:par>
                            </p:childTnLst>
                          </p:cTn>
                        </p:par>
                        <p:par>
                          <p:cTn id="120" fill="hold">
                            <p:stCondLst>
                              <p:cond delay="4500"/>
                            </p:stCondLst>
                            <p:childTnLst>
                              <p:par>
                                <p:cTn id="121" presetID="22" presetClass="entr" presetSubtype="2" fill="hold" grpId="0" nodeType="afterEffect">
                                  <p:stCondLst>
                                    <p:cond delay="0"/>
                                  </p:stCondLst>
                                  <p:childTnLst>
                                    <p:set>
                                      <p:cBhvr>
                                        <p:cTn id="122" dur="1" fill="hold">
                                          <p:stCondLst>
                                            <p:cond delay="0"/>
                                          </p:stCondLst>
                                        </p:cTn>
                                        <p:tgtEl>
                                          <p:spTgt spid="42"/>
                                        </p:tgtEl>
                                        <p:attrNameLst>
                                          <p:attrName>style.visibility</p:attrName>
                                        </p:attrNameLst>
                                      </p:cBhvr>
                                      <p:to>
                                        <p:strVal val="visible"/>
                                      </p:to>
                                    </p:set>
                                    <p:animEffect transition="in" filter="wipe(right)">
                                      <p:cBhvr>
                                        <p:cTn id="123" dur="500"/>
                                        <p:tgtEl>
                                          <p:spTgt spid="42"/>
                                        </p:tgtEl>
                                      </p:cBhvr>
                                    </p:animEffect>
                                  </p:childTnLst>
                                </p:cTn>
                              </p:par>
                            </p:childTnLst>
                          </p:cTn>
                        </p:par>
                        <p:par>
                          <p:cTn id="124" fill="hold">
                            <p:stCondLst>
                              <p:cond delay="5000"/>
                            </p:stCondLst>
                            <p:childTnLst>
                              <p:par>
                                <p:cTn id="125" presetID="2" presetClass="entr" presetSubtype="2" decel="100000" fill="hold" grpId="0" nodeType="afterEffect">
                                  <p:stCondLst>
                                    <p:cond delay="250"/>
                                  </p:stCondLst>
                                  <p:childTnLst>
                                    <p:set>
                                      <p:cBhvr>
                                        <p:cTn id="126" dur="1" fill="hold">
                                          <p:stCondLst>
                                            <p:cond delay="0"/>
                                          </p:stCondLst>
                                        </p:cTn>
                                        <p:tgtEl>
                                          <p:spTgt spid="46">
                                            <p:txEl>
                                              <p:pRg st="0" end="0"/>
                                            </p:txEl>
                                          </p:spTgt>
                                        </p:tgtEl>
                                        <p:attrNameLst>
                                          <p:attrName>style.visibility</p:attrName>
                                        </p:attrNameLst>
                                      </p:cBhvr>
                                      <p:to>
                                        <p:strVal val="visible"/>
                                      </p:to>
                                    </p:set>
                                    <p:anim calcmode="lin" valueType="num">
                                      <p:cBhvr additive="base">
                                        <p:cTn id="127" dur="5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128" dur="500" fill="hold"/>
                                        <p:tgtEl>
                                          <p:spTgt spid="46">
                                            <p:txEl>
                                              <p:pRg st="0" end="0"/>
                                            </p:txEl>
                                          </p:spTgt>
                                        </p:tgtEl>
                                        <p:attrNameLst>
                                          <p:attrName>ppt_y</p:attrName>
                                        </p:attrNameLst>
                                      </p:cBhvr>
                                      <p:tavLst>
                                        <p:tav tm="0">
                                          <p:val>
                                            <p:strVal val="#ppt_y"/>
                                          </p:val>
                                        </p:tav>
                                        <p:tav tm="100000">
                                          <p:val>
                                            <p:strVal val="#ppt_y"/>
                                          </p:val>
                                        </p:tav>
                                      </p:tavLst>
                                    </p:anim>
                                  </p:childTnLst>
                                </p:cTn>
                              </p:par>
                              <p:par>
                                <p:cTn id="129" presetID="2" presetClass="entr" presetSubtype="4" decel="100000" fill="hold" grpId="0" nodeType="withEffect">
                                  <p:stCondLst>
                                    <p:cond delay="250"/>
                                  </p:stCondLst>
                                  <p:childTnLst>
                                    <p:set>
                                      <p:cBhvr>
                                        <p:cTn id="130" dur="1" fill="hold">
                                          <p:stCondLst>
                                            <p:cond delay="0"/>
                                          </p:stCondLst>
                                        </p:cTn>
                                        <p:tgtEl>
                                          <p:spTgt spid="47"/>
                                        </p:tgtEl>
                                        <p:attrNameLst>
                                          <p:attrName>style.visibility</p:attrName>
                                        </p:attrNameLst>
                                      </p:cBhvr>
                                      <p:to>
                                        <p:strVal val="visible"/>
                                      </p:to>
                                    </p:set>
                                    <p:anim calcmode="lin" valueType="num">
                                      <p:cBhvr additive="base">
                                        <p:cTn id="131" dur="500" fill="hold"/>
                                        <p:tgtEl>
                                          <p:spTgt spid="47"/>
                                        </p:tgtEl>
                                        <p:attrNameLst>
                                          <p:attrName>ppt_x</p:attrName>
                                        </p:attrNameLst>
                                      </p:cBhvr>
                                      <p:tavLst>
                                        <p:tav tm="0">
                                          <p:val>
                                            <p:strVal val="#ppt_x"/>
                                          </p:val>
                                        </p:tav>
                                        <p:tav tm="100000">
                                          <p:val>
                                            <p:strVal val="#ppt_x"/>
                                          </p:val>
                                        </p:tav>
                                      </p:tavLst>
                                    </p:anim>
                                    <p:anim calcmode="lin" valueType="num">
                                      <p:cBhvr additive="base">
                                        <p:cTn id="132" dur="500" fill="hold"/>
                                        <p:tgtEl>
                                          <p:spTgt spid="47"/>
                                        </p:tgtEl>
                                        <p:attrNameLst>
                                          <p:attrName>ppt_y</p:attrName>
                                        </p:attrNameLst>
                                      </p:cBhvr>
                                      <p:tavLst>
                                        <p:tav tm="0">
                                          <p:val>
                                            <p:strVal val="1+#ppt_h/2"/>
                                          </p:val>
                                        </p:tav>
                                        <p:tav tm="100000">
                                          <p:val>
                                            <p:strVal val="#ppt_y"/>
                                          </p:val>
                                        </p:tav>
                                      </p:tavLst>
                                    </p:anim>
                                  </p:childTnLst>
                                </p:cTn>
                              </p:par>
                            </p:childTnLst>
                          </p:cTn>
                        </p:par>
                        <p:par>
                          <p:cTn id="133" fill="hold">
                            <p:stCondLst>
                              <p:cond delay="5750"/>
                            </p:stCondLst>
                            <p:childTnLst>
                              <p:par>
                                <p:cTn id="134" presetID="22" presetClass="entr" presetSubtype="8" fill="hold" grpId="0" nodeType="afterEffect">
                                  <p:stCondLst>
                                    <p:cond delay="0"/>
                                  </p:stCondLst>
                                  <p:childTnLst>
                                    <p:set>
                                      <p:cBhvr>
                                        <p:cTn id="135" dur="1" fill="hold">
                                          <p:stCondLst>
                                            <p:cond delay="0"/>
                                          </p:stCondLst>
                                        </p:cTn>
                                        <p:tgtEl>
                                          <p:spTgt spid="45"/>
                                        </p:tgtEl>
                                        <p:attrNameLst>
                                          <p:attrName>style.visibility</p:attrName>
                                        </p:attrNameLst>
                                      </p:cBhvr>
                                      <p:to>
                                        <p:strVal val="visible"/>
                                      </p:to>
                                    </p:set>
                                    <p:animEffect transition="in" filter="wipe(left)">
                                      <p:cBhvr>
                                        <p:cTn id="13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21" grpId="0" build="p">
        <p:tmplLst>
          <p:tmpl lvl="1">
            <p:tnLst>
              <p:par>
                <p:cTn presetID="2" presetClass="entr" presetSubtype="6"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1" grpId="1" build="p">
        <p:tmplLst>
          <p:tmpl lvl="1">
            <p:tnLst>
              <p:par>
                <p:cTn presetID="49" presetClass="entr" presetSubtype="0"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 calcmode="lin" valueType="num">
                      <p:cBhvr>
                        <p:cTn dur="500" fill="hold"/>
                        <p:tgtEl>
                          <p:spTgt spid="21"/>
                        </p:tgtEl>
                        <p:attrNameLst>
                          <p:attrName>style.rotation</p:attrName>
                        </p:attrNameLst>
                      </p:cBhvr>
                      <p:tavLst>
                        <p:tav tm="0">
                          <p:val>
                            <p:fltVal val="360"/>
                          </p:val>
                        </p:tav>
                        <p:tav tm="100000">
                          <p:val>
                            <p:fltVal val="0"/>
                          </p:val>
                        </p:tav>
                      </p:tavLst>
                    </p:anim>
                    <p:animEffect transition="in" filter="fade">
                      <p:cBhvr>
                        <p:cTn dur="500"/>
                        <p:tgtEl>
                          <p:spTgt spid="21"/>
                        </p:tgtEl>
                      </p:cBhvr>
                    </p:animEffect>
                  </p:childTnLst>
                </p:cTn>
              </p:par>
            </p:tnLst>
          </p:tmpl>
        </p:tmplLst>
      </p:bldP>
      <p:bldP spid="25" grpId="0">
        <p:tmplLst>
          <p:tmpl>
            <p:tnLst>
              <p:par>
                <p:cTn presetID="22" presetClass="entr" presetSubtype="2"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right)">
                      <p:cBhvr>
                        <p:cTn dur="500"/>
                        <p:tgtEl>
                          <p:spTgt spid="25"/>
                        </p:tgtEl>
                      </p:cBhvr>
                    </p:animEffect>
                  </p:childTnLst>
                </p:cTn>
              </p:par>
            </p:tnLst>
          </p:tmpl>
        </p:tmplLst>
      </p:bldP>
      <p:bldP spid="26" grpId="0" build="p">
        <p:tmplLst>
          <p:tmpl lvl="1">
            <p:tnLst>
              <p:par>
                <p:cTn presetID="2" presetClass="entr" presetSubtype="8" decel="10000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animBg="1"/>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5" grpId="0" build="p">
        <p:tmplLst>
          <p:tmpl lvl="1">
            <p:tnLst>
              <p:par>
                <p:cTn presetID="2" presetClass="entr" presetSubtype="2" decel="100000" fill="hold" nodeType="after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8" grpId="0" animBg="1"/>
      <p:bldP spid="42" grpId="0">
        <p:tmplLst>
          <p:tmpl>
            <p:tnLst>
              <p:par>
                <p:cTn presetID="22" presetClass="entr" presetSubtype="2"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43" grpId="0" build="p">
        <p:tmplLst>
          <p:tmpl lvl="1">
            <p:tnLst>
              <p:par>
                <p:cTn presetID="2" presetClass="entr" presetSubtype="8" decel="100000" fill="hold" nodeType="after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0-#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animBg="1"/>
      <p:bldP spid="45" grpId="0">
        <p:tmplLst>
          <p:tmpl>
            <p:tnLst>
              <p:par>
                <p:cTn presetID="22" presetClass="entr" presetSubtype="8"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build="p">
        <p:tmplLst>
          <p:tmpl lvl="1">
            <p:tnLst>
              <p:par>
                <p:cTn presetID="2" presetClass="entr" presetSubtype="2" decel="100000" fill="hold" nodeType="after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animBg="1"/>
      <p:bldP spid="17" grpId="0" animBg="1"/>
      <p:bldP spid="17" grpId="1" animBg="1"/>
      <p:bldP spid="22" grpId="0" build="p">
        <p:tmplLst>
          <p:tmpl lvl="1">
            <p:tnLst>
              <p:par>
                <p:cTn presetID="2" presetClass="entr" presetSubtype="1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2" grpId="1" build="p">
        <p:tmplLst>
          <p:tmpl lvl="1">
            <p:tnLst>
              <p:par>
                <p:cTn presetID="49" presetClass="entr" presetSubtype="0"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 calcmode="lin" valueType="num">
                      <p:cBhvr>
                        <p:cTn dur="500" fill="hold"/>
                        <p:tgtEl>
                          <p:spTgt spid="22"/>
                        </p:tgtEl>
                        <p:attrNameLst>
                          <p:attrName>style.rotation</p:attrName>
                        </p:attrNameLst>
                      </p:cBhvr>
                      <p:tavLst>
                        <p:tav tm="0">
                          <p:val>
                            <p:fltVal val="360"/>
                          </p:val>
                        </p:tav>
                        <p:tav tm="100000">
                          <p:val>
                            <p:fltVal val="0"/>
                          </p:val>
                        </p:tav>
                      </p:tavLst>
                    </p:anim>
                    <p:animEffect transition="in" filter="fade">
                      <p:cBhvr>
                        <p:cTn dur="500"/>
                        <p:tgtEl>
                          <p:spTgt spid="22"/>
                        </p:tgtEl>
                      </p:cBhvr>
                    </p:animEffect>
                  </p:childTnLst>
                </p:cTn>
              </p:par>
            </p:tnLst>
          </p:tmpl>
        </p:tmplLst>
      </p:bldP>
      <p:bldP spid="19" grpId="0" animBg="1"/>
      <p:bldP spid="19" grpId="1" animBg="1"/>
      <p:bldP spid="23" grpId="0" build="p">
        <p:tmplLst>
          <p:tmpl lvl="1">
            <p:tnLst>
              <p:par>
                <p:cTn presetID="2" presetClass="entr" presetSubtype="3"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3" grpId="1" build="p">
        <p:tmplLst>
          <p:tmpl lvl="1">
            <p:tnLst>
              <p:par>
                <p:cTn presetID="49" presetClass="entr" presetSubtype="0"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p:cTn dur="500" fill="hold"/>
                        <p:tgtEl>
                          <p:spTgt spid="23"/>
                        </p:tgtEl>
                        <p:attrNameLst>
                          <p:attrName>ppt_w</p:attrName>
                        </p:attrNameLst>
                      </p:cBhvr>
                      <p:tavLst>
                        <p:tav tm="0">
                          <p:val>
                            <p:fltVal val="0"/>
                          </p:val>
                        </p:tav>
                        <p:tav tm="100000">
                          <p:val>
                            <p:strVal val="#ppt_w"/>
                          </p:val>
                        </p:tav>
                      </p:tavLst>
                    </p:anim>
                    <p:anim calcmode="lin" valueType="num">
                      <p:cBhvr>
                        <p:cTn dur="500" fill="hold"/>
                        <p:tgtEl>
                          <p:spTgt spid="23"/>
                        </p:tgtEl>
                        <p:attrNameLst>
                          <p:attrName>ppt_h</p:attrName>
                        </p:attrNameLst>
                      </p:cBhvr>
                      <p:tavLst>
                        <p:tav tm="0">
                          <p:val>
                            <p:fltVal val="0"/>
                          </p:val>
                        </p:tav>
                        <p:tav tm="100000">
                          <p:val>
                            <p:strVal val="#ppt_h"/>
                          </p:val>
                        </p:tav>
                      </p:tavLst>
                    </p:anim>
                    <p:anim calcmode="lin" valueType="num">
                      <p:cBhvr>
                        <p:cTn dur="500" fill="hold"/>
                        <p:tgtEl>
                          <p:spTgt spid="23"/>
                        </p:tgtEl>
                        <p:attrNameLst>
                          <p:attrName>style.rotation</p:attrName>
                        </p:attrNameLst>
                      </p:cBhvr>
                      <p:tavLst>
                        <p:tav tm="0">
                          <p:val>
                            <p:fltVal val="360"/>
                          </p:val>
                        </p:tav>
                        <p:tav tm="100000">
                          <p:val>
                            <p:fltVal val="0"/>
                          </p:val>
                        </p:tav>
                      </p:tavLst>
                    </p:anim>
                    <p:animEffect transition="in" filter="fade">
                      <p:cBhvr>
                        <p:cTn dur="500"/>
                        <p:tgtEl>
                          <p:spTgt spid="23"/>
                        </p:tgtEl>
                      </p:cBhvr>
                    </p:animEffect>
                  </p:childTnLst>
                </p:cTn>
              </p:par>
            </p:tnLst>
          </p:tmpl>
        </p:tmplLst>
      </p:bldP>
      <p:bldP spid="20" grpId="0" animBg="1"/>
      <p:bldP spid="20" grpId="1" animBg="1"/>
      <p:bldP spid="24" grpId="0" build="p">
        <p:tmplLst>
          <p:tmpl lvl="1">
            <p:tnLst>
              <p:par>
                <p:cTn presetID="2" presetClass="entr" presetSubtype="9" decel="100000" fill="hold" nodeType="withEffect">
                  <p:stCondLst>
                    <p:cond delay="7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4" grpId="1" build="p">
        <p:tmplLst>
          <p:tmpl lvl="1">
            <p:tnLst>
              <p:par>
                <p:cTn presetID="49" presetClass="entr" presetSubtype="0" decel="100000" fill="hold" nodeType="withEffect">
                  <p:stCondLst>
                    <p:cond delay="750"/>
                  </p:stCondLst>
                  <p:childTnLst>
                    <p:set>
                      <p:cBhvr>
                        <p:cTn dur="1" fill="hold">
                          <p:stCondLst>
                            <p:cond delay="0"/>
                          </p:stCondLst>
                        </p:cTn>
                        <p:tgtEl>
                          <p:spTgt spid="24"/>
                        </p:tgtEl>
                        <p:attrNameLst>
                          <p:attrName>style.visibility</p:attrName>
                        </p:attrNameLst>
                      </p:cBhvr>
                      <p:to>
                        <p:strVal val="visible"/>
                      </p:to>
                    </p:set>
                    <p:anim calcmode="lin" valueType="num">
                      <p:cBhvr>
                        <p:cTn dur="500" fill="hold"/>
                        <p:tgtEl>
                          <p:spTgt spid="24"/>
                        </p:tgtEl>
                        <p:attrNameLst>
                          <p:attrName>ppt_w</p:attrName>
                        </p:attrNameLst>
                      </p:cBhvr>
                      <p:tavLst>
                        <p:tav tm="0">
                          <p:val>
                            <p:fltVal val="0"/>
                          </p:val>
                        </p:tav>
                        <p:tav tm="100000">
                          <p:val>
                            <p:strVal val="#ppt_w"/>
                          </p:val>
                        </p:tav>
                      </p:tavLst>
                    </p:anim>
                    <p:anim calcmode="lin" valueType="num">
                      <p:cBhvr>
                        <p:cTn dur="500" fill="hold"/>
                        <p:tgtEl>
                          <p:spTgt spid="24"/>
                        </p:tgtEl>
                        <p:attrNameLst>
                          <p:attrName>ppt_h</p:attrName>
                        </p:attrNameLst>
                      </p:cBhvr>
                      <p:tavLst>
                        <p:tav tm="0">
                          <p:val>
                            <p:fltVal val="0"/>
                          </p:val>
                        </p:tav>
                        <p:tav tm="100000">
                          <p:val>
                            <p:strVal val="#ppt_h"/>
                          </p:val>
                        </p:tav>
                      </p:tavLst>
                    </p:anim>
                    <p:anim calcmode="lin" valueType="num">
                      <p:cBhvr>
                        <p:cTn dur="500" fill="hold"/>
                        <p:tgtEl>
                          <p:spTgt spid="24"/>
                        </p:tgtEl>
                        <p:attrNameLst>
                          <p:attrName>style.rotation</p:attrName>
                        </p:attrNameLst>
                      </p:cBhvr>
                      <p:tavLst>
                        <p:tav tm="0">
                          <p:val>
                            <p:fltVal val="360"/>
                          </p:val>
                        </p:tav>
                        <p:tav tm="100000">
                          <p:val>
                            <p:fltVal val="0"/>
                          </p:val>
                        </p:tav>
                      </p:tavLst>
                    </p:anim>
                    <p:animEffect transition="in" filter="fade">
                      <p:cBhvr>
                        <p:cTn dur="500"/>
                        <p:tgtEl>
                          <p:spTgt spid="24"/>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 Piec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2" name="フリーフォーム 51"/>
          <p:cNvSpPr/>
          <p:nvPr userDrawn="1"/>
        </p:nvSpPr>
        <p:spPr>
          <a:xfrm>
            <a:off x="9167574" y="2741622"/>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フリーフォーム 52"/>
          <p:cNvSpPr/>
          <p:nvPr userDrawn="1"/>
        </p:nvSpPr>
        <p:spPr>
          <a:xfrm rot="5400000">
            <a:off x="8950891" y="5268130"/>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10800000">
            <a:off x="6430724" y="5051447"/>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フリーフォーム 54"/>
          <p:cNvSpPr/>
          <p:nvPr userDrawn="1"/>
        </p:nvSpPr>
        <p:spPr>
          <a:xfrm rot="16200000">
            <a:off x="6647406" y="2524939"/>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3" hasCustomPrompt="1"/>
          </p:nvPr>
        </p:nvSpPr>
        <p:spPr>
          <a:xfrm>
            <a:off x="11877319" y="335742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4" hasCustomPrompt="1"/>
          </p:nvPr>
        </p:nvSpPr>
        <p:spPr>
          <a:xfrm>
            <a:off x="11877319" y="236810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11984816" y="3133271"/>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59" name="テキスト プレースホルダー 12"/>
          <p:cNvSpPr>
            <a:spLocks noGrp="1"/>
          </p:cNvSpPr>
          <p:nvPr>
            <p:ph type="body" sz="quarter" idx="25" hasCustomPrompt="1"/>
          </p:nvPr>
        </p:nvSpPr>
        <p:spPr>
          <a:xfrm>
            <a:off x="11904424" y="721947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6" hasCustomPrompt="1"/>
          </p:nvPr>
        </p:nvSpPr>
        <p:spPr>
          <a:xfrm>
            <a:off x="11904424" y="623015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12011921" y="699532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2" name="テキスト プレースホルダー 12"/>
          <p:cNvSpPr>
            <a:spLocks noGrp="1"/>
          </p:cNvSpPr>
          <p:nvPr>
            <p:ph type="body" sz="quarter" idx="16" hasCustomPrompt="1"/>
          </p:nvPr>
        </p:nvSpPr>
        <p:spPr>
          <a:xfrm>
            <a:off x="543540" y="721947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p:ph type="body" sz="quarter" idx="17" hasCustomPrompt="1"/>
          </p:nvPr>
        </p:nvSpPr>
        <p:spPr>
          <a:xfrm>
            <a:off x="543540" y="623015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4" name="正方形/長方形 63"/>
          <p:cNvSpPr/>
          <p:nvPr userDrawn="1"/>
        </p:nvSpPr>
        <p:spPr>
          <a:xfrm>
            <a:off x="4412749" y="6995321"/>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8" name="テキスト プレースホルダー 12"/>
          <p:cNvSpPr>
            <a:spLocks noGrp="1"/>
          </p:cNvSpPr>
          <p:nvPr>
            <p:ph type="body" sz="quarter" idx="27" hasCustomPrompt="1"/>
          </p:nvPr>
        </p:nvSpPr>
        <p:spPr>
          <a:xfrm>
            <a:off x="543540" y="335742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28" hasCustomPrompt="1"/>
          </p:nvPr>
        </p:nvSpPr>
        <p:spPr>
          <a:xfrm>
            <a:off x="543540" y="236810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4412749" y="31332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71" name="図プレースホルダー 25"/>
          <p:cNvSpPr>
            <a:spLocks noGrp="1"/>
          </p:cNvSpPr>
          <p:nvPr>
            <p:ph type="pic" sz="quarter" idx="14" hasCustomPrompt="1"/>
          </p:nvPr>
        </p:nvSpPr>
        <p:spPr>
          <a:xfrm>
            <a:off x="10319316"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2" name="図プレースホルダー 25"/>
          <p:cNvSpPr>
            <a:spLocks noGrp="1"/>
          </p:cNvSpPr>
          <p:nvPr>
            <p:ph type="pic" sz="quarter" idx="29" hasCustomPrompt="1"/>
          </p:nvPr>
        </p:nvSpPr>
        <p:spPr>
          <a:xfrm>
            <a:off x="10319316" y="653823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3" name="図プレースホルダー 25"/>
          <p:cNvSpPr>
            <a:spLocks noGrp="1"/>
          </p:cNvSpPr>
          <p:nvPr>
            <p:ph type="pic" sz="quarter" idx="30" hasCustomPrompt="1"/>
          </p:nvPr>
        </p:nvSpPr>
        <p:spPr>
          <a:xfrm>
            <a:off x="7350100" y="655061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4" name="図プレースホルダー 25"/>
          <p:cNvSpPr>
            <a:spLocks noGrp="1"/>
          </p:cNvSpPr>
          <p:nvPr>
            <p:ph type="pic" sz="quarter" idx="31" hasCustomPrompt="1"/>
          </p:nvPr>
        </p:nvSpPr>
        <p:spPr>
          <a:xfrm>
            <a:off x="7350100"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59710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anim calcmode="lin" valueType="num">
                                      <p:cBhvr>
                                        <p:cTn id="10" dur="500" fill="hold"/>
                                        <p:tgtEl>
                                          <p:spTgt spid="52"/>
                                        </p:tgtEl>
                                        <p:attrNameLst>
                                          <p:attrName>ppt_x</p:attrName>
                                        </p:attrNameLst>
                                      </p:cBhvr>
                                      <p:tavLst>
                                        <p:tav tm="0">
                                          <p:val>
                                            <p:fltVal val="0.5"/>
                                          </p:val>
                                        </p:tav>
                                        <p:tav tm="100000">
                                          <p:val>
                                            <p:strVal val="#ppt_x"/>
                                          </p:val>
                                        </p:tav>
                                      </p:tavLst>
                                    </p:anim>
                                    <p:anim calcmode="lin" valueType="num">
                                      <p:cBhvr>
                                        <p:cTn id="11" dur="500" fill="hold"/>
                                        <p:tgtEl>
                                          <p:spTgt spid="52"/>
                                        </p:tgtEl>
                                        <p:attrNameLst>
                                          <p:attrName>ppt_y</p:attrName>
                                        </p:attrNameLst>
                                      </p:cBhvr>
                                      <p:tavLst>
                                        <p:tav tm="0">
                                          <p:val>
                                            <p:fltVal val="0.5"/>
                                          </p:val>
                                        </p:tav>
                                        <p:tav tm="100000">
                                          <p:val>
                                            <p:strVal val="#ppt_y"/>
                                          </p:val>
                                        </p:tav>
                                      </p:tavLst>
                                    </p:anim>
                                  </p:childTnLst>
                                </p:cTn>
                              </p:par>
                              <p:par>
                                <p:cTn id="12" presetID="49" presetClass="entr" presetSubtype="0" decel="100000" fill="hold" grpId="1" nodeType="withEffect">
                                  <p:stCondLst>
                                    <p:cond delay="0"/>
                                  </p:stCondLst>
                                  <p:childTnLst>
                                    <p:set>
                                      <p:cBhvr>
                                        <p:cTn id="13" dur="1" fill="hold">
                                          <p:stCondLst>
                                            <p:cond delay="0"/>
                                          </p:stCondLst>
                                        </p:cTn>
                                        <p:tgtEl>
                                          <p:spTgt spid="52"/>
                                        </p:tgtEl>
                                        <p:attrNameLst>
                                          <p:attrName>style.visibility</p:attrName>
                                        </p:attrNameLst>
                                      </p:cBhvr>
                                      <p:to>
                                        <p:strVal val="visible"/>
                                      </p:to>
                                    </p:set>
                                    <p:anim calcmode="lin" valueType="num">
                                      <p:cBhvr>
                                        <p:cTn id="14" dur="500" fill="hold"/>
                                        <p:tgtEl>
                                          <p:spTgt spid="52"/>
                                        </p:tgtEl>
                                        <p:attrNameLst>
                                          <p:attrName>ppt_w</p:attrName>
                                        </p:attrNameLst>
                                      </p:cBhvr>
                                      <p:tavLst>
                                        <p:tav tm="0">
                                          <p:val>
                                            <p:fltVal val="0"/>
                                          </p:val>
                                        </p:tav>
                                        <p:tav tm="100000">
                                          <p:val>
                                            <p:strVal val="#ppt_w"/>
                                          </p:val>
                                        </p:tav>
                                      </p:tavLst>
                                    </p:anim>
                                    <p:anim calcmode="lin" valueType="num">
                                      <p:cBhvr>
                                        <p:cTn id="15" dur="500" fill="hold"/>
                                        <p:tgtEl>
                                          <p:spTgt spid="52"/>
                                        </p:tgtEl>
                                        <p:attrNameLst>
                                          <p:attrName>ppt_h</p:attrName>
                                        </p:attrNameLst>
                                      </p:cBhvr>
                                      <p:tavLst>
                                        <p:tav tm="0">
                                          <p:val>
                                            <p:fltVal val="0"/>
                                          </p:val>
                                        </p:tav>
                                        <p:tav tm="100000">
                                          <p:val>
                                            <p:strVal val="#ppt_h"/>
                                          </p:val>
                                        </p:tav>
                                      </p:tavLst>
                                    </p:anim>
                                    <p:anim calcmode="lin" valueType="num">
                                      <p:cBhvr>
                                        <p:cTn id="16" dur="500" fill="hold"/>
                                        <p:tgtEl>
                                          <p:spTgt spid="52"/>
                                        </p:tgtEl>
                                        <p:attrNameLst>
                                          <p:attrName>style.rotation</p:attrName>
                                        </p:attrNameLst>
                                      </p:cBhvr>
                                      <p:tavLst>
                                        <p:tav tm="0">
                                          <p:val>
                                            <p:fltVal val="360"/>
                                          </p:val>
                                        </p:tav>
                                        <p:tav tm="100000">
                                          <p:val>
                                            <p:fltVal val="0"/>
                                          </p:val>
                                        </p:tav>
                                      </p:tavLst>
                                    </p:anim>
                                    <p:animEffect transition="in" filter="fade">
                                      <p:cBhvr>
                                        <p:cTn id="17" dur="500"/>
                                        <p:tgtEl>
                                          <p:spTgt spid="52"/>
                                        </p:tgtEl>
                                      </p:cBhvr>
                                    </p:animEffect>
                                  </p:childTnLst>
                                </p:cTn>
                              </p:par>
                              <p:par>
                                <p:cTn id="18" presetID="53" presetClass="entr" presetSubtype="528" fill="hold" grpId="0" nodeType="withEffect">
                                  <p:stCondLst>
                                    <p:cond delay="0"/>
                                  </p:stCondLst>
                                  <p:childTnLst>
                                    <p:set>
                                      <p:cBhvr>
                                        <p:cTn id="19" dur="1" fill="hold">
                                          <p:stCondLst>
                                            <p:cond delay="0"/>
                                          </p:stCondLst>
                                        </p:cTn>
                                        <p:tgtEl>
                                          <p:spTgt spid="71"/>
                                        </p:tgtEl>
                                        <p:attrNameLst>
                                          <p:attrName>style.visibility</p:attrName>
                                        </p:attrNameLst>
                                      </p:cBhvr>
                                      <p:to>
                                        <p:strVal val="visible"/>
                                      </p:to>
                                    </p:set>
                                    <p:anim calcmode="lin" valueType="num">
                                      <p:cBhvr>
                                        <p:cTn id="20" dur="500" fill="hold"/>
                                        <p:tgtEl>
                                          <p:spTgt spid="71"/>
                                        </p:tgtEl>
                                        <p:attrNameLst>
                                          <p:attrName>ppt_w</p:attrName>
                                        </p:attrNameLst>
                                      </p:cBhvr>
                                      <p:tavLst>
                                        <p:tav tm="0">
                                          <p:val>
                                            <p:fltVal val="0"/>
                                          </p:val>
                                        </p:tav>
                                        <p:tav tm="100000">
                                          <p:val>
                                            <p:strVal val="#ppt_w"/>
                                          </p:val>
                                        </p:tav>
                                      </p:tavLst>
                                    </p:anim>
                                    <p:anim calcmode="lin" valueType="num">
                                      <p:cBhvr>
                                        <p:cTn id="21" dur="500" fill="hold"/>
                                        <p:tgtEl>
                                          <p:spTgt spid="71"/>
                                        </p:tgtEl>
                                        <p:attrNameLst>
                                          <p:attrName>ppt_h</p:attrName>
                                        </p:attrNameLst>
                                      </p:cBhvr>
                                      <p:tavLst>
                                        <p:tav tm="0">
                                          <p:val>
                                            <p:fltVal val="0"/>
                                          </p:val>
                                        </p:tav>
                                        <p:tav tm="100000">
                                          <p:val>
                                            <p:strVal val="#ppt_h"/>
                                          </p:val>
                                        </p:tav>
                                      </p:tavLst>
                                    </p:anim>
                                    <p:animEffect transition="in" filter="fade">
                                      <p:cBhvr>
                                        <p:cTn id="22" dur="500"/>
                                        <p:tgtEl>
                                          <p:spTgt spid="71"/>
                                        </p:tgtEl>
                                      </p:cBhvr>
                                    </p:animEffect>
                                    <p:anim calcmode="lin" valueType="num">
                                      <p:cBhvr>
                                        <p:cTn id="23" dur="500" fill="hold"/>
                                        <p:tgtEl>
                                          <p:spTgt spid="71"/>
                                        </p:tgtEl>
                                        <p:attrNameLst>
                                          <p:attrName>ppt_x</p:attrName>
                                        </p:attrNameLst>
                                      </p:cBhvr>
                                      <p:tavLst>
                                        <p:tav tm="0">
                                          <p:val>
                                            <p:fltVal val="0.5"/>
                                          </p:val>
                                        </p:tav>
                                        <p:tav tm="100000">
                                          <p:val>
                                            <p:strVal val="#ppt_x"/>
                                          </p:val>
                                        </p:tav>
                                      </p:tavLst>
                                    </p:anim>
                                    <p:anim calcmode="lin" valueType="num">
                                      <p:cBhvr>
                                        <p:cTn id="24" dur="500" fill="hold"/>
                                        <p:tgtEl>
                                          <p:spTgt spid="71"/>
                                        </p:tgtEl>
                                        <p:attrNameLst>
                                          <p:attrName>ppt_y</p:attrName>
                                        </p:attrNameLst>
                                      </p:cBhvr>
                                      <p:tavLst>
                                        <p:tav tm="0">
                                          <p:val>
                                            <p:fltVal val="0.5"/>
                                          </p:val>
                                        </p:tav>
                                        <p:tav tm="100000">
                                          <p:val>
                                            <p:strVal val="#ppt_y"/>
                                          </p:val>
                                        </p:tav>
                                      </p:tavLst>
                                    </p:anim>
                                  </p:childTnLst>
                                </p:cTn>
                              </p:par>
                            </p:childTnLst>
                          </p:cTn>
                        </p:par>
                        <p:par>
                          <p:cTn id="25" fill="hold">
                            <p:stCondLst>
                              <p:cond delay="500"/>
                            </p:stCondLst>
                            <p:childTnLst>
                              <p:par>
                                <p:cTn id="26" presetID="2" presetClass="entr" presetSubtype="2" decel="100000" fill="hold" grpId="0" nodeType="afterEffect">
                                  <p:stCondLst>
                                    <p:cond delay="250"/>
                                  </p:stCondLst>
                                  <p:childTnLst>
                                    <p:set>
                                      <p:cBhvr>
                                        <p:cTn id="27" dur="1" fill="hold">
                                          <p:stCondLst>
                                            <p:cond delay="0"/>
                                          </p:stCondLst>
                                        </p:cTn>
                                        <p:tgtEl>
                                          <p:spTgt spid="57">
                                            <p:txEl>
                                              <p:pRg st="0" end="0"/>
                                            </p:txEl>
                                          </p:spTgt>
                                        </p:tgtEl>
                                        <p:attrNameLst>
                                          <p:attrName>style.visibility</p:attrName>
                                        </p:attrNameLst>
                                      </p:cBhvr>
                                      <p:to>
                                        <p:strVal val="visible"/>
                                      </p:to>
                                    </p:set>
                                    <p:anim calcmode="lin" valueType="num">
                                      <p:cBhvr additive="base">
                                        <p:cTn id="28"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57">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250"/>
                                  </p:stCondLst>
                                  <p:childTnLst>
                                    <p:set>
                                      <p:cBhvr>
                                        <p:cTn id="31" dur="1" fill="hold">
                                          <p:stCondLst>
                                            <p:cond delay="0"/>
                                          </p:stCondLst>
                                        </p:cTn>
                                        <p:tgtEl>
                                          <p:spTgt spid="58"/>
                                        </p:tgtEl>
                                        <p:attrNameLst>
                                          <p:attrName>style.visibility</p:attrName>
                                        </p:attrNameLst>
                                      </p:cBhvr>
                                      <p:to>
                                        <p:strVal val="visible"/>
                                      </p:to>
                                    </p:set>
                                    <p:anim calcmode="lin" valueType="num">
                                      <p:cBhvr additive="base">
                                        <p:cTn id="32" dur="500" fill="hold"/>
                                        <p:tgtEl>
                                          <p:spTgt spid="58"/>
                                        </p:tgtEl>
                                        <p:attrNameLst>
                                          <p:attrName>ppt_x</p:attrName>
                                        </p:attrNameLst>
                                      </p:cBhvr>
                                      <p:tavLst>
                                        <p:tav tm="0">
                                          <p:val>
                                            <p:strVal val="#ppt_x"/>
                                          </p:val>
                                        </p:tav>
                                        <p:tav tm="100000">
                                          <p:val>
                                            <p:strVal val="#ppt_x"/>
                                          </p:val>
                                        </p:tav>
                                      </p:tavLst>
                                    </p:anim>
                                    <p:anim calcmode="lin" valueType="num">
                                      <p:cBhvr additive="base">
                                        <p:cTn id="33" dur="500" fill="hold"/>
                                        <p:tgtEl>
                                          <p:spTgt spid="58"/>
                                        </p:tgtEl>
                                        <p:attrNameLst>
                                          <p:attrName>ppt_y</p:attrName>
                                        </p:attrNameLst>
                                      </p:cBhvr>
                                      <p:tavLst>
                                        <p:tav tm="0">
                                          <p:val>
                                            <p:strVal val="1+#ppt_h/2"/>
                                          </p:val>
                                        </p:tav>
                                        <p:tav tm="100000">
                                          <p:val>
                                            <p:strVal val="#ppt_y"/>
                                          </p:val>
                                        </p:tav>
                                      </p:tavLst>
                                    </p:anim>
                                  </p:childTnLst>
                                </p:cTn>
                              </p:par>
                            </p:childTnLst>
                          </p:cTn>
                        </p:par>
                        <p:par>
                          <p:cTn id="34" fill="hold">
                            <p:stCondLst>
                              <p:cond delay="1250"/>
                            </p:stCondLst>
                            <p:childTnLst>
                              <p:par>
                                <p:cTn id="35" presetID="22" presetClass="entr" presetSubtype="8" fill="hold" grpId="0" nodeType="after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wipe(left)">
                                      <p:cBhvr>
                                        <p:cTn id="37" dur="500"/>
                                        <p:tgtEl>
                                          <p:spTgt spid="56"/>
                                        </p:tgtEl>
                                      </p:cBhvr>
                                    </p:animEffect>
                                  </p:childTnLst>
                                </p:cTn>
                              </p:par>
                            </p:childTnLst>
                          </p:cTn>
                        </p:par>
                        <p:par>
                          <p:cTn id="38" fill="hold">
                            <p:stCondLst>
                              <p:cond delay="1750"/>
                            </p:stCondLst>
                            <p:childTnLst>
                              <p:par>
                                <p:cTn id="39" presetID="53" presetClass="entr" presetSubtype="528" fill="hold" grpId="0" nodeType="afterEffect">
                                  <p:stCondLst>
                                    <p:cond delay="0"/>
                                  </p:stCondLst>
                                  <p:childTnLst>
                                    <p:set>
                                      <p:cBhvr>
                                        <p:cTn id="40" dur="1" fill="hold">
                                          <p:stCondLst>
                                            <p:cond delay="0"/>
                                          </p:stCondLst>
                                        </p:cTn>
                                        <p:tgtEl>
                                          <p:spTgt spid="53"/>
                                        </p:tgtEl>
                                        <p:attrNameLst>
                                          <p:attrName>style.visibility</p:attrName>
                                        </p:attrNameLst>
                                      </p:cBhvr>
                                      <p:to>
                                        <p:strVal val="visible"/>
                                      </p:to>
                                    </p:set>
                                    <p:anim calcmode="lin" valueType="num">
                                      <p:cBhvr>
                                        <p:cTn id="41" dur="500" fill="hold"/>
                                        <p:tgtEl>
                                          <p:spTgt spid="53"/>
                                        </p:tgtEl>
                                        <p:attrNameLst>
                                          <p:attrName>ppt_w</p:attrName>
                                        </p:attrNameLst>
                                      </p:cBhvr>
                                      <p:tavLst>
                                        <p:tav tm="0">
                                          <p:val>
                                            <p:fltVal val="0"/>
                                          </p:val>
                                        </p:tav>
                                        <p:tav tm="100000">
                                          <p:val>
                                            <p:strVal val="#ppt_w"/>
                                          </p:val>
                                        </p:tav>
                                      </p:tavLst>
                                    </p:anim>
                                    <p:anim calcmode="lin" valueType="num">
                                      <p:cBhvr>
                                        <p:cTn id="42" dur="500" fill="hold"/>
                                        <p:tgtEl>
                                          <p:spTgt spid="53"/>
                                        </p:tgtEl>
                                        <p:attrNameLst>
                                          <p:attrName>ppt_h</p:attrName>
                                        </p:attrNameLst>
                                      </p:cBhvr>
                                      <p:tavLst>
                                        <p:tav tm="0">
                                          <p:val>
                                            <p:fltVal val="0"/>
                                          </p:val>
                                        </p:tav>
                                        <p:tav tm="100000">
                                          <p:val>
                                            <p:strVal val="#ppt_h"/>
                                          </p:val>
                                        </p:tav>
                                      </p:tavLst>
                                    </p:anim>
                                    <p:animEffect transition="in" filter="fade">
                                      <p:cBhvr>
                                        <p:cTn id="43" dur="500"/>
                                        <p:tgtEl>
                                          <p:spTgt spid="53"/>
                                        </p:tgtEl>
                                      </p:cBhvr>
                                    </p:animEffect>
                                    <p:anim calcmode="lin" valueType="num">
                                      <p:cBhvr>
                                        <p:cTn id="44" dur="500" fill="hold"/>
                                        <p:tgtEl>
                                          <p:spTgt spid="53"/>
                                        </p:tgtEl>
                                        <p:attrNameLst>
                                          <p:attrName>ppt_x</p:attrName>
                                        </p:attrNameLst>
                                      </p:cBhvr>
                                      <p:tavLst>
                                        <p:tav tm="0">
                                          <p:val>
                                            <p:fltVal val="0.5"/>
                                          </p:val>
                                        </p:tav>
                                        <p:tav tm="100000">
                                          <p:val>
                                            <p:strVal val="#ppt_x"/>
                                          </p:val>
                                        </p:tav>
                                      </p:tavLst>
                                    </p:anim>
                                    <p:anim calcmode="lin" valueType="num">
                                      <p:cBhvr>
                                        <p:cTn id="45" dur="500" fill="hold"/>
                                        <p:tgtEl>
                                          <p:spTgt spid="53"/>
                                        </p:tgtEl>
                                        <p:attrNameLst>
                                          <p:attrName>ppt_y</p:attrName>
                                        </p:attrNameLst>
                                      </p:cBhvr>
                                      <p:tavLst>
                                        <p:tav tm="0">
                                          <p:val>
                                            <p:fltVal val="0.5"/>
                                          </p:val>
                                        </p:tav>
                                        <p:tav tm="100000">
                                          <p:val>
                                            <p:strVal val="#ppt_y"/>
                                          </p:val>
                                        </p:tav>
                                      </p:tavLst>
                                    </p:anim>
                                  </p:childTnLst>
                                </p:cTn>
                              </p:par>
                              <p:par>
                                <p:cTn id="46" presetID="49" presetClass="entr" presetSubtype="0" decel="100000" fill="hold" grpId="1" nodeType="withEffect">
                                  <p:stCondLst>
                                    <p:cond delay="0"/>
                                  </p:stCondLst>
                                  <p:childTnLst>
                                    <p:set>
                                      <p:cBhvr>
                                        <p:cTn id="47" dur="1" fill="hold">
                                          <p:stCondLst>
                                            <p:cond delay="0"/>
                                          </p:stCondLst>
                                        </p:cTn>
                                        <p:tgtEl>
                                          <p:spTgt spid="53"/>
                                        </p:tgtEl>
                                        <p:attrNameLst>
                                          <p:attrName>style.visibility</p:attrName>
                                        </p:attrNameLst>
                                      </p:cBhvr>
                                      <p:to>
                                        <p:strVal val="visible"/>
                                      </p:to>
                                    </p:set>
                                    <p:anim calcmode="lin" valueType="num">
                                      <p:cBhvr>
                                        <p:cTn id="48" dur="500" fill="hold"/>
                                        <p:tgtEl>
                                          <p:spTgt spid="53"/>
                                        </p:tgtEl>
                                        <p:attrNameLst>
                                          <p:attrName>ppt_w</p:attrName>
                                        </p:attrNameLst>
                                      </p:cBhvr>
                                      <p:tavLst>
                                        <p:tav tm="0">
                                          <p:val>
                                            <p:fltVal val="0"/>
                                          </p:val>
                                        </p:tav>
                                        <p:tav tm="100000">
                                          <p:val>
                                            <p:strVal val="#ppt_w"/>
                                          </p:val>
                                        </p:tav>
                                      </p:tavLst>
                                    </p:anim>
                                    <p:anim calcmode="lin" valueType="num">
                                      <p:cBhvr>
                                        <p:cTn id="49" dur="500" fill="hold"/>
                                        <p:tgtEl>
                                          <p:spTgt spid="53"/>
                                        </p:tgtEl>
                                        <p:attrNameLst>
                                          <p:attrName>ppt_h</p:attrName>
                                        </p:attrNameLst>
                                      </p:cBhvr>
                                      <p:tavLst>
                                        <p:tav tm="0">
                                          <p:val>
                                            <p:fltVal val="0"/>
                                          </p:val>
                                        </p:tav>
                                        <p:tav tm="100000">
                                          <p:val>
                                            <p:strVal val="#ppt_h"/>
                                          </p:val>
                                        </p:tav>
                                      </p:tavLst>
                                    </p:anim>
                                    <p:anim calcmode="lin" valueType="num">
                                      <p:cBhvr>
                                        <p:cTn id="50" dur="500" fill="hold"/>
                                        <p:tgtEl>
                                          <p:spTgt spid="53"/>
                                        </p:tgtEl>
                                        <p:attrNameLst>
                                          <p:attrName>style.rotation</p:attrName>
                                        </p:attrNameLst>
                                      </p:cBhvr>
                                      <p:tavLst>
                                        <p:tav tm="0">
                                          <p:val>
                                            <p:fltVal val="360"/>
                                          </p:val>
                                        </p:tav>
                                        <p:tav tm="100000">
                                          <p:val>
                                            <p:fltVal val="0"/>
                                          </p:val>
                                        </p:tav>
                                      </p:tavLst>
                                    </p:anim>
                                    <p:animEffect transition="in" filter="fade">
                                      <p:cBhvr>
                                        <p:cTn id="51" dur="500"/>
                                        <p:tgtEl>
                                          <p:spTgt spid="53"/>
                                        </p:tgtEl>
                                      </p:cBhvr>
                                    </p:animEffect>
                                  </p:childTnLst>
                                </p:cTn>
                              </p:par>
                              <p:par>
                                <p:cTn id="52" presetID="53" presetClass="entr" presetSubtype="528" fill="hold" grpId="0" nodeType="withEffect">
                                  <p:stCondLst>
                                    <p:cond delay="0"/>
                                  </p:stCondLst>
                                  <p:childTnLst>
                                    <p:set>
                                      <p:cBhvr>
                                        <p:cTn id="53" dur="1" fill="hold">
                                          <p:stCondLst>
                                            <p:cond delay="0"/>
                                          </p:stCondLst>
                                        </p:cTn>
                                        <p:tgtEl>
                                          <p:spTgt spid="72"/>
                                        </p:tgtEl>
                                        <p:attrNameLst>
                                          <p:attrName>style.visibility</p:attrName>
                                        </p:attrNameLst>
                                      </p:cBhvr>
                                      <p:to>
                                        <p:strVal val="visible"/>
                                      </p:to>
                                    </p:set>
                                    <p:anim calcmode="lin" valueType="num">
                                      <p:cBhvr>
                                        <p:cTn id="54" dur="500" fill="hold"/>
                                        <p:tgtEl>
                                          <p:spTgt spid="72"/>
                                        </p:tgtEl>
                                        <p:attrNameLst>
                                          <p:attrName>ppt_w</p:attrName>
                                        </p:attrNameLst>
                                      </p:cBhvr>
                                      <p:tavLst>
                                        <p:tav tm="0">
                                          <p:val>
                                            <p:fltVal val="0"/>
                                          </p:val>
                                        </p:tav>
                                        <p:tav tm="100000">
                                          <p:val>
                                            <p:strVal val="#ppt_w"/>
                                          </p:val>
                                        </p:tav>
                                      </p:tavLst>
                                    </p:anim>
                                    <p:anim calcmode="lin" valueType="num">
                                      <p:cBhvr>
                                        <p:cTn id="55" dur="500" fill="hold"/>
                                        <p:tgtEl>
                                          <p:spTgt spid="72"/>
                                        </p:tgtEl>
                                        <p:attrNameLst>
                                          <p:attrName>ppt_h</p:attrName>
                                        </p:attrNameLst>
                                      </p:cBhvr>
                                      <p:tavLst>
                                        <p:tav tm="0">
                                          <p:val>
                                            <p:fltVal val="0"/>
                                          </p:val>
                                        </p:tav>
                                        <p:tav tm="100000">
                                          <p:val>
                                            <p:strVal val="#ppt_h"/>
                                          </p:val>
                                        </p:tav>
                                      </p:tavLst>
                                    </p:anim>
                                    <p:animEffect transition="in" filter="fade">
                                      <p:cBhvr>
                                        <p:cTn id="56" dur="500"/>
                                        <p:tgtEl>
                                          <p:spTgt spid="72"/>
                                        </p:tgtEl>
                                      </p:cBhvr>
                                    </p:animEffect>
                                    <p:anim calcmode="lin" valueType="num">
                                      <p:cBhvr>
                                        <p:cTn id="57" dur="500" fill="hold"/>
                                        <p:tgtEl>
                                          <p:spTgt spid="72"/>
                                        </p:tgtEl>
                                        <p:attrNameLst>
                                          <p:attrName>ppt_x</p:attrName>
                                        </p:attrNameLst>
                                      </p:cBhvr>
                                      <p:tavLst>
                                        <p:tav tm="0">
                                          <p:val>
                                            <p:fltVal val="0.5"/>
                                          </p:val>
                                        </p:tav>
                                        <p:tav tm="100000">
                                          <p:val>
                                            <p:strVal val="#ppt_x"/>
                                          </p:val>
                                        </p:tav>
                                      </p:tavLst>
                                    </p:anim>
                                    <p:anim calcmode="lin" valueType="num">
                                      <p:cBhvr>
                                        <p:cTn id="58" dur="500" fill="hold"/>
                                        <p:tgtEl>
                                          <p:spTgt spid="72"/>
                                        </p:tgtEl>
                                        <p:attrNameLst>
                                          <p:attrName>ppt_y</p:attrName>
                                        </p:attrNameLst>
                                      </p:cBhvr>
                                      <p:tavLst>
                                        <p:tav tm="0">
                                          <p:val>
                                            <p:fltVal val="0.5"/>
                                          </p:val>
                                        </p:tav>
                                        <p:tav tm="100000">
                                          <p:val>
                                            <p:strVal val="#ppt_y"/>
                                          </p:val>
                                        </p:tav>
                                      </p:tavLst>
                                    </p:anim>
                                  </p:childTnLst>
                                </p:cTn>
                              </p:par>
                            </p:childTnLst>
                          </p:cTn>
                        </p:par>
                        <p:par>
                          <p:cTn id="59" fill="hold">
                            <p:stCondLst>
                              <p:cond delay="2250"/>
                            </p:stCondLst>
                            <p:childTnLst>
                              <p:par>
                                <p:cTn id="60" presetID="2" presetClass="entr" presetSubtype="2" decel="100000" fill="hold" grpId="0" nodeType="afterEffect">
                                  <p:stCondLst>
                                    <p:cond delay="250"/>
                                  </p:stCondLst>
                                  <p:childTnLst>
                                    <p:set>
                                      <p:cBhvr>
                                        <p:cTn id="61" dur="1" fill="hold">
                                          <p:stCondLst>
                                            <p:cond delay="0"/>
                                          </p:stCondLst>
                                        </p:cTn>
                                        <p:tgtEl>
                                          <p:spTgt spid="60">
                                            <p:txEl>
                                              <p:pRg st="0" end="0"/>
                                            </p:txEl>
                                          </p:spTgt>
                                        </p:tgtEl>
                                        <p:attrNameLst>
                                          <p:attrName>style.visibility</p:attrName>
                                        </p:attrNameLst>
                                      </p:cBhvr>
                                      <p:to>
                                        <p:strVal val="visible"/>
                                      </p:to>
                                    </p:set>
                                    <p:anim calcmode="lin" valueType="num">
                                      <p:cBhvr additive="base">
                                        <p:cTn id="62"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60">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4" decel="100000" fill="hold" grpId="0" nodeType="withEffect">
                                  <p:stCondLst>
                                    <p:cond delay="250"/>
                                  </p:stCondLst>
                                  <p:childTnLst>
                                    <p:set>
                                      <p:cBhvr>
                                        <p:cTn id="65" dur="1" fill="hold">
                                          <p:stCondLst>
                                            <p:cond delay="0"/>
                                          </p:stCondLst>
                                        </p:cTn>
                                        <p:tgtEl>
                                          <p:spTgt spid="61"/>
                                        </p:tgtEl>
                                        <p:attrNameLst>
                                          <p:attrName>style.visibility</p:attrName>
                                        </p:attrNameLst>
                                      </p:cBhvr>
                                      <p:to>
                                        <p:strVal val="visible"/>
                                      </p:to>
                                    </p:set>
                                    <p:anim calcmode="lin" valueType="num">
                                      <p:cBhvr additive="base">
                                        <p:cTn id="66" dur="500" fill="hold"/>
                                        <p:tgtEl>
                                          <p:spTgt spid="61"/>
                                        </p:tgtEl>
                                        <p:attrNameLst>
                                          <p:attrName>ppt_x</p:attrName>
                                        </p:attrNameLst>
                                      </p:cBhvr>
                                      <p:tavLst>
                                        <p:tav tm="0">
                                          <p:val>
                                            <p:strVal val="#ppt_x"/>
                                          </p:val>
                                        </p:tav>
                                        <p:tav tm="100000">
                                          <p:val>
                                            <p:strVal val="#ppt_x"/>
                                          </p:val>
                                        </p:tav>
                                      </p:tavLst>
                                    </p:anim>
                                    <p:anim calcmode="lin" valueType="num">
                                      <p:cBhvr additive="base">
                                        <p:cTn id="67" dur="500" fill="hold"/>
                                        <p:tgtEl>
                                          <p:spTgt spid="61"/>
                                        </p:tgtEl>
                                        <p:attrNameLst>
                                          <p:attrName>ppt_y</p:attrName>
                                        </p:attrNameLst>
                                      </p:cBhvr>
                                      <p:tavLst>
                                        <p:tav tm="0">
                                          <p:val>
                                            <p:strVal val="1+#ppt_h/2"/>
                                          </p:val>
                                        </p:tav>
                                        <p:tav tm="100000">
                                          <p:val>
                                            <p:strVal val="#ppt_y"/>
                                          </p:val>
                                        </p:tav>
                                      </p:tavLst>
                                    </p:anim>
                                  </p:childTnLst>
                                </p:cTn>
                              </p:par>
                            </p:childTnLst>
                          </p:cTn>
                        </p:par>
                        <p:par>
                          <p:cTn id="68" fill="hold">
                            <p:stCondLst>
                              <p:cond delay="3000"/>
                            </p:stCondLst>
                            <p:childTnLst>
                              <p:par>
                                <p:cTn id="69" presetID="22" presetClass="entr" presetSubtype="8" fill="hold" grpId="0" nodeType="after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wipe(left)">
                                      <p:cBhvr>
                                        <p:cTn id="71" dur="500"/>
                                        <p:tgtEl>
                                          <p:spTgt spid="59"/>
                                        </p:tgtEl>
                                      </p:cBhvr>
                                    </p:animEffect>
                                  </p:childTnLst>
                                </p:cTn>
                              </p:par>
                            </p:childTnLst>
                          </p:cTn>
                        </p:par>
                        <p:par>
                          <p:cTn id="72" fill="hold">
                            <p:stCondLst>
                              <p:cond delay="3500"/>
                            </p:stCondLst>
                            <p:childTnLst>
                              <p:par>
                                <p:cTn id="73" presetID="53" presetClass="entr" presetSubtype="528" fill="hold" grpId="0" nodeType="afterEffect">
                                  <p:stCondLst>
                                    <p:cond delay="0"/>
                                  </p:stCondLst>
                                  <p:childTnLst>
                                    <p:set>
                                      <p:cBhvr>
                                        <p:cTn id="74" dur="1" fill="hold">
                                          <p:stCondLst>
                                            <p:cond delay="0"/>
                                          </p:stCondLst>
                                        </p:cTn>
                                        <p:tgtEl>
                                          <p:spTgt spid="54"/>
                                        </p:tgtEl>
                                        <p:attrNameLst>
                                          <p:attrName>style.visibility</p:attrName>
                                        </p:attrNameLst>
                                      </p:cBhvr>
                                      <p:to>
                                        <p:strVal val="visible"/>
                                      </p:to>
                                    </p:set>
                                    <p:anim calcmode="lin" valueType="num">
                                      <p:cBhvr>
                                        <p:cTn id="75" dur="500" fill="hold"/>
                                        <p:tgtEl>
                                          <p:spTgt spid="54"/>
                                        </p:tgtEl>
                                        <p:attrNameLst>
                                          <p:attrName>ppt_w</p:attrName>
                                        </p:attrNameLst>
                                      </p:cBhvr>
                                      <p:tavLst>
                                        <p:tav tm="0">
                                          <p:val>
                                            <p:fltVal val="0"/>
                                          </p:val>
                                        </p:tav>
                                        <p:tav tm="100000">
                                          <p:val>
                                            <p:strVal val="#ppt_w"/>
                                          </p:val>
                                        </p:tav>
                                      </p:tavLst>
                                    </p:anim>
                                    <p:anim calcmode="lin" valueType="num">
                                      <p:cBhvr>
                                        <p:cTn id="76" dur="500" fill="hold"/>
                                        <p:tgtEl>
                                          <p:spTgt spid="54"/>
                                        </p:tgtEl>
                                        <p:attrNameLst>
                                          <p:attrName>ppt_h</p:attrName>
                                        </p:attrNameLst>
                                      </p:cBhvr>
                                      <p:tavLst>
                                        <p:tav tm="0">
                                          <p:val>
                                            <p:fltVal val="0"/>
                                          </p:val>
                                        </p:tav>
                                        <p:tav tm="100000">
                                          <p:val>
                                            <p:strVal val="#ppt_h"/>
                                          </p:val>
                                        </p:tav>
                                      </p:tavLst>
                                    </p:anim>
                                    <p:animEffect transition="in" filter="fade">
                                      <p:cBhvr>
                                        <p:cTn id="77" dur="500"/>
                                        <p:tgtEl>
                                          <p:spTgt spid="54"/>
                                        </p:tgtEl>
                                      </p:cBhvr>
                                    </p:animEffect>
                                    <p:anim calcmode="lin" valueType="num">
                                      <p:cBhvr>
                                        <p:cTn id="78" dur="500" fill="hold"/>
                                        <p:tgtEl>
                                          <p:spTgt spid="54"/>
                                        </p:tgtEl>
                                        <p:attrNameLst>
                                          <p:attrName>ppt_x</p:attrName>
                                        </p:attrNameLst>
                                      </p:cBhvr>
                                      <p:tavLst>
                                        <p:tav tm="0">
                                          <p:val>
                                            <p:fltVal val="0.5"/>
                                          </p:val>
                                        </p:tav>
                                        <p:tav tm="100000">
                                          <p:val>
                                            <p:strVal val="#ppt_x"/>
                                          </p:val>
                                        </p:tav>
                                      </p:tavLst>
                                    </p:anim>
                                    <p:anim calcmode="lin" valueType="num">
                                      <p:cBhvr>
                                        <p:cTn id="79" dur="500" fill="hold"/>
                                        <p:tgtEl>
                                          <p:spTgt spid="54"/>
                                        </p:tgtEl>
                                        <p:attrNameLst>
                                          <p:attrName>ppt_y</p:attrName>
                                        </p:attrNameLst>
                                      </p:cBhvr>
                                      <p:tavLst>
                                        <p:tav tm="0">
                                          <p:val>
                                            <p:fltVal val="0.5"/>
                                          </p:val>
                                        </p:tav>
                                        <p:tav tm="100000">
                                          <p:val>
                                            <p:strVal val="#ppt_y"/>
                                          </p:val>
                                        </p:tav>
                                      </p:tavLst>
                                    </p:anim>
                                  </p:childTnLst>
                                </p:cTn>
                              </p:par>
                              <p:par>
                                <p:cTn id="80" presetID="49" presetClass="entr" presetSubtype="0" decel="100000" fill="hold" grpId="1" nodeType="withEffect">
                                  <p:stCondLst>
                                    <p:cond delay="0"/>
                                  </p:stCondLst>
                                  <p:childTnLst>
                                    <p:set>
                                      <p:cBhvr>
                                        <p:cTn id="81" dur="1" fill="hold">
                                          <p:stCondLst>
                                            <p:cond delay="0"/>
                                          </p:stCondLst>
                                        </p:cTn>
                                        <p:tgtEl>
                                          <p:spTgt spid="54"/>
                                        </p:tgtEl>
                                        <p:attrNameLst>
                                          <p:attrName>style.visibility</p:attrName>
                                        </p:attrNameLst>
                                      </p:cBhvr>
                                      <p:to>
                                        <p:strVal val="visible"/>
                                      </p:to>
                                    </p:set>
                                    <p:anim calcmode="lin" valueType="num">
                                      <p:cBhvr>
                                        <p:cTn id="82" dur="500" fill="hold"/>
                                        <p:tgtEl>
                                          <p:spTgt spid="54"/>
                                        </p:tgtEl>
                                        <p:attrNameLst>
                                          <p:attrName>ppt_w</p:attrName>
                                        </p:attrNameLst>
                                      </p:cBhvr>
                                      <p:tavLst>
                                        <p:tav tm="0">
                                          <p:val>
                                            <p:fltVal val="0"/>
                                          </p:val>
                                        </p:tav>
                                        <p:tav tm="100000">
                                          <p:val>
                                            <p:strVal val="#ppt_w"/>
                                          </p:val>
                                        </p:tav>
                                      </p:tavLst>
                                    </p:anim>
                                    <p:anim calcmode="lin" valueType="num">
                                      <p:cBhvr>
                                        <p:cTn id="83" dur="500" fill="hold"/>
                                        <p:tgtEl>
                                          <p:spTgt spid="54"/>
                                        </p:tgtEl>
                                        <p:attrNameLst>
                                          <p:attrName>ppt_h</p:attrName>
                                        </p:attrNameLst>
                                      </p:cBhvr>
                                      <p:tavLst>
                                        <p:tav tm="0">
                                          <p:val>
                                            <p:fltVal val="0"/>
                                          </p:val>
                                        </p:tav>
                                        <p:tav tm="100000">
                                          <p:val>
                                            <p:strVal val="#ppt_h"/>
                                          </p:val>
                                        </p:tav>
                                      </p:tavLst>
                                    </p:anim>
                                    <p:anim calcmode="lin" valueType="num">
                                      <p:cBhvr>
                                        <p:cTn id="84" dur="500" fill="hold"/>
                                        <p:tgtEl>
                                          <p:spTgt spid="54"/>
                                        </p:tgtEl>
                                        <p:attrNameLst>
                                          <p:attrName>style.rotation</p:attrName>
                                        </p:attrNameLst>
                                      </p:cBhvr>
                                      <p:tavLst>
                                        <p:tav tm="0">
                                          <p:val>
                                            <p:fltVal val="360"/>
                                          </p:val>
                                        </p:tav>
                                        <p:tav tm="100000">
                                          <p:val>
                                            <p:fltVal val="0"/>
                                          </p:val>
                                        </p:tav>
                                      </p:tavLst>
                                    </p:anim>
                                    <p:animEffect transition="in" filter="fade">
                                      <p:cBhvr>
                                        <p:cTn id="85" dur="500"/>
                                        <p:tgtEl>
                                          <p:spTgt spid="54"/>
                                        </p:tgtEl>
                                      </p:cBhvr>
                                    </p:animEffect>
                                  </p:childTnLst>
                                </p:cTn>
                              </p:par>
                              <p:par>
                                <p:cTn id="86" presetID="53" presetClass="entr" presetSubtype="528" fill="hold" grpId="0" nodeType="withEffect">
                                  <p:stCondLst>
                                    <p:cond delay="0"/>
                                  </p:stCondLst>
                                  <p:childTnLst>
                                    <p:set>
                                      <p:cBhvr>
                                        <p:cTn id="87" dur="1" fill="hold">
                                          <p:stCondLst>
                                            <p:cond delay="0"/>
                                          </p:stCondLst>
                                        </p:cTn>
                                        <p:tgtEl>
                                          <p:spTgt spid="73"/>
                                        </p:tgtEl>
                                        <p:attrNameLst>
                                          <p:attrName>style.visibility</p:attrName>
                                        </p:attrNameLst>
                                      </p:cBhvr>
                                      <p:to>
                                        <p:strVal val="visible"/>
                                      </p:to>
                                    </p:set>
                                    <p:anim calcmode="lin" valueType="num">
                                      <p:cBhvr>
                                        <p:cTn id="88" dur="500" fill="hold"/>
                                        <p:tgtEl>
                                          <p:spTgt spid="73"/>
                                        </p:tgtEl>
                                        <p:attrNameLst>
                                          <p:attrName>ppt_w</p:attrName>
                                        </p:attrNameLst>
                                      </p:cBhvr>
                                      <p:tavLst>
                                        <p:tav tm="0">
                                          <p:val>
                                            <p:fltVal val="0"/>
                                          </p:val>
                                        </p:tav>
                                        <p:tav tm="100000">
                                          <p:val>
                                            <p:strVal val="#ppt_w"/>
                                          </p:val>
                                        </p:tav>
                                      </p:tavLst>
                                    </p:anim>
                                    <p:anim calcmode="lin" valueType="num">
                                      <p:cBhvr>
                                        <p:cTn id="89" dur="500" fill="hold"/>
                                        <p:tgtEl>
                                          <p:spTgt spid="73"/>
                                        </p:tgtEl>
                                        <p:attrNameLst>
                                          <p:attrName>ppt_h</p:attrName>
                                        </p:attrNameLst>
                                      </p:cBhvr>
                                      <p:tavLst>
                                        <p:tav tm="0">
                                          <p:val>
                                            <p:fltVal val="0"/>
                                          </p:val>
                                        </p:tav>
                                        <p:tav tm="100000">
                                          <p:val>
                                            <p:strVal val="#ppt_h"/>
                                          </p:val>
                                        </p:tav>
                                      </p:tavLst>
                                    </p:anim>
                                    <p:animEffect transition="in" filter="fade">
                                      <p:cBhvr>
                                        <p:cTn id="90" dur="500"/>
                                        <p:tgtEl>
                                          <p:spTgt spid="73"/>
                                        </p:tgtEl>
                                      </p:cBhvr>
                                    </p:animEffect>
                                    <p:anim calcmode="lin" valueType="num">
                                      <p:cBhvr>
                                        <p:cTn id="91" dur="500" fill="hold"/>
                                        <p:tgtEl>
                                          <p:spTgt spid="73"/>
                                        </p:tgtEl>
                                        <p:attrNameLst>
                                          <p:attrName>ppt_x</p:attrName>
                                        </p:attrNameLst>
                                      </p:cBhvr>
                                      <p:tavLst>
                                        <p:tav tm="0">
                                          <p:val>
                                            <p:fltVal val="0.5"/>
                                          </p:val>
                                        </p:tav>
                                        <p:tav tm="100000">
                                          <p:val>
                                            <p:strVal val="#ppt_x"/>
                                          </p:val>
                                        </p:tav>
                                      </p:tavLst>
                                    </p:anim>
                                    <p:anim calcmode="lin" valueType="num">
                                      <p:cBhvr>
                                        <p:cTn id="92" dur="500" fill="hold"/>
                                        <p:tgtEl>
                                          <p:spTgt spid="73"/>
                                        </p:tgtEl>
                                        <p:attrNameLst>
                                          <p:attrName>ppt_y</p:attrName>
                                        </p:attrNameLst>
                                      </p:cBhvr>
                                      <p:tavLst>
                                        <p:tav tm="0">
                                          <p:val>
                                            <p:fltVal val="0.5"/>
                                          </p:val>
                                        </p:tav>
                                        <p:tav tm="100000">
                                          <p:val>
                                            <p:strVal val="#ppt_y"/>
                                          </p:val>
                                        </p:tav>
                                      </p:tavLst>
                                    </p:anim>
                                  </p:childTnLst>
                                </p:cTn>
                              </p:par>
                            </p:childTnLst>
                          </p:cTn>
                        </p:par>
                        <p:par>
                          <p:cTn id="93" fill="hold">
                            <p:stCondLst>
                              <p:cond delay="4000"/>
                            </p:stCondLst>
                            <p:childTnLst>
                              <p:par>
                                <p:cTn id="94" presetID="2" presetClass="entr" presetSubtype="8" decel="100000" fill="hold" grpId="0" nodeType="afterEffect">
                                  <p:stCondLst>
                                    <p:cond delay="250"/>
                                  </p:stCondLst>
                                  <p:childTnLst>
                                    <p:set>
                                      <p:cBhvr>
                                        <p:cTn id="95" dur="1" fill="hold">
                                          <p:stCondLst>
                                            <p:cond delay="0"/>
                                          </p:stCondLst>
                                        </p:cTn>
                                        <p:tgtEl>
                                          <p:spTgt spid="63">
                                            <p:txEl>
                                              <p:pRg st="0" end="0"/>
                                            </p:txEl>
                                          </p:spTgt>
                                        </p:tgtEl>
                                        <p:attrNameLst>
                                          <p:attrName>style.visibility</p:attrName>
                                        </p:attrNameLst>
                                      </p:cBhvr>
                                      <p:to>
                                        <p:strVal val="visible"/>
                                      </p:to>
                                    </p:set>
                                    <p:anim calcmode="lin" valueType="num">
                                      <p:cBhvr additive="base">
                                        <p:cTn id="96" dur="500" fill="hold"/>
                                        <p:tgtEl>
                                          <p:spTgt spid="63">
                                            <p:txEl>
                                              <p:pRg st="0" end="0"/>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63">
                                            <p:txEl>
                                              <p:pRg st="0" end="0"/>
                                            </p:txEl>
                                          </p:spTgt>
                                        </p:tgtEl>
                                        <p:attrNameLst>
                                          <p:attrName>ppt_y</p:attrName>
                                        </p:attrNameLst>
                                      </p:cBhvr>
                                      <p:tavLst>
                                        <p:tav tm="0">
                                          <p:val>
                                            <p:strVal val="#ppt_y"/>
                                          </p:val>
                                        </p:tav>
                                        <p:tav tm="100000">
                                          <p:val>
                                            <p:strVal val="#ppt_y"/>
                                          </p:val>
                                        </p:tav>
                                      </p:tavLst>
                                    </p:anim>
                                  </p:childTnLst>
                                </p:cTn>
                              </p:par>
                              <p:par>
                                <p:cTn id="98" presetID="2" presetClass="entr" presetSubtype="4" decel="100000" fill="hold" grpId="0" nodeType="withEffect">
                                  <p:stCondLst>
                                    <p:cond delay="250"/>
                                  </p:stCondLst>
                                  <p:childTnLst>
                                    <p:set>
                                      <p:cBhvr>
                                        <p:cTn id="99" dur="1" fill="hold">
                                          <p:stCondLst>
                                            <p:cond delay="0"/>
                                          </p:stCondLst>
                                        </p:cTn>
                                        <p:tgtEl>
                                          <p:spTgt spid="64"/>
                                        </p:tgtEl>
                                        <p:attrNameLst>
                                          <p:attrName>style.visibility</p:attrName>
                                        </p:attrNameLst>
                                      </p:cBhvr>
                                      <p:to>
                                        <p:strVal val="visible"/>
                                      </p:to>
                                    </p:set>
                                    <p:anim calcmode="lin" valueType="num">
                                      <p:cBhvr additive="base">
                                        <p:cTn id="100" dur="500" fill="hold"/>
                                        <p:tgtEl>
                                          <p:spTgt spid="64"/>
                                        </p:tgtEl>
                                        <p:attrNameLst>
                                          <p:attrName>ppt_x</p:attrName>
                                        </p:attrNameLst>
                                      </p:cBhvr>
                                      <p:tavLst>
                                        <p:tav tm="0">
                                          <p:val>
                                            <p:strVal val="#ppt_x"/>
                                          </p:val>
                                        </p:tav>
                                        <p:tav tm="100000">
                                          <p:val>
                                            <p:strVal val="#ppt_x"/>
                                          </p:val>
                                        </p:tav>
                                      </p:tavLst>
                                    </p:anim>
                                    <p:anim calcmode="lin" valueType="num">
                                      <p:cBhvr additive="base">
                                        <p:cTn id="101" dur="500" fill="hold"/>
                                        <p:tgtEl>
                                          <p:spTgt spid="64"/>
                                        </p:tgtEl>
                                        <p:attrNameLst>
                                          <p:attrName>ppt_y</p:attrName>
                                        </p:attrNameLst>
                                      </p:cBhvr>
                                      <p:tavLst>
                                        <p:tav tm="0">
                                          <p:val>
                                            <p:strVal val="1+#ppt_h/2"/>
                                          </p:val>
                                        </p:tav>
                                        <p:tav tm="100000">
                                          <p:val>
                                            <p:strVal val="#ppt_y"/>
                                          </p:val>
                                        </p:tav>
                                      </p:tavLst>
                                    </p:anim>
                                  </p:childTnLst>
                                </p:cTn>
                              </p:par>
                            </p:childTnLst>
                          </p:cTn>
                        </p:par>
                        <p:par>
                          <p:cTn id="102" fill="hold">
                            <p:stCondLst>
                              <p:cond delay="4750"/>
                            </p:stCondLst>
                            <p:childTnLst>
                              <p:par>
                                <p:cTn id="103" presetID="22" presetClass="entr" presetSubtype="2" fill="hold" grpId="0" nodeType="afterEffect">
                                  <p:stCondLst>
                                    <p:cond delay="0"/>
                                  </p:stCondLst>
                                  <p:childTnLst>
                                    <p:set>
                                      <p:cBhvr>
                                        <p:cTn id="104" dur="1" fill="hold">
                                          <p:stCondLst>
                                            <p:cond delay="0"/>
                                          </p:stCondLst>
                                        </p:cTn>
                                        <p:tgtEl>
                                          <p:spTgt spid="62"/>
                                        </p:tgtEl>
                                        <p:attrNameLst>
                                          <p:attrName>style.visibility</p:attrName>
                                        </p:attrNameLst>
                                      </p:cBhvr>
                                      <p:to>
                                        <p:strVal val="visible"/>
                                      </p:to>
                                    </p:set>
                                    <p:animEffect transition="in" filter="wipe(right)">
                                      <p:cBhvr>
                                        <p:cTn id="105" dur="500"/>
                                        <p:tgtEl>
                                          <p:spTgt spid="62"/>
                                        </p:tgtEl>
                                      </p:cBhvr>
                                    </p:animEffect>
                                  </p:childTnLst>
                                </p:cTn>
                              </p:par>
                            </p:childTnLst>
                          </p:cTn>
                        </p:par>
                        <p:par>
                          <p:cTn id="106" fill="hold">
                            <p:stCondLst>
                              <p:cond delay="5250"/>
                            </p:stCondLst>
                            <p:childTnLst>
                              <p:par>
                                <p:cTn id="107" presetID="53" presetClass="entr" presetSubtype="528" fill="hold" grpId="0" nodeType="afterEffect">
                                  <p:stCondLst>
                                    <p:cond delay="0"/>
                                  </p:stCondLst>
                                  <p:childTnLst>
                                    <p:set>
                                      <p:cBhvr>
                                        <p:cTn id="108" dur="1" fill="hold">
                                          <p:stCondLst>
                                            <p:cond delay="0"/>
                                          </p:stCondLst>
                                        </p:cTn>
                                        <p:tgtEl>
                                          <p:spTgt spid="55"/>
                                        </p:tgtEl>
                                        <p:attrNameLst>
                                          <p:attrName>style.visibility</p:attrName>
                                        </p:attrNameLst>
                                      </p:cBhvr>
                                      <p:to>
                                        <p:strVal val="visible"/>
                                      </p:to>
                                    </p:set>
                                    <p:anim calcmode="lin" valueType="num">
                                      <p:cBhvr>
                                        <p:cTn id="109" dur="500" fill="hold"/>
                                        <p:tgtEl>
                                          <p:spTgt spid="55"/>
                                        </p:tgtEl>
                                        <p:attrNameLst>
                                          <p:attrName>ppt_w</p:attrName>
                                        </p:attrNameLst>
                                      </p:cBhvr>
                                      <p:tavLst>
                                        <p:tav tm="0">
                                          <p:val>
                                            <p:fltVal val="0"/>
                                          </p:val>
                                        </p:tav>
                                        <p:tav tm="100000">
                                          <p:val>
                                            <p:strVal val="#ppt_w"/>
                                          </p:val>
                                        </p:tav>
                                      </p:tavLst>
                                    </p:anim>
                                    <p:anim calcmode="lin" valueType="num">
                                      <p:cBhvr>
                                        <p:cTn id="110" dur="500" fill="hold"/>
                                        <p:tgtEl>
                                          <p:spTgt spid="55"/>
                                        </p:tgtEl>
                                        <p:attrNameLst>
                                          <p:attrName>ppt_h</p:attrName>
                                        </p:attrNameLst>
                                      </p:cBhvr>
                                      <p:tavLst>
                                        <p:tav tm="0">
                                          <p:val>
                                            <p:fltVal val="0"/>
                                          </p:val>
                                        </p:tav>
                                        <p:tav tm="100000">
                                          <p:val>
                                            <p:strVal val="#ppt_h"/>
                                          </p:val>
                                        </p:tav>
                                      </p:tavLst>
                                    </p:anim>
                                    <p:animEffect transition="in" filter="fade">
                                      <p:cBhvr>
                                        <p:cTn id="111" dur="500"/>
                                        <p:tgtEl>
                                          <p:spTgt spid="55"/>
                                        </p:tgtEl>
                                      </p:cBhvr>
                                    </p:animEffect>
                                    <p:anim calcmode="lin" valueType="num">
                                      <p:cBhvr>
                                        <p:cTn id="112" dur="500" fill="hold"/>
                                        <p:tgtEl>
                                          <p:spTgt spid="55"/>
                                        </p:tgtEl>
                                        <p:attrNameLst>
                                          <p:attrName>ppt_x</p:attrName>
                                        </p:attrNameLst>
                                      </p:cBhvr>
                                      <p:tavLst>
                                        <p:tav tm="0">
                                          <p:val>
                                            <p:fltVal val="0.5"/>
                                          </p:val>
                                        </p:tav>
                                        <p:tav tm="100000">
                                          <p:val>
                                            <p:strVal val="#ppt_x"/>
                                          </p:val>
                                        </p:tav>
                                      </p:tavLst>
                                    </p:anim>
                                    <p:anim calcmode="lin" valueType="num">
                                      <p:cBhvr>
                                        <p:cTn id="113" dur="500" fill="hold"/>
                                        <p:tgtEl>
                                          <p:spTgt spid="55"/>
                                        </p:tgtEl>
                                        <p:attrNameLst>
                                          <p:attrName>ppt_y</p:attrName>
                                        </p:attrNameLst>
                                      </p:cBhvr>
                                      <p:tavLst>
                                        <p:tav tm="0">
                                          <p:val>
                                            <p:fltVal val="0.5"/>
                                          </p:val>
                                        </p:tav>
                                        <p:tav tm="100000">
                                          <p:val>
                                            <p:strVal val="#ppt_y"/>
                                          </p:val>
                                        </p:tav>
                                      </p:tavLst>
                                    </p:anim>
                                  </p:childTnLst>
                                </p:cTn>
                              </p:par>
                              <p:par>
                                <p:cTn id="114" presetID="49" presetClass="entr" presetSubtype="0" decel="100000" fill="hold" grpId="1" nodeType="withEffect">
                                  <p:stCondLst>
                                    <p:cond delay="0"/>
                                  </p:stCondLst>
                                  <p:childTnLst>
                                    <p:set>
                                      <p:cBhvr>
                                        <p:cTn id="115" dur="1" fill="hold">
                                          <p:stCondLst>
                                            <p:cond delay="0"/>
                                          </p:stCondLst>
                                        </p:cTn>
                                        <p:tgtEl>
                                          <p:spTgt spid="55"/>
                                        </p:tgtEl>
                                        <p:attrNameLst>
                                          <p:attrName>style.visibility</p:attrName>
                                        </p:attrNameLst>
                                      </p:cBhvr>
                                      <p:to>
                                        <p:strVal val="visible"/>
                                      </p:to>
                                    </p:set>
                                    <p:anim calcmode="lin" valueType="num">
                                      <p:cBhvr>
                                        <p:cTn id="116" dur="500" fill="hold"/>
                                        <p:tgtEl>
                                          <p:spTgt spid="55"/>
                                        </p:tgtEl>
                                        <p:attrNameLst>
                                          <p:attrName>ppt_w</p:attrName>
                                        </p:attrNameLst>
                                      </p:cBhvr>
                                      <p:tavLst>
                                        <p:tav tm="0">
                                          <p:val>
                                            <p:fltVal val="0"/>
                                          </p:val>
                                        </p:tav>
                                        <p:tav tm="100000">
                                          <p:val>
                                            <p:strVal val="#ppt_w"/>
                                          </p:val>
                                        </p:tav>
                                      </p:tavLst>
                                    </p:anim>
                                    <p:anim calcmode="lin" valueType="num">
                                      <p:cBhvr>
                                        <p:cTn id="117" dur="500" fill="hold"/>
                                        <p:tgtEl>
                                          <p:spTgt spid="55"/>
                                        </p:tgtEl>
                                        <p:attrNameLst>
                                          <p:attrName>ppt_h</p:attrName>
                                        </p:attrNameLst>
                                      </p:cBhvr>
                                      <p:tavLst>
                                        <p:tav tm="0">
                                          <p:val>
                                            <p:fltVal val="0"/>
                                          </p:val>
                                        </p:tav>
                                        <p:tav tm="100000">
                                          <p:val>
                                            <p:strVal val="#ppt_h"/>
                                          </p:val>
                                        </p:tav>
                                      </p:tavLst>
                                    </p:anim>
                                    <p:anim calcmode="lin" valueType="num">
                                      <p:cBhvr>
                                        <p:cTn id="118" dur="500" fill="hold"/>
                                        <p:tgtEl>
                                          <p:spTgt spid="55"/>
                                        </p:tgtEl>
                                        <p:attrNameLst>
                                          <p:attrName>style.rotation</p:attrName>
                                        </p:attrNameLst>
                                      </p:cBhvr>
                                      <p:tavLst>
                                        <p:tav tm="0">
                                          <p:val>
                                            <p:fltVal val="360"/>
                                          </p:val>
                                        </p:tav>
                                        <p:tav tm="100000">
                                          <p:val>
                                            <p:fltVal val="0"/>
                                          </p:val>
                                        </p:tav>
                                      </p:tavLst>
                                    </p:anim>
                                    <p:animEffect transition="in" filter="fade">
                                      <p:cBhvr>
                                        <p:cTn id="119" dur="500"/>
                                        <p:tgtEl>
                                          <p:spTgt spid="55"/>
                                        </p:tgtEl>
                                      </p:cBhvr>
                                    </p:animEffect>
                                  </p:childTnLst>
                                </p:cTn>
                              </p:par>
                              <p:par>
                                <p:cTn id="120" presetID="53" presetClass="entr" presetSubtype="528" fill="hold" grpId="0" nodeType="withEffect">
                                  <p:stCondLst>
                                    <p:cond delay="0"/>
                                  </p:stCondLst>
                                  <p:childTnLst>
                                    <p:set>
                                      <p:cBhvr>
                                        <p:cTn id="121" dur="1" fill="hold">
                                          <p:stCondLst>
                                            <p:cond delay="0"/>
                                          </p:stCondLst>
                                        </p:cTn>
                                        <p:tgtEl>
                                          <p:spTgt spid="74"/>
                                        </p:tgtEl>
                                        <p:attrNameLst>
                                          <p:attrName>style.visibility</p:attrName>
                                        </p:attrNameLst>
                                      </p:cBhvr>
                                      <p:to>
                                        <p:strVal val="visible"/>
                                      </p:to>
                                    </p:set>
                                    <p:anim calcmode="lin" valueType="num">
                                      <p:cBhvr>
                                        <p:cTn id="122" dur="500" fill="hold"/>
                                        <p:tgtEl>
                                          <p:spTgt spid="74"/>
                                        </p:tgtEl>
                                        <p:attrNameLst>
                                          <p:attrName>ppt_w</p:attrName>
                                        </p:attrNameLst>
                                      </p:cBhvr>
                                      <p:tavLst>
                                        <p:tav tm="0">
                                          <p:val>
                                            <p:fltVal val="0"/>
                                          </p:val>
                                        </p:tav>
                                        <p:tav tm="100000">
                                          <p:val>
                                            <p:strVal val="#ppt_w"/>
                                          </p:val>
                                        </p:tav>
                                      </p:tavLst>
                                    </p:anim>
                                    <p:anim calcmode="lin" valueType="num">
                                      <p:cBhvr>
                                        <p:cTn id="123" dur="500" fill="hold"/>
                                        <p:tgtEl>
                                          <p:spTgt spid="74"/>
                                        </p:tgtEl>
                                        <p:attrNameLst>
                                          <p:attrName>ppt_h</p:attrName>
                                        </p:attrNameLst>
                                      </p:cBhvr>
                                      <p:tavLst>
                                        <p:tav tm="0">
                                          <p:val>
                                            <p:fltVal val="0"/>
                                          </p:val>
                                        </p:tav>
                                        <p:tav tm="100000">
                                          <p:val>
                                            <p:strVal val="#ppt_h"/>
                                          </p:val>
                                        </p:tav>
                                      </p:tavLst>
                                    </p:anim>
                                    <p:animEffect transition="in" filter="fade">
                                      <p:cBhvr>
                                        <p:cTn id="124" dur="500"/>
                                        <p:tgtEl>
                                          <p:spTgt spid="74"/>
                                        </p:tgtEl>
                                      </p:cBhvr>
                                    </p:animEffect>
                                    <p:anim calcmode="lin" valueType="num">
                                      <p:cBhvr>
                                        <p:cTn id="125" dur="500" fill="hold"/>
                                        <p:tgtEl>
                                          <p:spTgt spid="74"/>
                                        </p:tgtEl>
                                        <p:attrNameLst>
                                          <p:attrName>ppt_x</p:attrName>
                                        </p:attrNameLst>
                                      </p:cBhvr>
                                      <p:tavLst>
                                        <p:tav tm="0">
                                          <p:val>
                                            <p:fltVal val="0.5"/>
                                          </p:val>
                                        </p:tav>
                                        <p:tav tm="100000">
                                          <p:val>
                                            <p:strVal val="#ppt_x"/>
                                          </p:val>
                                        </p:tav>
                                      </p:tavLst>
                                    </p:anim>
                                    <p:anim calcmode="lin" valueType="num">
                                      <p:cBhvr>
                                        <p:cTn id="126" dur="500" fill="hold"/>
                                        <p:tgtEl>
                                          <p:spTgt spid="74"/>
                                        </p:tgtEl>
                                        <p:attrNameLst>
                                          <p:attrName>ppt_y</p:attrName>
                                        </p:attrNameLst>
                                      </p:cBhvr>
                                      <p:tavLst>
                                        <p:tav tm="0">
                                          <p:val>
                                            <p:fltVal val="0.5"/>
                                          </p:val>
                                        </p:tav>
                                        <p:tav tm="100000">
                                          <p:val>
                                            <p:strVal val="#ppt_y"/>
                                          </p:val>
                                        </p:tav>
                                      </p:tavLst>
                                    </p:anim>
                                  </p:childTnLst>
                                </p:cTn>
                              </p:par>
                            </p:childTnLst>
                          </p:cTn>
                        </p:par>
                        <p:par>
                          <p:cTn id="127" fill="hold">
                            <p:stCondLst>
                              <p:cond delay="5750"/>
                            </p:stCondLst>
                            <p:childTnLst>
                              <p:par>
                                <p:cTn id="128" presetID="2" presetClass="entr" presetSubtype="8" decel="100000" fill="hold" grpId="0" nodeType="afterEffect">
                                  <p:stCondLst>
                                    <p:cond delay="250"/>
                                  </p:stCondLst>
                                  <p:childTnLst>
                                    <p:set>
                                      <p:cBhvr>
                                        <p:cTn id="129" dur="1" fill="hold">
                                          <p:stCondLst>
                                            <p:cond delay="0"/>
                                          </p:stCondLst>
                                        </p:cTn>
                                        <p:tgtEl>
                                          <p:spTgt spid="69">
                                            <p:txEl>
                                              <p:pRg st="0" end="0"/>
                                            </p:txEl>
                                          </p:spTgt>
                                        </p:tgtEl>
                                        <p:attrNameLst>
                                          <p:attrName>style.visibility</p:attrName>
                                        </p:attrNameLst>
                                      </p:cBhvr>
                                      <p:to>
                                        <p:strVal val="visible"/>
                                      </p:to>
                                    </p:set>
                                    <p:anim calcmode="lin" valueType="num">
                                      <p:cBhvr additive="base">
                                        <p:cTn id="130" dur="500" fill="hold"/>
                                        <p:tgtEl>
                                          <p:spTgt spid="69">
                                            <p:txEl>
                                              <p:pRg st="0" end="0"/>
                                            </p:txEl>
                                          </p:spTgt>
                                        </p:tgtEl>
                                        <p:attrNameLst>
                                          <p:attrName>ppt_x</p:attrName>
                                        </p:attrNameLst>
                                      </p:cBhvr>
                                      <p:tavLst>
                                        <p:tav tm="0">
                                          <p:val>
                                            <p:strVal val="0-#ppt_w/2"/>
                                          </p:val>
                                        </p:tav>
                                        <p:tav tm="100000">
                                          <p:val>
                                            <p:strVal val="#ppt_x"/>
                                          </p:val>
                                        </p:tav>
                                      </p:tavLst>
                                    </p:anim>
                                    <p:anim calcmode="lin" valueType="num">
                                      <p:cBhvr additive="base">
                                        <p:cTn id="131" dur="500" fill="hold"/>
                                        <p:tgtEl>
                                          <p:spTgt spid="69">
                                            <p:txEl>
                                              <p:pRg st="0" end="0"/>
                                            </p:txEl>
                                          </p:spTgt>
                                        </p:tgtEl>
                                        <p:attrNameLst>
                                          <p:attrName>ppt_y</p:attrName>
                                        </p:attrNameLst>
                                      </p:cBhvr>
                                      <p:tavLst>
                                        <p:tav tm="0">
                                          <p:val>
                                            <p:strVal val="#ppt_y"/>
                                          </p:val>
                                        </p:tav>
                                        <p:tav tm="100000">
                                          <p:val>
                                            <p:strVal val="#ppt_y"/>
                                          </p:val>
                                        </p:tav>
                                      </p:tavLst>
                                    </p:anim>
                                  </p:childTnLst>
                                </p:cTn>
                              </p:par>
                              <p:par>
                                <p:cTn id="132" presetID="2" presetClass="entr" presetSubtype="4" decel="100000" fill="hold" grpId="0" nodeType="withEffect">
                                  <p:stCondLst>
                                    <p:cond delay="250"/>
                                  </p:stCondLst>
                                  <p:childTnLst>
                                    <p:set>
                                      <p:cBhvr>
                                        <p:cTn id="133" dur="1" fill="hold">
                                          <p:stCondLst>
                                            <p:cond delay="0"/>
                                          </p:stCondLst>
                                        </p:cTn>
                                        <p:tgtEl>
                                          <p:spTgt spid="70"/>
                                        </p:tgtEl>
                                        <p:attrNameLst>
                                          <p:attrName>style.visibility</p:attrName>
                                        </p:attrNameLst>
                                      </p:cBhvr>
                                      <p:to>
                                        <p:strVal val="visible"/>
                                      </p:to>
                                    </p:set>
                                    <p:anim calcmode="lin" valueType="num">
                                      <p:cBhvr additive="base">
                                        <p:cTn id="134" dur="500" fill="hold"/>
                                        <p:tgtEl>
                                          <p:spTgt spid="70"/>
                                        </p:tgtEl>
                                        <p:attrNameLst>
                                          <p:attrName>ppt_x</p:attrName>
                                        </p:attrNameLst>
                                      </p:cBhvr>
                                      <p:tavLst>
                                        <p:tav tm="0">
                                          <p:val>
                                            <p:strVal val="#ppt_x"/>
                                          </p:val>
                                        </p:tav>
                                        <p:tav tm="100000">
                                          <p:val>
                                            <p:strVal val="#ppt_x"/>
                                          </p:val>
                                        </p:tav>
                                      </p:tavLst>
                                    </p:anim>
                                    <p:anim calcmode="lin" valueType="num">
                                      <p:cBhvr additive="base">
                                        <p:cTn id="135" dur="500" fill="hold"/>
                                        <p:tgtEl>
                                          <p:spTgt spid="70"/>
                                        </p:tgtEl>
                                        <p:attrNameLst>
                                          <p:attrName>ppt_y</p:attrName>
                                        </p:attrNameLst>
                                      </p:cBhvr>
                                      <p:tavLst>
                                        <p:tav tm="0">
                                          <p:val>
                                            <p:strVal val="1+#ppt_h/2"/>
                                          </p:val>
                                        </p:tav>
                                        <p:tav tm="100000">
                                          <p:val>
                                            <p:strVal val="#ppt_y"/>
                                          </p:val>
                                        </p:tav>
                                      </p:tavLst>
                                    </p:anim>
                                  </p:childTnLst>
                                </p:cTn>
                              </p:par>
                            </p:childTnLst>
                          </p:cTn>
                        </p:par>
                        <p:par>
                          <p:cTn id="136" fill="hold">
                            <p:stCondLst>
                              <p:cond delay="6500"/>
                            </p:stCondLst>
                            <p:childTnLst>
                              <p:par>
                                <p:cTn id="137" presetID="22" presetClass="entr" presetSubtype="2" fill="hold" grpId="0" nodeType="afterEffect">
                                  <p:stCondLst>
                                    <p:cond delay="0"/>
                                  </p:stCondLst>
                                  <p:childTnLst>
                                    <p:set>
                                      <p:cBhvr>
                                        <p:cTn id="138" dur="1" fill="hold">
                                          <p:stCondLst>
                                            <p:cond delay="0"/>
                                          </p:stCondLst>
                                        </p:cTn>
                                        <p:tgtEl>
                                          <p:spTgt spid="68"/>
                                        </p:tgtEl>
                                        <p:attrNameLst>
                                          <p:attrName>style.visibility</p:attrName>
                                        </p:attrNameLst>
                                      </p:cBhvr>
                                      <p:to>
                                        <p:strVal val="visible"/>
                                      </p:to>
                                    </p:set>
                                    <p:animEffect transition="in" filter="wipe(right)">
                                      <p:cBhvr>
                                        <p:cTn id="139"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2" grpId="1" animBg="1"/>
      <p:bldP spid="53" grpId="0" animBg="1"/>
      <p:bldP spid="53" grpId="1" animBg="1"/>
      <p:bldP spid="54" grpId="0" animBg="1"/>
      <p:bldP spid="54" grpId="1" animBg="1"/>
      <p:bldP spid="55" grpId="0" animBg="1"/>
      <p:bldP spid="55" grpId="1" animBg="1"/>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 presetClass="entr" presetSubtype="2" decel="100000" fill="hold" nodeType="afterEffect">
                  <p:stCondLst>
                    <p:cond delay="25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P spid="59" grpId="0">
        <p:tmplLst>
          <p:tmpl>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2" presetClass="entr" presetSubtype="2"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1" grpId="0" animBg="1"/>
      <p:bldP spid="62" grpId="0">
        <p:tmplLst>
          <p:tmpl>
            <p:tnLst>
              <p:par>
                <p:cTn presetID="22" presetClass="entr" presetSubtype="2"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500"/>
                        <p:tgtEl>
                          <p:spTgt spid="62"/>
                        </p:tgtEl>
                      </p:cBhvr>
                    </p:animEffect>
                  </p:childTnLst>
                </p:cTn>
              </p:par>
            </p:tnLst>
          </p:tmpl>
        </p:tmplLst>
      </p:bldP>
      <p:bldP spid="63" grpId="0" build="p">
        <p:tmplLst>
          <p:tmpl lvl="1">
            <p:tnLst>
              <p:par>
                <p:cTn presetID="2" presetClass="entr" presetSubtype="8" decel="100000" fill="hold" nodeType="afterEffect">
                  <p:stCondLst>
                    <p:cond delay="25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0-#ppt_w/2"/>
                          </p:val>
                        </p:tav>
                        <p:tav tm="100000">
                          <p:val>
                            <p:strVal val="#ppt_x"/>
                          </p:val>
                        </p:tav>
                      </p:tavLst>
                    </p:anim>
                    <p:anim calcmode="lin" valueType="num">
                      <p:cBhvr additive="base">
                        <p:cTn dur="500" fill="hold"/>
                        <p:tgtEl>
                          <p:spTgt spid="63"/>
                        </p:tgtEl>
                        <p:attrNameLst>
                          <p:attrName>ppt_y</p:attrName>
                        </p:attrNameLst>
                      </p:cBhvr>
                      <p:tavLst>
                        <p:tav tm="0">
                          <p:val>
                            <p:strVal val="#ppt_y"/>
                          </p:val>
                        </p:tav>
                        <p:tav tm="100000">
                          <p:val>
                            <p:strVal val="#ppt_y"/>
                          </p:val>
                        </p:tav>
                      </p:tavLst>
                    </p:anim>
                  </p:childTnLst>
                </p:cTn>
              </p:par>
            </p:tnLst>
          </p:tmpl>
        </p:tmplLst>
      </p:bldP>
      <p:bldP spid="64" grpId="0" animBg="1"/>
      <p:bldP spid="68" grpId="0">
        <p:tmplLst>
          <p:tmpl>
            <p:tnLst>
              <p:par>
                <p:cTn presetID="22" presetClass="entr" presetSubtype="2"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wipe(right)">
                      <p:cBhvr>
                        <p:cTn dur="500"/>
                        <p:tgtEl>
                          <p:spTgt spid="68"/>
                        </p:tgtEl>
                      </p:cBhvr>
                    </p:animEffect>
                  </p:childTnLst>
                </p:cTn>
              </p:par>
            </p:tnLst>
          </p:tmpl>
        </p:tmplLst>
      </p:bldP>
      <p:bldP spid="69" grpId="0" build="p">
        <p:tmplLst>
          <p:tmpl lvl="1">
            <p:tnLst>
              <p:par>
                <p:cTn presetID="2" presetClass="entr" presetSubtype="8" decel="100000" fill="hold" nodeType="afterEffect">
                  <p:stCondLst>
                    <p:cond delay="25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0-#ppt_w/2"/>
                          </p:val>
                        </p:tav>
                        <p:tav tm="100000">
                          <p:val>
                            <p:strVal val="#ppt_x"/>
                          </p:val>
                        </p:tav>
                      </p:tavLst>
                    </p:anim>
                    <p:anim calcmode="lin" valueType="num">
                      <p:cBhvr additive="base">
                        <p:cTn dur="500" fill="hold"/>
                        <p:tgtEl>
                          <p:spTgt spid="69"/>
                        </p:tgtEl>
                        <p:attrNameLst>
                          <p:attrName>ppt_y</p:attrName>
                        </p:attrNameLst>
                      </p:cBhvr>
                      <p:tavLst>
                        <p:tav tm="0">
                          <p:val>
                            <p:strVal val="#ppt_y"/>
                          </p:val>
                        </p:tav>
                        <p:tav tm="100000">
                          <p:val>
                            <p:strVal val="#ppt_y"/>
                          </p:val>
                        </p:tav>
                      </p:tavLst>
                    </p:anim>
                  </p:childTnLst>
                </p:cTn>
              </p:par>
            </p:tnLst>
          </p:tmpl>
        </p:tmplLst>
      </p:bldP>
      <p:bldP spid="70" grpId="0" animBg="1"/>
      <p:bldP spid="71" grpId="0"/>
      <p:bldP spid="72" grpId="0"/>
      <p:bldP spid="73" grpId="0"/>
      <p:bldP spid="74"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21288" y="4698914"/>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8" y="3578967"/>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9542816" y="4701002"/>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9542816" y="3581055"/>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9653768" y="4418791"/>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45435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25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8"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山形 6"/>
          <p:cNvSpPr/>
          <p:nvPr userDrawn="1"/>
        </p:nvSpPr>
        <p:spPr>
          <a:xfrm>
            <a:off x="892704" y="4364211"/>
            <a:ext cx="4173971" cy="56605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01</a:t>
            </a:r>
            <a:endParaRPr kumimoji="1" lang="ja-JP" altLang="en-US" sz="2800" dirty="0">
              <a:solidFill>
                <a:schemeClr val="bg1"/>
              </a:solidFill>
            </a:endParaRPr>
          </a:p>
        </p:txBody>
      </p:sp>
      <p:sp>
        <p:nvSpPr>
          <p:cNvPr id="50" name="山形 49"/>
          <p:cNvSpPr/>
          <p:nvPr userDrawn="1"/>
        </p:nvSpPr>
        <p:spPr>
          <a:xfrm>
            <a:off x="4970029" y="4364211"/>
            <a:ext cx="4173971" cy="56605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02</a:t>
            </a:r>
            <a:endParaRPr kumimoji="1" lang="ja-JP" altLang="en-US" sz="2800" dirty="0">
              <a:solidFill>
                <a:schemeClr val="bg1"/>
              </a:solidFill>
            </a:endParaRPr>
          </a:p>
        </p:txBody>
      </p:sp>
      <p:sp>
        <p:nvSpPr>
          <p:cNvPr id="51" name="山形 50"/>
          <p:cNvSpPr/>
          <p:nvPr userDrawn="1"/>
        </p:nvSpPr>
        <p:spPr>
          <a:xfrm>
            <a:off x="9047354" y="4364211"/>
            <a:ext cx="4173971" cy="566057"/>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03</a:t>
            </a:r>
            <a:endParaRPr kumimoji="1" lang="ja-JP" altLang="en-US" sz="2800" dirty="0">
              <a:solidFill>
                <a:schemeClr val="bg1"/>
              </a:solidFill>
            </a:endParaRPr>
          </a:p>
        </p:txBody>
      </p:sp>
      <p:sp>
        <p:nvSpPr>
          <p:cNvPr id="52" name="山形 51"/>
          <p:cNvSpPr/>
          <p:nvPr userDrawn="1"/>
        </p:nvSpPr>
        <p:spPr>
          <a:xfrm>
            <a:off x="13124679" y="4364210"/>
            <a:ext cx="4173971" cy="566057"/>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04</a:t>
            </a:r>
            <a:endParaRPr kumimoji="1" lang="ja-JP" altLang="en-US" sz="2800" dirty="0">
              <a:solidFill>
                <a:schemeClr val="bg1"/>
              </a:solidFill>
            </a:endParaRPr>
          </a:p>
        </p:txBody>
      </p:sp>
      <p:sp>
        <p:nvSpPr>
          <p:cNvPr id="53" name="テキスト プレースホルダー 12"/>
          <p:cNvSpPr>
            <a:spLocks noGrp="1"/>
          </p:cNvSpPr>
          <p:nvPr>
            <p:ph type="body" sz="quarter" idx="12" hasCustomPrompt="1"/>
          </p:nvPr>
        </p:nvSpPr>
        <p:spPr>
          <a:xfrm>
            <a:off x="89270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14" hasCustomPrompt="1"/>
          </p:nvPr>
        </p:nvSpPr>
        <p:spPr>
          <a:xfrm>
            <a:off x="89270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5" name="テキスト プレースホルダー 12"/>
          <p:cNvSpPr>
            <a:spLocks noGrp="1"/>
          </p:cNvSpPr>
          <p:nvPr>
            <p:ph type="body" sz="quarter" idx="15" hasCustomPrompt="1"/>
          </p:nvPr>
        </p:nvSpPr>
        <p:spPr>
          <a:xfrm>
            <a:off x="497002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6" name="テキスト プレースホルダー 12"/>
          <p:cNvSpPr>
            <a:spLocks noGrp="1"/>
          </p:cNvSpPr>
          <p:nvPr>
            <p:ph type="body" sz="quarter" idx="16" hasCustomPrompt="1"/>
          </p:nvPr>
        </p:nvSpPr>
        <p:spPr>
          <a:xfrm>
            <a:off x="497002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7" name="テキスト プレースホルダー 12"/>
          <p:cNvSpPr>
            <a:spLocks noGrp="1"/>
          </p:cNvSpPr>
          <p:nvPr>
            <p:ph type="body" sz="quarter" idx="17" hasCustomPrompt="1"/>
          </p:nvPr>
        </p:nvSpPr>
        <p:spPr>
          <a:xfrm>
            <a:off x="904735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8" name="テキスト プレースホルダー 12"/>
          <p:cNvSpPr>
            <a:spLocks noGrp="1"/>
          </p:cNvSpPr>
          <p:nvPr>
            <p:ph type="body" sz="quarter" idx="18" hasCustomPrompt="1"/>
          </p:nvPr>
        </p:nvSpPr>
        <p:spPr>
          <a:xfrm>
            <a:off x="904735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9" name="テキスト プレースホルダー 12"/>
          <p:cNvSpPr>
            <a:spLocks noGrp="1"/>
          </p:cNvSpPr>
          <p:nvPr>
            <p:ph type="body" sz="quarter" idx="19" hasCustomPrompt="1"/>
          </p:nvPr>
        </p:nvSpPr>
        <p:spPr>
          <a:xfrm>
            <a:off x="1312467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0" hasCustomPrompt="1"/>
          </p:nvPr>
        </p:nvSpPr>
        <p:spPr>
          <a:xfrm>
            <a:off x="1312467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22203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54">
                                            <p:txEl>
                                              <p:pRg st="0" end="0"/>
                                            </p:txEl>
                                          </p:spTgt>
                                        </p:tgtEl>
                                        <p:attrNameLst>
                                          <p:attrName>style.visibility</p:attrName>
                                        </p:attrNameLst>
                                      </p:cBhvr>
                                      <p:to>
                                        <p:strVal val="visible"/>
                                      </p:to>
                                    </p:set>
                                    <p:anim calcmode="lin" valueType="num">
                                      <p:cBhvr additive="base">
                                        <p:cTn id="11" dur="75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54">
                                            <p:txEl>
                                              <p:pRg st="0" end="0"/>
                                            </p:txEl>
                                          </p:spTgt>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2" presetClass="entr" presetSubtype="8" fill="hold" grpId="0" nodeType="afterEffect">
                                  <p:stCondLst>
                                    <p:cond delay="0"/>
                                  </p:stCondLst>
                                  <p:childTnLst>
                                    <p:set>
                                      <p:cBhvr>
                                        <p:cTn id="15" dur="1" fill="hold">
                                          <p:stCondLst>
                                            <p:cond delay="0"/>
                                          </p:stCondLst>
                                        </p:cTn>
                                        <p:tgtEl>
                                          <p:spTgt spid="53">
                                            <p:txEl>
                                              <p:pRg st="0" end="0"/>
                                            </p:txEl>
                                          </p:spTgt>
                                        </p:tgtEl>
                                        <p:attrNameLst>
                                          <p:attrName>style.visibility</p:attrName>
                                        </p:attrNameLst>
                                      </p:cBhvr>
                                      <p:to>
                                        <p:strVal val="visible"/>
                                      </p:to>
                                    </p:set>
                                    <p:animEffect transition="in" filter="wipe(left)">
                                      <p:cBhvr>
                                        <p:cTn id="16" dur="500"/>
                                        <p:tgtEl>
                                          <p:spTgt spid="53">
                                            <p:txEl>
                                              <p:pRg st="0" end="0"/>
                                            </p:txEl>
                                          </p:spTgt>
                                        </p:tgtEl>
                                      </p:cBhvr>
                                    </p:animEffect>
                                  </p:childTnLst>
                                </p:cTn>
                              </p:par>
                            </p:childTnLst>
                          </p:cTn>
                        </p:par>
                        <p:par>
                          <p:cTn id="17" fill="hold">
                            <p:stCondLst>
                              <p:cond delay="1250"/>
                            </p:stCondLst>
                            <p:childTnLst>
                              <p:par>
                                <p:cTn id="18" presetID="2" presetClass="entr" presetSubtype="8" decel="100000" fill="hold" grpId="0" nodeType="afterEffect">
                                  <p:stCondLst>
                                    <p:cond delay="250"/>
                                  </p:stCondLst>
                                  <p:childTnLst>
                                    <p:set>
                                      <p:cBhvr>
                                        <p:cTn id="19" dur="1" fill="hold">
                                          <p:stCondLst>
                                            <p:cond delay="0"/>
                                          </p:stCondLst>
                                        </p:cTn>
                                        <p:tgtEl>
                                          <p:spTgt spid="50"/>
                                        </p:tgtEl>
                                        <p:attrNameLst>
                                          <p:attrName>style.visibility</p:attrName>
                                        </p:attrNameLst>
                                      </p:cBhvr>
                                      <p:to>
                                        <p:strVal val="visible"/>
                                      </p:to>
                                    </p:set>
                                    <p:anim calcmode="lin" valueType="num">
                                      <p:cBhvr additive="base">
                                        <p:cTn id="20" dur="750" fill="hold"/>
                                        <p:tgtEl>
                                          <p:spTgt spid="50"/>
                                        </p:tgtEl>
                                        <p:attrNameLst>
                                          <p:attrName>ppt_x</p:attrName>
                                        </p:attrNameLst>
                                      </p:cBhvr>
                                      <p:tavLst>
                                        <p:tav tm="0">
                                          <p:val>
                                            <p:strVal val="0-#ppt_w/2"/>
                                          </p:val>
                                        </p:tav>
                                        <p:tav tm="100000">
                                          <p:val>
                                            <p:strVal val="#ppt_x"/>
                                          </p:val>
                                        </p:tav>
                                      </p:tavLst>
                                    </p:anim>
                                    <p:anim calcmode="lin" valueType="num">
                                      <p:cBhvr additive="base">
                                        <p:cTn id="21" dur="750" fill="hold"/>
                                        <p:tgtEl>
                                          <p:spTgt spid="50"/>
                                        </p:tgtEl>
                                        <p:attrNameLst>
                                          <p:attrName>ppt_y</p:attrName>
                                        </p:attrNameLst>
                                      </p:cBhvr>
                                      <p:tavLst>
                                        <p:tav tm="0">
                                          <p:val>
                                            <p:strVal val="#ppt_y"/>
                                          </p:val>
                                        </p:tav>
                                        <p:tav tm="100000">
                                          <p:val>
                                            <p:strVal val="#ppt_y"/>
                                          </p:val>
                                        </p:tav>
                                      </p:tavLst>
                                    </p:anim>
                                  </p:childTnLst>
                                </p:cTn>
                              </p:par>
                              <p:par>
                                <p:cTn id="22" presetID="2" presetClass="entr" presetSubtype="1" decel="100000" fill="hold" grpId="0" nodeType="withEffect">
                                  <p:stCondLst>
                                    <p:cond delay="250"/>
                                  </p:stCondLst>
                                  <p:childTnLst>
                                    <p:set>
                                      <p:cBhvr>
                                        <p:cTn id="23" dur="1" fill="hold">
                                          <p:stCondLst>
                                            <p:cond delay="0"/>
                                          </p:stCondLst>
                                        </p:cTn>
                                        <p:tgtEl>
                                          <p:spTgt spid="56">
                                            <p:txEl>
                                              <p:pRg st="0" end="0"/>
                                            </p:txEl>
                                          </p:spTgt>
                                        </p:tgtEl>
                                        <p:attrNameLst>
                                          <p:attrName>style.visibility</p:attrName>
                                        </p:attrNameLst>
                                      </p:cBhvr>
                                      <p:to>
                                        <p:strVal val="visible"/>
                                      </p:to>
                                    </p:set>
                                    <p:anim calcmode="lin" valueType="num">
                                      <p:cBhvr additive="base">
                                        <p:cTn id="24" dur="750" fill="hold"/>
                                        <p:tgtEl>
                                          <p:spTgt spid="56">
                                            <p:txEl>
                                              <p:pRg st="0" end="0"/>
                                            </p:txEl>
                                          </p:spTgt>
                                        </p:tgtEl>
                                        <p:attrNameLst>
                                          <p:attrName>ppt_x</p:attrName>
                                        </p:attrNameLst>
                                      </p:cBhvr>
                                      <p:tavLst>
                                        <p:tav tm="0">
                                          <p:val>
                                            <p:strVal val="#ppt_x"/>
                                          </p:val>
                                        </p:tav>
                                        <p:tav tm="100000">
                                          <p:val>
                                            <p:strVal val="#ppt_x"/>
                                          </p:val>
                                        </p:tav>
                                      </p:tavLst>
                                    </p:anim>
                                    <p:anim calcmode="lin" valueType="num">
                                      <p:cBhvr additive="base">
                                        <p:cTn id="25" dur="750" fill="hold"/>
                                        <p:tgtEl>
                                          <p:spTgt spid="56">
                                            <p:txEl>
                                              <p:pRg st="0" end="0"/>
                                            </p:txEl>
                                          </p:spTgt>
                                        </p:tgtEl>
                                        <p:attrNameLst>
                                          <p:attrName>ppt_y</p:attrName>
                                        </p:attrNameLst>
                                      </p:cBhvr>
                                      <p:tavLst>
                                        <p:tav tm="0">
                                          <p:val>
                                            <p:strVal val="0-#ppt_h/2"/>
                                          </p:val>
                                        </p:tav>
                                        <p:tav tm="100000">
                                          <p:val>
                                            <p:strVal val="#ppt_y"/>
                                          </p:val>
                                        </p:tav>
                                      </p:tavLst>
                                    </p:anim>
                                  </p:childTnLst>
                                </p:cTn>
                              </p:par>
                            </p:childTnLst>
                          </p:cTn>
                        </p:par>
                        <p:par>
                          <p:cTn id="26" fill="hold">
                            <p:stCondLst>
                              <p:cond delay="2250"/>
                            </p:stCondLst>
                            <p:childTnLst>
                              <p:par>
                                <p:cTn id="27" presetID="22" presetClass="entr" presetSubtype="8" fill="hold" grpId="0" nodeType="afterEffect">
                                  <p:stCondLst>
                                    <p:cond delay="0"/>
                                  </p:stCondLst>
                                  <p:childTnLst>
                                    <p:set>
                                      <p:cBhvr>
                                        <p:cTn id="28" dur="1" fill="hold">
                                          <p:stCondLst>
                                            <p:cond delay="0"/>
                                          </p:stCondLst>
                                        </p:cTn>
                                        <p:tgtEl>
                                          <p:spTgt spid="55">
                                            <p:txEl>
                                              <p:pRg st="0" end="0"/>
                                            </p:txEl>
                                          </p:spTgt>
                                        </p:tgtEl>
                                        <p:attrNameLst>
                                          <p:attrName>style.visibility</p:attrName>
                                        </p:attrNameLst>
                                      </p:cBhvr>
                                      <p:to>
                                        <p:strVal val="visible"/>
                                      </p:to>
                                    </p:set>
                                    <p:animEffect transition="in" filter="wipe(left)">
                                      <p:cBhvr>
                                        <p:cTn id="29" dur="500"/>
                                        <p:tgtEl>
                                          <p:spTgt spid="55">
                                            <p:txEl>
                                              <p:pRg st="0" end="0"/>
                                            </p:txEl>
                                          </p:spTgt>
                                        </p:tgtEl>
                                      </p:cBhvr>
                                    </p:animEffect>
                                  </p:childTnLst>
                                </p:cTn>
                              </p:par>
                            </p:childTnLst>
                          </p:cTn>
                        </p:par>
                        <p:par>
                          <p:cTn id="30" fill="hold">
                            <p:stCondLst>
                              <p:cond delay="2750"/>
                            </p:stCondLst>
                            <p:childTnLst>
                              <p:par>
                                <p:cTn id="31" presetID="2" presetClass="entr" presetSubtype="8" decel="100000" fill="hold" grpId="0" nodeType="afterEffect">
                                  <p:stCondLst>
                                    <p:cond delay="25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750" fill="hold"/>
                                        <p:tgtEl>
                                          <p:spTgt spid="51"/>
                                        </p:tgtEl>
                                        <p:attrNameLst>
                                          <p:attrName>ppt_x</p:attrName>
                                        </p:attrNameLst>
                                      </p:cBhvr>
                                      <p:tavLst>
                                        <p:tav tm="0">
                                          <p:val>
                                            <p:strVal val="0-#ppt_w/2"/>
                                          </p:val>
                                        </p:tav>
                                        <p:tav tm="100000">
                                          <p:val>
                                            <p:strVal val="#ppt_x"/>
                                          </p:val>
                                        </p:tav>
                                      </p:tavLst>
                                    </p:anim>
                                    <p:anim calcmode="lin" valueType="num">
                                      <p:cBhvr additive="base">
                                        <p:cTn id="34" dur="750" fill="hold"/>
                                        <p:tgtEl>
                                          <p:spTgt spid="51"/>
                                        </p:tgtEl>
                                        <p:attrNameLst>
                                          <p:attrName>ppt_y</p:attrName>
                                        </p:attrNameLst>
                                      </p:cBhvr>
                                      <p:tavLst>
                                        <p:tav tm="0">
                                          <p:val>
                                            <p:strVal val="#ppt_y"/>
                                          </p:val>
                                        </p:tav>
                                        <p:tav tm="100000">
                                          <p:val>
                                            <p:strVal val="#ppt_y"/>
                                          </p:val>
                                        </p:tav>
                                      </p:tavLst>
                                    </p:anim>
                                  </p:childTnLst>
                                </p:cTn>
                              </p:par>
                              <p:par>
                                <p:cTn id="35" presetID="2" presetClass="entr" presetSubtype="1" decel="100000" fill="hold" grpId="0" nodeType="withEffect">
                                  <p:stCondLst>
                                    <p:cond delay="250"/>
                                  </p:stCondLst>
                                  <p:childTnLst>
                                    <p:set>
                                      <p:cBhvr>
                                        <p:cTn id="36" dur="1" fill="hold">
                                          <p:stCondLst>
                                            <p:cond delay="0"/>
                                          </p:stCondLst>
                                        </p:cTn>
                                        <p:tgtEl>
                                          <p:spTgt spid="58">
                                            <p:txEl>
                                              <p:pRg st="0" end="0"/>
                                            </p:txEl>
                                          </p:spTgt>
                                        </p:tgtEl>
                                        <p:attrNameLst>
                                          <p:attrName>style.visibility</p:attrName>
                                        </p:attrNameLst>
                                      </p:cBhvr>
                                      <p:to>
                                        <p:strVal val="visible"/>
                                      </p:to>
                                    </p:set>
                                    <p:anim calcmode="lin" valueType="num">
                                      <p:cBhvr additive="base">
                                        <p:cTn id="37" dur="75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38" dur="750" fill="hold"/>
                                        <p:tgtEl>
                                          <p:spTgt spid="58">
                                            <p:txEl>
                                              <p:pRg st="0" end="0"/>
                                            </p:txEl>
                                          </p:spTgt>
                                        </p:tgtEl>
                                        <p:attrNameLst>
                                          <p:attrName>ppt_y</p:attrName>
                                        </p:attrNameLst>
                                      </p:cBhvr>
                                      <p:tavLst>
                                        <p:tav tm="0">
                                          <p:val>
                                            <p:strVal val="0-#ppt_h/2"/>
                                          </p:val>
                                        </p:tav>
                                        <p:tav tm="100000">
                                          <p:val>
                                            <p:strVal val="#ppt_y"/>
                                          </p:val>
                                        </p:tav>
                                      </p:tavLst>
                                    </p:anim>
                                  </p:childTnLst>
                                </p:cTn>
                              </p:par>
                            </p:childTnLst>
                          </p:cTn>
                        </p:par>
                        <p:par>
                          <p:cTn id="39" fill="hold">
                            <p:stCondLst>
                              <p:cond delay="3750"/>
                            </p:stCondLst>
                            <p:childTnLst>
                              <p:par>
                                <p:cTn id="40" presetID="22" presetClass="entr" presetSubtype="8" fill="hold" grpId="0" nodeType="afterEffect">
                                  <p:stCondLst>
                                    <p:cond delay="0"/>
                                  </p:stCondLst>
                                  <p:childTnLst>
                                    <p:set>
                                      <p:cBhvr>
                                        <p:cTn id="41" dur="1" fill="hold">
                                          <p:stCondLst>
                                            <p:cond delay="0"/>
                                          </p:stCondLst>
                                        </p:cTn>
                                        <p:tgtEl>
                                          <p:spTgt spid="57">
                                            <p:txEl>
                                              <p:pRg st="0" end="0"/>
                                            </p:txEl>
                                          </p:spTgt>
                                        </p:tgtEl>
                                        <p:attrNameLst>
                                          <p:attrName>style.visibility</p:attrName>
                                        </p:attrNameLst>
                                      </p:cBhvr>
                                      <p:to>
                                        <p:strVal val="visible"/>
                                      </p:to>
                                    </p:set>
                                    <p:animEffect transition="in" filter="wipe(left)">
                                      <p:cBhvr>
                                        <p:cTn id="42" dur="500"/>
                                        <p:tgtEl>
                                          <p:spTgt spid="57">
                                            <p:txEl>
                                              <p:pRg st="0" end="0"/>
                                            </p:txEl>
                                          </p:spTgt>
                                        </p:tgtEl>
                                      </p:cBhvr>
                                    </p:animEffect>
                                  </p:childTnLst>
                                </p:cTn>
                              </p:par>
                            </p:childTnLst>
                          </p:cTn>
                        </p:par>
                        <p:par>
                          <p:cTn id="43" fill="hold">
                            <p:stCondLst>
                              <p:cond delay="4250"/>
                            </p:stCondLst>
                            <p:childTnLst>
                              <p:par>
                                <p:cTn id="44" presetID="2" presetClass="entr" presetSubtype="8" decel="100000" fill="hold" grpId="0" nodeType="afterEffect">
                                  <p:stCondLst>
                                    <p:cond delay="250"/>
                                  </p:stCondLst>
                                  <p:childTnLst>
                                    <p:set>
                                      <p:cBhvr>
                                        <p:cTn id="45" dur="1" fill="hold">
                                          <p:stCondLst>
                                            <p:cond delay="0"/>
                                          </p:stCondLst>
                                        </p:cTn>
                                        <p:tgtEl>
                                          <p:spTgt spid="52"/>
                                        </p:tgtEl>
                                        <p:attrNameLst>
                                          <p:attrName>style.visibility</p:attrName>
                                        </p:attrNameLst>
                                      </p:cBhvr>
                                      <p:to>
                                        <p:strVal val="visible"/>
                                      </p:to>
                                    </p:set>
                                    <p:anim calcmode="lin" valueType="num">
                                      <p:cBhvr additive="base">
                                        <p:cTn id="46" dur="750" fill="hold"/>
                                        <p:tgtEl>
                                          <p:spTgt spid="52"/>
                                        </p:tgtEl>
                                        <p:attrNameLst>
                                          <p:attrName>ppt_x</p:attrName>
                                        </p:attrNameLst>
                                      </p:cBhvr>
                                      <p:tavLst>
                                        <p:tav tm="0">
                                          <p:val>
                                            <p:strVal val="0-#ppt_w/2"/>
                                          </p:val>
                                        </p:tav>
                                        <p:tav tm="100000">
                                          <p:val>
                                            <p:strVal val="#ppt_x"/>
                                          </p:val>
                                        </p:tav>
                                      </p:tavLst>
                                    </p:anim>
                                    <p:anim calcmode="lin" valueType="num">
                                      <p:cBhvr additive="base">
                                        <p:cTn id="47" dur="750" fill="hold"/>
                                        <p:tgtEl>
                                          <p:spTgt spid="52"/>
                                        </p:tgtEl>
                                        <p:attrNameLst>
                                          <p:attrName>ppt_y</p:attrName>
                                        </p:attrNameLst>
                                      </p:cBhvr>
                                      <p:tavLst>
                                        <p:tav tm="0">
                                          <p:val>
                                            <p:strVal val="#ppt_y"/>
                                          </p:val>
                                        </p:tav>
                                        <p:tav tm="100000">
                                          <p:val>
                                            <p:strVal val="#ppt_y"/>
                                          </p:val>
                                        </p:tav>
                                      </p:tavLst>
                                    </p:anim>
                                  </p:childTnLst>
                                </p:cTn>
                              </p:par>
                              <p:par>
                                <p:cTn id="48" presetID="2" presetClass="entr" presetSubtype="1" decel="100000" fill="hold" grpId="0" nodeType="withEffect">
                                  <p:stCondLst>
                                    <p:cond delay="250"/>
                                  </p:stCondLst>
                                  <p:childTnLst>
                                    <p:set>
                                      <p:cBhvr>
                                        <p:cTn id="49" dur="1" fill="hold">
                                          <p:stCondLst>
                                            <p:cond delay="0"/>
                                          </p:stCondLst>
                                        </p:cTn>
                                        <p:tgtEl>
                                          <p:spTgt spid="60">
                                            <p:txEl>
                                              <p:pRg st="0" end="0"/>
                                            </p:txEl>
                                          </p:spTgt>
                                        </p:tgtEl>
                                        <p:attrNameLst>
                                          <p:attrName>style.visibility</p:attrName>
                                        </p:attrNameLst>
                                      </p:cBhvr>
                                      <p:to>
                                        <p:strVal val="visible"/>
                                      </p:to>
                                    </p:set>
                                    <p:anim calcmode="lin" valueType="num">
                                      <p:cBhvr additive="base">
                                        <p:cTn id="50" dur="75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51" dur="750" fill="hold"/>
                                        <p:tgtEl>
                                          <p:spTgt spid="60">
                                            <p:txEl>
                                              <p:pRg st="0" end="0"/>
                                            </p:txEl>
                                          </p:spTgt>
                                        </p:tgtEl>
                                        <p:attrNameLst>
                                          <p:attrName>ppt_y</p:attrName>
                                        </p:attrNameLst>
                                      </p:cBhvr>
                                      <p:tavLst>
                                        <p:tav tm="0">
                                          <p:val>
                                            <p:strVal val="0-#ppt_h/2"/>
                                          </p:val>
                                        </p:tav>
                                        <p:tav tm="100000">
                                          <p:val>
                                            <p:strVal val="#ppt_y"/>
                                          </p:val>
                                        </p:tav>
                                      </p:tavLst>
                                    </p:anim>
                                  </p:childTnLst>
                                </p:cTn>
                              </p:par>
                            </p:childTnLst>
                          </p:cTn>
                        </p:par>
                        <p:par>
                          <p:cTn id="52" fill="hold">
                            <p:stCondLst>
                              <p:cond delay="5250"/>
                            </p:stCondLst>
                            <p:childTnLst>
                              <p:par>
                                <p:cTn id="53" presetID="22" presetClass="entr" presetSubtype="8" fill="hold" grpId="0" nodeType="afterEffect">
                                  <p:stCondLst>
                                    <p:cond delay="0"/>
                                  </p:stCondLst>
                                  <p:childTnLst>
                                    <p:set>
                                      <p:cBhvr>
                                        <p:cTn id="54" dur="1" fill="hold">
                                          <p:stCondLst>
                                            <p:cond delay="0"/>
                                          </p:stCondLst>
                                        </p:cTn>
                                        <p:tgtEl>
                                          <p:spTgt spid="59">
                                            <p:txEl>
                                              <p:pRg st="0" end="0"/>
                                            </p:txEl>
                                          </p:spTgt>
                                        </p:tgtEl>
                                        <p:attrNameLst>
                                          <p:attrName>style.visibility</p:attrName>
                                        </p:attrNameLst>
                                      </p:cBhvr>
                                      <p:to>
                                        <p:strVal val="visible"/>
                                      </p:to>
                                    </p:set>
                                    <p:animEffect transition="in" filter="wipe(left)">
                                      <p:cBhvr>
                                        <p:cTn id="55" dur="500"/>
                                        <p:tgtEl>
                                          <p:spTgt spid="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0" grpId="0" animBg="1"/>
      <p:bldP spid="51" grpId="0" animBg="1"/>
      <p:bldP spid="52" grpId="0" animBg="1"/>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4" grpId="0" build="p">
        <p:tmplLst>
          <p:tmpl lvl="1">
            <p:tnLst>
              <p:par>
                <p:cTn presetID="2" presetClass="entr" presetSubtype="1" decel="100000" fill="hold" nodeType="with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750" fill="hold"/>
                        <p:tgtEl>
                          <p:spTgt spid="54"/>
                        </p:tgtEl>
                        <p:attrNameLst>
                          <p:attrName>ppt_x</p:attrName>
                        </p:attrNameLst>
                      </p:cBhvr>
                      <p:tavLst>
                        <p:tav tm="0">
                          <p:val>
                            <p:strVal val="#ppt_x"/>
                          </p:val>
                        </p:tav>
                        <p:tav tm="100000">
                          <p:val>
                            <p:strVal val="#ppt_x"/>
                          </p:val>
                        </p:tav>
                      </p:tavLst>
                    </p:anim>
                    <p:anim calcmode="lin" valueType="num">
                      <p:cBhvr additive="base">
                        <p:cTn dur="750" fill="hold"/>
                        <p:tgtEl>
                          <p:spTgt spid="54"/>
                        </p:tgtEl>
                        <p:attrNameLst>
                          <p:attrName>ppt_y</p:attrName>
                        </p:attrNameLst>
                      </p:cBhvr>
                      <p:tavLst>
                        <p:tav tm="0">
                          <p:val>
                            <p:strVal val="0-#ppt_h/2"/>
                          </p:val>
                        </p:tav>
                        <p:tav tm="100000">
                          <p:val>
                            <p:strVal val="#ppt_y"/>
                          </p:val>
                        </p:tav>
                      </p:tavLst>
                    </p:anim>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build="p">
        <p:tmplLst>
          <p:tmpl lvl="1">
            <p:tnLst>
              <p:par>
                <p:cTn presetID="2" presetClass="entr" presetSubtype="1" decel="100000"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750" fill="hold"/>
                        <p:tgtEl>
                          <p:spTgt spid="56"/>
                        </p:tgtEl>
                        <p:attrNameLst>
                          <p:attrName>ppt_x</p:attrName>
                        </p:attrNameLst>
                      </p:cBhvr>
                      <p:tavLst>
                        <p:tav tm="0">
                          <p:val>
                            <p:strVal val="#ppt_x"/>
                          </p:val>
                        </p:tav>
                        <p:tav tm="100000">
                          <p:val>
                            <p:strVal val="#ppt_x"/>
                          </p:val>
                        </p:tav>
                      </p:tavLst>
                    </p:anim>
                    <p:anim calcmode="lin" valueType="num">
                      <p:cBhvr additive="base">
                        <p:cTn dur="750" fill="hold"/>
                        <p:tgtEl>
                          <p:spTgt spid="56"/>
                        </p:tgtEl>
                        <p:attrNameLst>
                          <p:attrName>ppt_y</p:attrName>
                        </p:attrNameLst>
                      </p:cBhvr>
                      <p:tavLst>
                        <p:tav tm="0">
                          <p:val>
                            <p:strVal val="0-#ppt_h/2"/>
                          </p:val>
                        </p:tav>
                        <p:tav tm="100000">
                          <p:val>
                            <p:strVal val="#ppt_y"/>
                          </p:val>
                        </p:tav>
                      </p:tavLst>
                    </p:anim>
                  </p:childTnLst>
                </p:cTn>
              </p:par>
            </p:tnLst>
          </p:tmpl>
        </p:tmplLst>
      </p:bldP>
      <p:bldP spid="57" grpId="0" build="p">
        <p:tmplLst>
          <p:tmpl lvl="1">
            <p:tnLst>
              <p:par>
                <p:cTn presetID="22" presetClass="entr" presetSubtype="8"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wipe(left)">
                      <p:cBhvr>
                        <p:cTn dur="500"/>
                        <p:tgtEl>
                          <p:spTgt spid="57"/>
                        </p:tgtEl>
                      </p:cBhvr>
                    </p:animEffect>
                  </p:childTnLst>
                </p:cTn>
              </p:par>
            </p:tnLst>
          </p:tmpl>
        </p:tmplLst>
      </p:bldP>
      <p:bldP spid="58" grpId="0" build="p">
        <p:tmplLst>
          <p:tmpl lvl="1">
            <p:tnLst>
              <p:par>
                <p:cTn presetID="2" presetClass="entr" presetSubtype="1" decel="100000" fill="hold" nodeType="withEffect">
                  <p:stCondLst>
                    <p:cond delay="2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750" fill="hold"/>
                        <p:tgtEl>
                          <p:spTgt spid="58"/>
                        </p:tgtEl>
                        <p:attrNameLst>
                          <p:attrName>ppt_x</p:attrName>
                        </p:attrNameLst>
                      </p:cBhvr>
                      <p:tavLst>
                        <p:tav tm="0">
                          <p:val>
                            <p:strVal val="#ppt_x"/>
                          </p:val>
                        </p:tav>
                        <p:tav tm="100000">
                          <p:val>
                            <p:strVal val="#ppt_x"/>
                          </p:val>
                        </p:tav>
                      </p:tavLst>
                    </p:anim>
                    <p:anim calcmode="lin" valueType="num">
                      <p:cBhvr additive="base">
                        <p:cTn dur="750" fill="hold"/>
                        <p:tgtEl>
                          <p:spTgt spid="58"/>
                        </p:tgtEl>
                        <p:attrNameLst>
                          <p:attrName>ppt_y</p:attrName>
                        </p:attrNameLst>
                      </p:cBhvr>
                      <p:tavLst>
                        <p:tav tm="0">
                          <p:val>
                            <p:strVal val="0-#ppt_h/2"/>
                          </p:val>
                        </p:tav>
                        <p:tav tm="100000">
                          <p:val>
                            <p:strVal val="#ppt_y"/>
                          </p:val>
                        </p:tav>
                      </p:tavLst>
                    </p:anim>
                  </p:childTnLst>
                </p:cTn>
              </p:par>
            </p:tnLst>
          </p:tmpl>
        </p:tmplLst>
      </p:bldP>
      <p:bldP spid="59" grpId="0" build="p">
        <p:tmplLst>
          <p:tmpl lvl="1">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2" presetClass="entr" presetSubtype="1" decel="100000" fill="hold" nodeType="with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750" fill="hold"/>
                        <p:tgtEl>
                          <p:spTgt spid="60"/>
                        </p:tgtEl>
                        <p:attrNameLst>
                          <p:attrName>ppt_x</p:attrName>
                        </p:attrNameLst>
                      </p:cBhvr>
                      <p:tavLst>
                        <p:tav tm="0">
                          <p:val>
                            <p:strVal val="#ppt_x"/>
                          </p:val>
                        </p:tav>
                        <p:tav tm="100000">
                          <p:val>
                            <p:strVal val="#ppt_x"/>
                          </p:val>
                        </p:tav>
                      </p:tavLst>
                    </p:anim>
                    <p:anim calcmode="lin" valueType="num">
                      <p:cBhvr additive="base">
                        <p:cTn dur="750" fill="hold"/>
                        <p:tgtEl>
                          <p:spTgt spid="60"/>
                        </p:tgtEl>
                        <p:attrNameLst>
                          <p:attrName>ppt_y</p:attrName>
                        </p:attrNameLst>
                      </p:cBhvr>
                      <p:tavLst>
                        <p:tav tm="0">
                          <p:val>
                            <p:strVal val="0-#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teg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3" name="円/楕円 30"/>
          <p:cNvSpPr/>
          <p:nvPr userDrawn="1"/>
        </p:nvSpPr>
        <p:spPr>
          <a:xfrm>
            <a:off x="8506495" y="5688869"/>
            <a:ext cx="1275009" cy="3502148"/>
          </a:xfrm>
          <a:custGeom>
            <a:avLst/>
            <a:gdLst/>
            <a:ahLst/>
            <a:cxnLst/>
            <a:rect l="l" t="t" r="r" b="b"/>
            <a:pathLst>
              <a:path w="1104899" h="3034897">
                <a:moveTo>
                  <a:pt x="183061" y="452441"/>
                </a:moveTo>
                <a:lnTo>
                  <a:pt x="202039" y="456272"/>
                </a:lnTo>
                <a:cubicBezTo>
                  <a:pt x="206033" y="453928"/>
                  <a:pt x="210452" y="453407"/>
                  <a:pt x="214967" y="453259"/>
                </a:cubicBezTo>
                <a:cubicBezTo>
                  <a:pt x="238093" y="484350"/>
                  <a:pt x="275364" y="503415"/>
                  <a:pt x="317087" y="503415"/>
                </a:cubicBezTo>
                <a:cubicBezTo>
                  <a:pt x="359170" y="503415"/>
                  <a:pt x="396722" y="484021"/>
                  <a:pt x="419760" y="452441"/>
                </a:cubicBezTo>
                <a:lnTo>
                  <a:pt x="446511" y="452441"/>
                </a:lnTo>
                <a:cubicBezTo>
                  <a:pt x="469549" y="484021"/>
                  <a:pt x="507100" y="503415"/>
                  <a:pt x="549182" y="503415"/>
                </a:cubicBezTo>
                <a:cubicBezTo>
                  <a:pt x="591264" y="503415"/>
                  <a:pt x="628817" y="484021"/>
                  <a:pt x="651855" y="452441"/>
                </a:cubicBezTo>
                <a:lnTo>
                  <a:pt x="685142" y="452441"/>
                </a:lnTo>
                <a:cubicBezTo>
                  <a:pt x="708180" y="484021"/>
                  <a:pt x="745733" y="503416"/>
                  <a:pt x="787815" y="503416"/>
                </a:cubicBezTo>
                <a:lnTo>
                  <a:pt x="837422" y="492397"/>
                </a:lnTo>
                <a:lnTo>
                  <a:pt x="848931" y="487050"/>
                </a:lnTo>
                <a:cubicBezTo>
                  <a:pt x="864198" y="480284"/>
                  <a:pt x="877135" y="469629"/>
                  <a:pt x="887585" y="456745"/>
                </a:cubicBezTo>
                <a:lnTo>
                  <a:pt x="889654" y="457620"/>
                </a:lnTo>
                <a:cubicBezTo>
                  <a:pt x="897429" y="453526"/>
                  <a:pt x="906239" y="452441"/>
                  <a:pt x="915302" y="452441"/>
                </a:cubicBezTo>
                <a:cubicBezTo>
                  <a:pt x="976685" y="452441"/>
                  <a:pt x="1026445" y="502202"/>
                  <a:pt x="1026445" y="563585"/>
                </a:cubicBezTo>
                <a:cubicBezTo>
                  <a:pt x="1026445" y="609396"/>
                  <a:pt x="998729" y="648734"/>
                  <a:pt x="959102" y="665631"/>
                </a:cubicBezTo>
                <a:cubicBezTo>
                  <a:pt x="841569" y="804451"/>
                  <a:pt x="762079" y="1001460"/>
                  <a:pt x="743903" y="1223908"/>
                </a:cubicBezTo>
                <a:lnTo>
                  <a:pt x="840117" y="1223908"/>
                </a:lnTo>
                <a:cubicBezTo>
                  <a:pt x="885252" y="1223908"/>
                  <a:pt x="921841" y="1260497"/>
                  <a:pt x="921841" y="1305632"/>
                </a:cubicBezTo>
                <a:lnTo>
                  <a:pt x="921840" y="1305632"/>
                </a:lnTo>
                <a:cubicBezTo>
                  <a:pt x="921840" y="1350767"/>
                  <a:pt x="885251" y="1387356"/>
                  <a:pt x="840116" y="1387356"/>
                </a:cubicBezTo>
                <a:lnTo>
                  <a:pt x="733571" y="1387356"/>
                </a:lnTo>
                <a:lnTo>
                  <a:pt x="732242" y="1435725"/>
                </a:lnTo>
                <a:cubicBezTo>
                  <a:pt x="732242" y="1834241"/>
                  <a:pt x="840619" y="2186259"/>
                  <a:pt x="1006562" y="2397455"/>
                </a:cubicBezTo>
                <a:lnTo>
                  <a:pt x="1005198" y="2397455"/>
                </a:lnTo>
                <a:cubicBezTo>
                  <a:pt x="1027765" y="2397455"/>
                  <a:pt x="1046060" y="2415750"/>
                  <a:pt x="1046060" y="2438317"/>
                </a:cubicBezTo>
                <a:lnTo>
                  <a:pt x="1046059" y="2438317"/>
                </a:lnTo>
                <a:cubicBezTo>
                  <a:pt x="1046059" y="2450137"/>
                  <a:pt x="1041040" y="2460785"/>
                  <a:pt x="1032621" y="2467820"/>
                </a:cubicBezTo>
                <a:cubicBezTo>
                  <a:pt x="1079361" y="2530209"/>
                  <a:pt x="1104899" y="2603760"/>
                  <a:pt x="1104899" y="2682076"/>
                </a:cubicBezTo>
                <a:cubicBezTo>
                  <a:pt x="1104899" y="2769275"/>
                  <a:pt x="1073240" y="2850566"/>
                  <a:pt x="1015880" y="2916671"/>
                </a:cubicBezTo>
                <a:cubicBezTo>
                  <a:pt x="1041463" y="2932650"/>
                  <a:pt x="1057500" y="2961309"/>
                  <a:pt x="1057500" y="2993714"/>
                </a:cubicBezTo>
                <a:lnTo>
                  <a:pt x="1057500" y="3034897"/>
                </a:lnTo>
                <a:lnTo>
                  <a:pt x="881231" y="3034897"/>
                </a:lnTo>
                <a:lnTo>
                  <a:pt x="223669" y="3034897"/>
                </a:lnTo>
                <a:lnTo>
                  <a:pt x="47401" y="3034897"/>
                </a:lnTo>
                <a:lnTo>
                  <a:pt x="47401" y="2993714"/>
                </a:lnTo>
                <a:cubicBezTo>
                  <a:pt x="47401" y="2961309"/>
                  <a:pt x="63437" y="2932651"/>
                  <a:pt x="89020" y="2916671"/>
                </a:cubicBezTo>
                <a:cubicBezTo>
                  <a:pt x="31659" y="2850567"/>
                  <a:pt x="0" y="2769275"/>
                  <a:pt x="0" y="2682076"/>
                </a:cubicBezTo>
                <a:cubicBezTo>
                  <a:pt x="0" y="2605483"/>
                  <a:pt x="24427" y="2533448"/>
                  <a:pt x="69407" y="2472045"/>
                </a:cubicBezTo>
                <a:cubicBezTo>
                  <a:pt x="54818" y="2467950"/>
                  <a:pt x="45766" y="2454190"/>
                  <a:pt x="45766" y="2438317"/>
                </a:cubicBezTo>
                <a:cubicBezTo>
                  <a:pt x="45766" y="2415750"/>
                  <a:pt x="64061" y="2397455"/>
                  <a:pt x="86628" y="2397455"/>
                </a:cubicBezTo>
                <a:lnTo>
                  <a:pt x="92234" y="2397455"/>
                </a:lnTo>
                <a:cubicBezTo>
                  <a:pt x="258177" y="2186259"/>
                  <a:pt x="366555" y="1834241"/>
                  <a:pt x="366555" y="1435725"/>
                </a:cubicBezTo>
                <a:lnTo>
                  <a:pt x="365225" y="1387355"/>
                </a:lnTo>
                <a:lnTo>
                  <a:pt x="258248" y="1387355"/>
                </a:lnTo>
                <a:cubicBezTo>
                  <a:pt x="213113" y="1387355"/>
                  <a:pt x="176524" y="1350767"/>
                  <a:pt x="176524" y="1305632"/>
                </a:cubicBezTo>
                <a:cubicBezTo>
                  <a:pt x="176524" y="1260497"/>
                  <a:pt x="213113" y="1223908"/>
                  <a:pt x="258248" y="1223908"/>
                </a:cubicBezTo>
                <a:lnTo>
                  <a:pt x="349409" y="1223908"/>
                </a:lnTo>
                <a:cubicBezTo>
                  <a:pt x="332627" y="1001981"/>
                  <a:pt x="254734" y="804966"/>
                  <a:pt x="138681" y="665240"/>
                </a:cubicBezTo>
                <a:cubicBezTo>
                  <a:pt x="99339" y="648314"/>
                  <a:pt x="71918" y="609152"/>
                  <a:pt x="71918" y="563585"/>
                </a:cubicBezTo>
                <a:cubicBezTo>
                  <a:pt x="71918" y="502202"/>
                  <a:pt x="121678" y="452441"/>
                  <a:pt x="183061" y="452441"/>
                </a:cubicBezTo>
                <a:close/>
                <a:moveTo>
                  <a:pt x="545913" y="0"/>
                </a:moveTo>
                <a:cubicBezTo>
                  <a:pt x="656041" y="0"/>
                  <a:pt x="745318" y="89277"/>
                  <a:pt x="745318" y="199405"/>
                </a:cubicBezTo>
                <a:cubicBezTo>
                  <a:pt x="745318" y="309533"/>
                  <a:pt x="656041" y="398810"/>
                  <a:pt x="545913" y="398810"/>
                </a:cubicBezTo>
                <a:cubicBezTo>
                  <a:pt x="435785" y="398810"/>
                  <a:pt x="346508" y="309533"/>
                  <a:pt x="346508" y="199405"/>
                </a:cubicBezTo>
                <a:cubicBezTo>
                  <a:pt x="346508" y="89277"/>
                  <a:pt x="435785" y="0"/>
                  <a:pt x="545913" y="0"/>
                </a:cubicBezTo>
                <a:close/>
              </a:path>
            </a:pathLst>
          </a:custGeom>
          <a:solidFill>
            <a:schemeClr val="accent6"/>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2"/>
          <p:cNvSpPr>
            <a:spLocks noGrp="1"/>
          </p:cNvSpPr>
          <p:nvPr>
            <p:ph type="body" sz="quarter" idx="12" hasCustomPrompt="1"/>
          </p:nvPr>
        </p:nvSpPr>
        <p:spPr>
          <a:xfrm>
            <a:off x="6157916" y="3023183"/>
            <a:ext cx="5998233" cy="590539"/>
          </a:xfrm>
        </p:spPr>
        <p:txBody>
          <a:bodyPr>
            <a:normAutofit/>
          </a:bodyPr>
          <a:lstStyle>
            <a:lvl1pPr algn="ctr">
              <a:defRPr sz="18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3" hasCustomPrompt="1"/>
          </p:nvPr>
        </p:nvSpPr>
        <p:spPr>
          <a:xfrm>
            <a:off x="6157916" y="2191030"/>
            <a:ext cx="5998233"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6" name="正方形/長方形 35"/>
          <p:cNvSpPr/>
          <p:nvPr userDrawn="1"/>
        </p:nvSpPr>
        <p:spPr>
          <a:xfrm>
            <a:off x="8243083" y="2899044"/>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4"/>
          <p:cNvSpPr/>
          <p:nvPr userDrawn="1"/>
        </p:nvSpPr>
        <p:spPr>
          <a:xfrm>
            <a:off x="8611939" y="3755995"/>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25"/>
          <p:cNvSpPr>
            <a:spLocks noGrp="1"/>
          </p:cNvSpPr>
          <p:nvPr>
            <p:ph type="pic" sz="quarter" idx="14" hasCustomPrompt="1"/>
          </p:nvPr>
        </p:nvSpPr>
        <p:spPr>
          <a:xfrm>
            <a:off x="8865196" y="401006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9" name="円/楕円 4"/>
          <p:cNvSpPr/>
          <p:nvPr userDrawn="1"/>
        </p:nvSpPr>
        <p:spPr>
          <a:xfrm>
            <a:off x="10701039" y="5228213"/>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15" hasCustomPrompt="1"/>
          </p:nvPr>
        </p:nvSpPr>
        <p:spPr>
          <a:xfrm>
            <a:off x="10954296" y="548228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3" name="テキスト プレースホルダー 12"/>
          <p:cNvSpPr>
            <a:spLocks noGrp="1"/>
          </p:cNvSpPr>
          <p:nvPr>
            <p:ph type="body" sz="quarter" idx="16" hasCustomPrompt="1"/>
          </p:nvPr>
        </p:nvSpPr>
        <p:spPr>
          <a:xfrm>
            <a:off x="12090811" y="5624558"/>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12090811" y="4792405"/>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12176539" y="550041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6" name="円/楕円 4"/>
          <p:cNvSpPr/>
          <p:nvPr userDrawn="1"/>
        </p:nvSpPr>
        <p:spPr>
          <a:xfrm>
            <a:off x="6519919" y="52238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25"/>
          <p:cNvSpPr>
            <a:spLocks noGrp="1"/>
          </p:cNvSpPr>
          <p:nvPr>
            <p:ph type="pic" sz="quarter" idx="18" hasCustomPrompt="1"/>
          </p:nvPr>
        </p:nvSpPr>
        <p:spPr>
          <a:xfrm>
            <a:off x="6773176" y="547791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8" name="テキスト プレースホルダー 12"/>
          <p:cNvSpPr>
            <a:spLocks noGrp="1"/>
          </p:cNvSpPr>
          <p:nvPr>
            <p:ph type="body" sz="quarter" idx="19" hasCustomPrompt="1"/>
          </p:nvPr>
        </p:nvSpPr>
        <p:spPr>
          <a:xfrm>
            <a:off x="1989683" y="5620188"/>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49" name="テキスト プレースホルダー 12"/>
          <p:cNvSpPr>
            <a:spLocks noGrp="1"/>
          </p:cNvSpPr>
          <p:nvPr>
            <p:ph type="body" sz="quarter" idx="20" hasCustomPrompt="1"/>
          </p:nvPr>
        </p:nvSpPr>
        <p:spPr>
          <a:xfrm>
            <a:off x="1989683" y="4788035"/>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4312365" y="549604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2" name="円/楕円 4"/>
          <p:cNvSpPr/>
          <p:nvPr userDrawn="1"/>
        </p:nvSpPr>
        <p:spPr>
          <a:xfrm>
            <a:off x="11880418" y="735755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図プレースホルダー 25"/>
          <p:cNvSpPr>
            <a:spLocks noGrp="1"/>
          </p:cNvSpPr>
          <p:nvPr>
            <p:ph type="pic" sz="quarter" idx="21" hasCustomPrompt="1"/>
          </p:nvPr>
        </p:nvSpPr>
        <p:spPr>
          <a:xfrm>
            <a:off x="12133675" y="761162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2" hasCustomPrompt="1"/>
          </p:nvPr>
        </p:nvSpPr>
        <p:spPr>
          <a:xfrm>
            <a:off x="13270190" y="7753900"/>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3" hasCustomPrompt="1"/>
          </p:nvPr>
        </p:nvSpPr>
        <p:spPr>
          <a:xfrm>
            <a:off x="13270190" y="6921747"/>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正方形/長方形 65"/>
          <p:cNvSpPr/>
          <p:nvPr userDrawn="1"/>
        </p:nvSpPr>
        <p:spPr>
          <a:xfrm>
            <a:off x="13355918" y="7629761"/>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7" name="円/楕円 4"/>
          <p:cNvSpPr/>
          <p:nvPr userDrawn="1"/>
        </p:nvSpPr>
        <p:spPr>
          <a:xfrm>
            <a:off x="5346461" y="7361665"/>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図プレースホルダー 25"/>
          <p:cNvSpPr>
            <a:spLocks noGrp="1"/>
          </p:cNvSpPr>
          <p:nvPr>
            <p:ph type="pic" sz="quarter" idx="24" hasCustomPrompt="1"/>
          </p:nvPr>
        </p:nvSpPr>
        <p:spPr>
          <a:xfrm>
            <a:off x="5599718" y="761573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9" name="テキスト プレースホルダー 12"/>
          <p:cNvSpPr>
            <a:spLocks noGrp="1"/>
          </p:cNvSpPr>
          <p:nvPr>
            <p:ph type="body" sz="quarter" idx="25" hasCustomPrompt="1"/>
          </p:nvPr>
        </p:nvSpPr>
        <p:spPr>
          <a:xfrm>
            <a:off x="816225" y="7758010"/>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6" hasCustomPrompt="1"/>
          </p:nvPr>
        </p:nvSpPr>
        <p:spPr>
          <a:xfrm>
            <a:off x="816225" y="6925857"/>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3138907" y="76338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393729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ppt_x"/>
                                          </p:val>
                                        </p:tav>
                                        <p:tav tm="100000">
                                          <p:val>
                                            <p:strVal val="#ppt_x"/>
                                          </p:val>
                                        </p:tav>
                                      </p:tavLst>
                                    </p:anim>
                                    <p:anim calcmode="lin" valueType="num">
                                      <p:cBhvr additive="base">
                                        <p:cTn id="8" dur="1000" fill="hold"/>
                                        <p:tgtEl>
                                          <p:spTgt spid="33"/>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 presetClass="entr" presetSubtype="1" decel="100000" fill="hold" grpId="0" nodeType="after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additive="base">
                                        <p:cTn id="12" dur="750" fill="hold"/>
                                        <p:tgtEl>
                                          <p:spTgt spid="37"/>
                                        </p:tgtEl>
                                        <p:attrNameLst>
                                          <p:attrName>ppt_x</p:attrName>
                                        </p:attrNameLst>
                                      </p:cBhvr>
                                      <p:tavLst>
                                        <p:tav tm="0">
                                          <p:val>
                                            <p:strVal val="#ppt_x"/>
                                          </p:val>
                                        </p:tav>
                                        <p:tav tm="100000">
                                          <p:val>
                                            <p:strVal val="#ppt_x"/>
                                          </p:val>
                                        </p:tav>
                                      </p:tavLst>
                                    </p:anim>
                                    <p:anim calcmode="lin" valueType="num">
                                      <p:cBhvr additive="base">
                                        <p:cTn id="13" dur="750" fill="hold"/>
                                        <p:tgtEl>
                                          <p:spTgt spid="37"/>
                                        </p:tgtEl>
                                        <p:attrNameLst>
                                          <p:attrName>ppt_y</p:attrName>
                                        </p:attrNameLst>
                                      </p:cBhvr>
                                      <p:tavLst>
                                        <p:tav tm="0">
                                          <p:val>
                                            <p:strVal val="0-#ppt_h/2"/>
                                          </p:val>
                                        </p:tav>
                                        <p:tav tm="100000">
                                          <p:val>
                                            <p:strVal val="#ppt_y"/>
                                          </p:val>
                                        </p:tav>
                                      </p:tavLst>
                                    </p:anim>
                                  </p:childTnLst>
                                </p:cTn>
                              </p:par>
                              <p:par>
                                <p:cTn id="14" presetID="2" presetClass="entr" presetSubtype="1" decel="10000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 calcmode="lin" valueType="num">
                                      <p:cBhvr additive="base">
                                        <p:cTn id="16" dur="750" fill="hold"/>
                                        <p:tgtEl>
                                          <p:spTgt spid="38"/>
                                        </p:tgtEl>
                                        <p:attrNameLst>
                                          <p:attrName>ppt_x</p:attrName>
                                        </p:attrNameLst>
                                      </p:cBhvr>
                                      <p:tavLst>
                                        <p:tav tm="0">
                                          <p:val>
                                            <p:strVal val="#ppt_x"/>
                                          </p:val>
                                        </p:tav>
                                        <p:tav tm="100000">
                                          <p:val>
                                            <p:strVal val="#ppt_x"/>
                                          </p:val>
                                        </p:tav>
                                      </p:tavLst>
                                    </p:anim>
                                    <p:anim calcmode="lin" valueType="num">
                                      <p:cBhvr additive="base">
                                        <p:cTn id="17" dur="750" fill="hold"/>
                                        <p:tgtEl>
                                          <p:spTgt spid="38"/>
                                        </p:tgtEl>
                                        <p:attrNameLst>
                                          <p:attrName>ppt_y</p:attrName>
                                        </p:attrNameLst>
                                      </p:cBhvr>
                                      <p:tavLst>
                                        <p:tav tm="0">
                                          <p:val>
                                            <p:strVal val="0-#ppt_h/2"/>
                                          </p:val>
                                        </p:tav>
                                        <p:tav tm="100000">
                                          <p:val>
                                            <p:strVal val="#ppt_y"/>
                                          </p:val>
                                        </p:tav>
                                      </p:tavLst>
                                    </p:anim>
                                  </p:childTnLst>
                                </p:cTn>
                              </p:par>
                            </p:childTnLst>
                          </p:cTn>
                        </p:par>
                        <p:par>
                          <p:cTn id="18" fill="hold">
                            <p:stCondLst>
                              <p:cond delay="1750"/>
                            </p:stCondLst>
                            <p:childTnLst>
                              <p:par>
                                <p:cTn id="19" presetID="2" presetClass="entr" presetSubtype="1" decel="100000" fill="hold" grpId="0" nodeType="afterEffect">
                                  <p:stCondLst>
                                    <p:cond delay="0"/>
                                  </p:stCondLst>
                                  <p:childTnLst>
                                    <p:set>
                                      <p:cBhvr>
                                        <p:cTn id="20" dur="1" fill="hold">
                                          <p:stCondLst>
                                            <p:cond delay="0"/>
                                          </p:stCondLst>
                                        </p:cTn>
                                        <p:tgtEl>
                                          <p:spTgt spid="35">
                                            <p:txEl>
                                              <p:pRg st="0" end="0"/>
                                            </p:txEl>
                                          </p:spTgt>
                                        </p:tgtEl>
                                        <p:attrNameLst>
                                          <p:attrName>style.visibility</p:attrName>
                                        </p:attrNameLst>
                                      </p:cBhvr>
                                      <p:to>
                                        <p:strVal val="visible"/>
                                      </p:to>
                                    </p:set>
                                    <p:anim calcmode="lin" valueType="num">
                                      <p:cBhvr additive="base">
                                        <p:cTn id="21"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
                                            <p:txEl>
                                              <p:pRg st="0" end="0"/>
                                            </p:txEl>
                                          </p:spTgt>
                                        </p:tgtEl>
                                        <p:attrNameLst>
                                          <p:attrName>ppt_y</p:attrName>
                                        </p:attrNameLst>
                                      </p:cBhvr>
                                      <p:tavLst>
                                        <p:tav tm="0">
                                          <p:val>
                                            <p:strVal val="0-#ppt_h/2"/>
                                          </p:val>
                                        </p:tav>
                                        <p:tav tm="100000">
                                          <p:val>
                                            <p:strVal val="#ppt_y"/>
                                          </p:val>
                                        </p:tav>
                                      </p:tavLst>
                                    </p:anim>
                                  </p:childTnLst>
                                </p:cTn>
                              </p:par>
                              <p:par>
                                <p:cTn id="23" presetID="2" presetClass="entr" presetSubtype="4" decel="10000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par>
                          <p:cTn id="27" fill="hold">
                            <p:stCondLst>
                              <p:cond delay="2250"/>
                            </p:stCondLst>
                            <p:childTnLst>
                              <p:par>
                                <p:cTn id="28" presetID="22" presetClass="entr" presetSubtype="8"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wipe(left)">
                                      <p:cBhvr>
                                        <p:cTn id="30" dur="500"/>
                                        <p:tgtEl>
                                          <p:spTgt spid="34"/>
                                        </p:tgtEl>
                                      </p:cBhvr>
                                    </p:animEffect>
                                  </p:childTnLst>
                                </p:cTn>
                              </p:par>
                            </p:childTnLst>
                          </p:cTn>
                        </p:par>
                        <p:par>
                          <p:cTn id="31" fill="hold">
                            <p:stCondLst>
                              <p:cond delay="2750"/>
                            </p:stCondLst>
                            <p:childTnLst>
                              <p:par>
                                <p:cTn id="32" presetID="2" presetClass="entr" presetSubtype="1" decel="100000"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 calcmode="lin" valueType="num">
                                      <p:cBhvr additive="base">
                                        <p:cTn id="34" dur="750" fill="hold"/>
                                        <p:tgtEl>
                                          <p:spTgt spid="39"/>
                                        </p:tgtEl>
                                        <p:attrNameLst>
                                          <p:attrName>ppt_x</p:attrName>
                                        </p:attrNameLst>
                                      </p:cBhvr>
                                      <p:tavLst>
                                        <p:tav tm="0">
                                          <p:val>
                                            <p:strVal val="#ppt_x"/>
                                          </p:val>
                                        </p:tav>
                                        <p:tav tm="100000">
                                          <p:val>
                                            <p:strVal val="#ppt_x"/>
                                          </p:val>
                                        </p:tav>
                                      </p:tavLst>
                                    </p:anim>
                                    <p:anim calcmode="lin" valueType="num">
                                      <p:cBhvr additive="base">
                                        <p:cTn id="35" dur="750" fill="hold"/>
                                        <p:tgtEl>
                                          <p:spTgt spid="39"/>
                                        </p:tgtEl>
                                        <p:attrNameLst>
                                          <p:attrName>ppt_y</p:attrName>
                                        </p:attrNameLst>
                                      </p:cBhvr>
                                      <p:tavLst>
                                        <p:tav tm="0">
                                          <p:val>
                                            <p:strVal val="0-#ppt_h/2"/>
                                          </p:val>
                                        </p:tav>
                                        <p:tav tm="100000">
                                          <p:val>
                                            <p:strVal val="#ppt_y"/>
                                          </p:val>
                                        </p:tav>
                                      </p:tavLst>
                                    </p:anim>
                                  </p:childTnLst>
                                </p:cTn>
                              </p:par>
                              <p:par>
                                <p:cTn id="36" presetID="2" presetClass="entr" presetSubtype="1" decel="10000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750" fill="hold"/>
                                        <p:tgtEl>
                                          <p:spTgt spid="40"/>
                                        </p:tgtEl>
                                        <p:attrNameLst>
                                          <p:attrName>ppt_x</p:attrName>
                                        </p:attrNameLst>
                                      </p:cBhvr>
                                      <p:tavLst>
                                        <p:tav tm="0">
                                          <p:val>
                                            <p:strVal val="#ppt_x"/>
                                          </p:val>
                                        </p:tav>
                                        <p:tav tm="100000">
                                          <p:val>
                                            <p:strVal val="#ppt_x"/>
                                          </p:val>
                                        </p:tav>
                                      </p:tavLst>
                                    </p:anim>
                                    <p:anim calcmode="lin" valueType="num">
                                      <p:cBhvr additive="base">
                                        <p:cTn id="39" dur="750" fill="hold"/>
                                        <p:tgtEl>
                                          <p:spTgt spid="40"/>
                                        </p:tgtEl>
                                        <p:attrNameLst>
                                          <p:attrName>ppt_y</p:attrName>
                                        </p:attrNameLst>
                                      </p:cBhvr>
                                      <p:tavLst>
                                        <p:tav tm="0">
                                          <p:val>
                                            <p:strVal val="0-#ppt_h/2"/>
                                          </p:val>
                                        </p:tav>
                                        <p:tav tm="100000">
                                          <p:val>
                                            <p:strVal val="#ppt_y"/>
                                          </p:val>
                                        </p:tav>
                                      </p:tavLst>
                                    </p:anim>
                                  </p:childTnLst>
                                </p:cTn>
                              </p:par>
                            </p:childTnLst>
                          </p:cTn>
                        </p:par>
                        <p:par>
                          <p:cTn id="40" fill="hold">
                            <p:stCondLst>
                              <p:cond delay="3500"/>
                            </p:stCondLst>
                            <p:childTnLst>
                              <p:par>
                                <p:cTn id="41" presetID="2" presetClass="entr" presetSubtype="2" decel="100000" fill="hold" grpId="0" nodeType="afterEffect">
                                  <p:stCondLst>
                                    <p:cond delay="0"/>
                                  </p:stCondLst>
                                  <p:childTnLst>
                                    <p:set>
                                      <p:cBhvr>
                                        <p:cTn id="42" dur="1" fill="hold">
                                          <p:stCondLst>
                                            <p:cond delay="0"/>
                                          </p:stCondLst>
                                        </p:cTn>
                                        <p:tgtEl>
                                          <p:spTgt spid="44">
                                            <p:txEl>
                                              <p:pRg st="0" end="0"/>
                                            </p:txEl>
                                          </p:spTgt>
                                        </p:tgtEl>
                                        <p:attrNameLst>
                                          <p:attrName>style.visibility</p:attrName>
                                        </p:attrNameLst>
                                      </p:cBhvr>
                                      <p:to>
                                        <p:strVal val="visible"/>
                                      </p:to>
                                    </p:set>
                                    <p:anim calcmode="lin" valueType="num">
                                      <p:cBhvr additive="base">
                                        <p:cTn id="43"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4">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additive="base">
                                        <p:cTn id="47" dur="500" fill="hold"/>
                                        <p:tgtEl>
                                          <p:spTgt spid="45"/>
                                        </p:tgtEl>
                                        <p:attrNameLst>
                                          <p:attrName>ppt_x</p:attrName>
                                        </p:attrNameLst>
                                      </p:cBhvr>
                                      <p:tavLst>
                                        <p:tav tm="0">
                                          <p:val>
                                            <p:strVal val="#ppt_x"/>
                                          </p:val>
                                        </p:tav>
                                        <p:tav tm="100000">
                                          <p:val>
                                            <p:strVal val="#ppt_x"/>
                                          </p:val>
                                        </p:tav>
                                      </p:tavLst>
                                    </p:anim>
                                    <p:anim calcmode="lin" valueType="num">
                                      <p:cBhvr additive="base">
                                        <p:cTn id="48" dur="500" fill="hold"/>
                                        <p:tgtEl>
                                          <p:spTgt spid="45"/>
                                        </p:tgtEl>
                                        <p:attrNameLst>
                                          <p:attrName>ppt_y</p:attrName>
                                        </p:attrNameLst>
                                      </p:cBhvr>
                                      <p:tavLst>
                                        <p:tav tm="0">
                                          <p:val>
                                            <p:strVal val="1+#ppt_h/2"/>
                                          </p:val>
                                        </p:tav>
                                        <p:tav tm="100000">
                                          <p:val>
                                            <p:strVal val="#ppt_y"/>
                                          </p:val>
                                        </p:tav>
                                      </p:tavLst>
                                    </p:anim>
                                  </p:childTnLst>
                                </p:cTn>
                              </p:par>
                            </p:childTnLst>
                          </p:cTn>
                        </p:par>
                        <p:par>
                          <p:cTn id="49" fill="hold">
                            <p:stCondLst>
                              <p:cond delay="4000"/>
                            </p:stCondLst>
                            <p:childTnLst>
                              <p:par>
                                <p:cTn id="50" presetID="22" presetClass="entr" presetSubtype="8" fill="hold" grpId="0" nodeType="after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wipe(left)">
                                      <p:cBhvr>
                                        <p:cTn id="52" dur="500"/>
                                        <p:tgtEl>
                                          <p:spTgt spid="43"/>
                                        </p:tgtEl>
                                      </p:cBhvr>
                                    </p:animEffect>
                                  </p:childTnLst>
                                </p:cTn>
                              </p:par>
                            </p:childTnLst>
                          </p:cTn>
                        </p:par>
                        <p:par>
                          <p:cTn id="53" fill="hold">
                            <p:stCondLst>
                              <p:cond delay="4500"/>
                            </p:stCondLst>
                            <p:childTnLst>
                              <p:par>
                                <p:cTn id="54" presetID="2" presetClass="entr" presetSubtype="1" decel="100000" fill="hold" grpId="0" nodeType="afterEffect">
                                  <p:stCondLst>
                                    <p:cond delay="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750" fill="hold"/>
                                        <p:tgtEl>
                                          <p:spTgt spid="46"/>
                                        </p:tgtEl>
                                        <p:attrNameLst>
                                          <p:attrName>ppt_x</p:attrName>
                                        </p:attrNameLst>
                                      </p:cBhvr>
                                      <p:tavLst>
                                        <p:tav tm="0">
                                          <p:val>
                                            <p:strVal val="#ppt_x"/>
                                          </p:val>
                                        </p:tav>
                                        <p:tav tm="100000">
                                          <p:val>
                                            <p:strVal val="#ppt_x"/>
                                          </p:val>
                                        </p:tav>
                                      </p:tavLst>
                                    </p:anim>
                                    <p:anim calcmode="lin" valueType="num">
                                      <p:cBhvr additive="base">
                                        <p:cTn id="57" dur="750" fill="hold"/>
                                        <p:tgtEl>
                                          <p:spTgt spid="46"/>
                                        </p:tgtEl>
                                        <p:attrNameLst>
                                          <p:attrName>ppt_y</p:attrName>
                                        </p:attrNameLst>
                                      </p:cBhvr>
                                      <p:tavLst>
                                        <p:tav tm="0">
                                          <p:val>
                                            <p:strVal val="0-#ppt_h/2"/>
                                          </p:val>
                                        </p:tav>
                                        <p:tav tm="100000">
                                          <p:val>
                                            <p:strVal val="#ppt_y"/>
                                          </p:val>
                                        </p:tav>
                                      </p:tavLst>
                                    </p:anim>
                                  </p:childTnLst>
                                </p:cTn>
                              </p:par>
                              <p:par>
                                <p:cTn id="58" presetID="2" presetClass="entr" presetSubtype="1" decel="100000" fill="hold" grpId="0" nodeType="withEffect">
                                  <p:stCondLst>
                                    <p:cond delay="0"/>
                                  </p:stCondLst>
                                  <p:childTnLst>
                                    <p:set>
                                      <p:cBhvr>
                                        <p:cTn id="59" dur="1" fill="hold">
                                          <p:stCondLst>
                                            <p:cond delay="0"/>
                                          </p:stCondLst>
                                        </p:cTn>
                                        <p:tgtEl>
                                          <p:spTgt spid="47"/>
                                        </p:tgtEl>
                                        <p:attrNameLst>
                                          <p:attrName>style.visibility</p:attrName>
                                        </p:attrNameLst>
                                      </p:cBhvr>
                                      <p:to>
                                        <p:strVal val="visible"/>
                                      </p:to>
                                    </p:set>
                                    <p:anim calcmode="lin" valueType="num">
                                      <p:cBhvr additive="base">
                                        <p:cTn id="60" dur="750" fill="hold"/>
                                        <p:tgtEl>
                                          <p:spTgt spid="47"/>
                                        </p:tgtEl>
                                        <p:attrNameLst>
                                          <p:attrName>ppt_x</p:attrName>
                                        </p:attrNameLst>
                                      </p:cBhvr>
                                      <p:tavLst>
                                        <p:tav tm="0">
                                          <p:val>
                                            <p:strVal val="#ppt_x"/>
                                          </p:val>
                                        </p:tav>
                                        <p:tav tm="100000">
                                          <p:val>
                                            <p:strVal val="#ppt_x"/>
                                          </p:val>
                                        </p:tav>
                                      </p:tavLst>
                                    </p:anim>
                                    <p:anim calcmode="lin" valueType="num">
                                      <p:cBhvr additive="base">
                                        <p:cTn id="61" dur="750" fill="hold"/>
                                        <p:tgtEl>
                                          <p:spTgt spid="47"/>
                                        </p:tgtEl>
                                        <p:attrNameLst>
                                          <p:attrName>ppt_y</p:attrName>
                                        </p:attrNameLst>
                                      </p:cBhvr>
                                      <p:tavLst>
                                        <p:tav tm="0">
                                          <p:val>
                                            <p:strVal val="0-#ppt_h/2"/>
                                          </p:val>
                                        </p:tav>
                                        <p:tav tm="100000">
                                          <p:val>
                                            <p:strVal val="#ppt_y"/>
                                          </p:val>
                                        </p:tav>
                                      </p:tavLst>
                                    </p:anim>
                                  </p:childTnLst>
                                </p:cTn>
                              </p:par>
                            </p:childTnLst>
                          </p:cTn>
                        </p:par>
                        <p:par>
                          <p:cTn id="62" fill="hold">
                            <p:stCondLst>
                              <p:cond delay="5250"/>
                            </p:stCondLst>
                            <p:childTnLst>
                              <p:par>
                                <p:cTn id="63" presetID="2" presetClass="entr" presetSubtype="8" decel="100000" fill="hold" grpId="0" nodeType="afterEffect">
                                  <p:stCondLst>
                                    <p:cond delay="0"/>
                                  </p:stCondLst>
                                  <p:childTnLst>
                                    <p:set>
                                      <p:cBhvr>
                                        <p:cTn id="64" dur="1" fill="hold">
                                          <p:stCondLst>
                                            <p:cond delay="0"/>
                                          </p:stCondLst>
                                        </p:cTn>
                                        <p:tgtEl>
                                          <p:spTgt spid="49">
                                            <p:txEl>
                                              <p:pRg st="0" end="0"/>
                                            </p:txEl>
                                          </p:spTgt>
                                        </p:tgtEl>
                                        <p:attrNameLst>
                                          <p:attrName>style.visibility</p:attrName>
                                        </p:attrNameLst>
                                      </p:cBhvr>
                                      <p:to>
                                        <p:strVal val="visible"/>
                                      </p:to>
                                    </p:set>
                                    <p:anim calcmode="lin" valueType="num">
                                      <p:cBhvr additive="base">
                                        <p:cTn id="65"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49">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61"/>
                                        </p:tgtEl>
                                        <p:attrNameLst>
                                          <p:attrName>style.visibility</p:attrName>
                                        </p:attrNameLst>
                                      </p:cBhvr>
                                      <p:to>
                                        <p:strVal val="visible"/>
                                      </p:to>
                                    </p:set>
                                    <p:anim calcmode="lin" valueType="num">
                                      <p:cBhvr additive="base">
                                        <p:cTn id="69" dur="500" fill="hold"/>
                                        <p:tgtEl>
                                          <p:spTgt spid="61"/>
                                        </p:tgtEl>
                                        <p:attrNameLst>
                                          <p:attrName>ppt_x</p:attrName>
                                        </p:attrNameLst>
                                      </p:cBhvr>
                                      <p:tavLst>
                                        <p:tav tm="0">
                                          <p:val>
                                            <p:strVal val="#ppt_x"/>
                                          </p:val>
                                        </p:tav>
                                        <p:tav tm="100000">
                                          <p:val>
                                            <p:strVal val="#ppt_x"/>
                                          </p:val>
                                        </p:tav>
                                      </p:tavLst>
                                    </p:anim>
                                    <p:anim calcmode="lin" valueType="num">
                                      <p:cBhvr additive="base">
                                        <p:cTn id="70" dur="500" fill="hold"/>
                                        <p:tgtEl>
                                          <p:spTgt spid="61"/>
                                        </p:tgtEl>
                                        <p:attrNameLst>
                                          <p:attrName>ppt_y</p:attrName>
                                        </p:attrNameLst>
                                      </p:cBhvr>
                                      <p:tavLst>
                                        <p:tav tm="0">
                                          <p:val>
                                            <p:strVal val="1+#ppt_h/2"/>
                                          </p:val>
                                        </p:tav>
                                        <p:tav tm="100000">
                                          <p:val>
                                            <p:strVal val="#ppt_y"/>
                                          </p:val>
                                        </p:tav>
                                      </p:tavLst>
                                    </p:anim>
                                  </p:childTnLst>
                                </p:cTn>
                              </p:par>
                            </p:childTnLst>
                          </p:cTn>
                        </p:par>
                        <p:par>
                          <p:cTn id="71" fill="hold">
                            <p:stCondLst>
                              <p:cond delay="5750"/>
                            </p:stCondLst>
                            <p:childTnLst>
                              <p:par>
                                <p:cTn id="72" presetID="22" presetClass="entr" presetSubtype="2" fill="hold" grpId="0" nodeType="afterEffect">
                                  <p:stCondLst>
                                    <p:cond delay="0"/>
                                  </p:stCondLst>
                                  <p:childTnLst>
                                    <p:set>
                                      <p:cBhvr>
                                        <p:cTn id="73" dur="1" fill="hold">
                                          <p:stCondLst>
                                            <p:cond delay="0"/>
                                          </p:stCondLst>
                                        </p:cTn>
                                        <p:tgtEl>
                                          <p:spTgt spid="48"/>
                                        </p:tgtEl>
                                        <p:attrNameLst>
                                          <p:attrName>style.visibility</p:attrName>
                                        </p:attrNameLst>
                                      </p:cBhvr>
                                      <p:to>
                                        <p:strVal val="visible"/>
                                      </p:to>
                                    </p:set>
                                    <p:animEffect transition="in" filter="wipe(right)">
                                      <p:cBhvr>
                                        <p:cTn id="74" dur="500"/>
                                        <p:tgtEl>
                                          <p:spTgt spid="48"/>
                                        </p:tgtEl>
                                      </p:cBhvr>
                                    </p:animEffect>
                                  </p:childTnLst>
                                </p:cTn>
                              </p:par>
                            </p:childTnLst>
                          </p:cTn>
                        </p:par>
                        <p:par>
                          <p:cTn id="75" fill="hold">
                            <p:stCondLst>
                              <p:cond delay="6250"/>
                            </p:stCondLst>
                            <p:childTnLst>
                              <p:par>
                                <p:cTn id="76" presetID="2" presetClass="entr" presetSubtype="1" decel="100000" fill="hold" grpId="0" nodeType="afterEffect">
                                  <p:stCondLst>
                                    <p:cond delay="0"/>
                                  </p:stCondLst>
                                  <p:childTnLst>
                                    <p:set>
                                      <p:cBhvr>
                                        <p:cTn id="77" dur="1" fill="hold">
                                          <p:stCondLst>
                                            <p:cond delay="0"/>
                                          </p:stCondLst>
                                        </p:cTn>
                                        <p:tgtEl>
                                          <p:spTgt spid="62"/>
                                        </p:tgtEl>
                                        <p:attrNameLst>
                                          <p:attrName>style.visibility</p:attrName>
                                        </p:attrNameLst>
                                      </p:cBhvr>
                                      <p:to>
                                        <p:strVal val="visible"/>
                                      </p:to>
                                    </p:set>
                                    <p:anim calcmode="lin" valueType="num">
                                      <p:cBhvr additive="base">
                                        <p:cTn id="78" dur="750" fill="hold"/>
                                        <p:tgtEl>
                                          <p:spTgt spid="62"/>
                                        </p:tgtEl>
                                        <p:attrNameLst>
                                          <p:attrName>ppt_x</p:attrName>
                                        </p:attrNameLst>
                                      </p:cBhvr>
                                      <p:tavLst>
                                        <p:tav tm="0">
                                          <p:val>
                                            <p:strVal val="#ppt_x"/>
                                          </p:val>
                                        </p:tav>
                                        <p:tav tm="100000">
                                          <p:val>
                                            <p:strVal val="#ppt_x"/>
                                          </p:val>
                                        </p:tav>
                                      </p:tavLst>
                                    </p:anim>
                                    <p:anim calcmode="lin" valueType="num">
                                      <p:cBhvr additive="base">
                                        <p:cTn id="79" dur="750" fill="hold"/>
                                        <p:tgtEl>
                                          <p:spTgt spid="62"/>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63"/>
                                        </p:tgtEl>
                                        <p:attrNameLst>
                                          <p:attrName>style.visibility</p:attrName>
                                        </p:attrNameLst>
                                      </p:cBhvr>
                                      <p:to>
                                        <p:strVal val="visible"/>
                                      </p:to>
                                    </p:set>
                                    <p:anim calcmode="lin" valueType="num">
                                      <p:cBhvr additive="base">
                                        <p:cTn id="82" dur="750" fill="hold"/>
                                        <p:tgtEl>
                                          <p:spTgt spid="63"/>
                                        </p:tgtEl>
                                        <p:attrNameLst>
                                          <p:attrName>ppt_x</p:attrName>
                                        </p:attrNameLst>
                                      </p:cBhvr>
                                      <p:tavLst>
                                        <p:tav tm="0">
                                          <p:val>
                                            <p:strVal val="#ppt_x"/>
                                          </p:val>
                                        </p:tav>
                                        <p:tav tm="100000">
                                          <p:val>
                                            <p:strVal val="#ppt_x"/>
                                          </p:val>
                                        </p:tav>
                                      </p:tavLst>
                                    </p:anim>
                                    <p:anim calcmode="lin" valueType="num">
                                      <p:cBhvr additive="base">
                                        <p:cTn id="83" dur="750" fill="hold"/>
                                        <p:tgtEl>
                                          <p:spTgt spid="63"/>
                                        </p:tgtEl>
                                        <p:attrNameLst>
                                          <p:attrName>ppt_y</p:attrName>
                                        </p:attrNameLst>
                                      </p:cBhvr>
                                      <p:tavLst>
                                        <p:tav tm="0">
                                          <p:val>
                                            <p:strVal val="0-#ppt_h/2"/>
                                          </p:val>
                                        </p:tav>
                                        <p:tav tm="100000">
                                          <p:val>
                                            <p:strVal val="#ppt_y"/>
                                          </p:val>
                                        </p:tav>
                                      </p:tavLst>
                                    </p:anim>
                                  </p:childTnLst>
                                </p:cTn>
                              </p:par>
                            </p:childTnLst>
                          </p:cTn>
                        </p:par>
                        <p:par>
                          <p:cTn id="84" fill="hold">
                            <p:stCondLst>
                              <p:cond delay="7000"/>
                            </p:stCondLst>
                            <p:childTnLst>
                              <p:par>
                                <p:cTn id="85" presetID="2" presetClass="entr" presetSubtype="2" decel="100000" fill="hold" grpId="0" nodeType="afterEffect">
                                  <p:stCondLst>
                                    <p:cond delay="0"/>
                                  </p:stCondLst>
                                  <p:childTnLst>
                                    <p:set>
                                      <p:cBhvr>
                                        <p:cTn id="86" dur="1" fill="hold">
                                          <p:stCondLst>
                                            <p:cond delay="0"/>
                                          </p:stCondLst>
                                        </p:cTn>
                                        <p:tgtEl>
                                          <p:spTgt spid="65">
                                            <p:txEl>
                                              <p:pRg st="0" end="0"/>
                                            </p:txEl>
                                          </p:spTgt>
                                        </p:tgtEl>
                                        <p:attrNameLst>
                                          <p:attrName>style.visibility</p:attrName>
                                        </p:attrNameLst>
                                      </p:cBhvr>
                                      <p:to>
                                        <p:strVal val="visible"/>
                                      </p:to>
                                    </p:set>
                                    <p:anim calcmode="lin" valueType="num">
                                      <p:cBhvr additive="base">
                                        <p:cTn id="87" dur="500" fill="hold"/>
                                        <p:tgtEl>
                                          <p:spTgt spid="65">
                                            <p:txEl>
                                              <p:pRg st="0" end="0"/>
                                            </p:txEl>
                                          </p:spTgt>
                                        </p:tgtEl>
                                        <p:attrNameLst>
                                          <p:attrName>ppt_x</p:attrName>
                                        </p:attrNameLst>
                                      </p:cBhvr>
                                      <p:tavLst>
                                        <p:tav tm="0">
                                          <p:val>
                                            <p:strVal val="1+#ppt_w/2"/>
                                          </p:val>
                                        </p:tav>
                                        <p:tav tm="100000">
                                          <p:val>
                                            <p:strVal val="#ppt_x"/>
                                          </p:val>
                                        </p:tav>
                                      </p:tavLst>
                                    </p:anim>
                                    <p:anim calcmode="lin" valueType="num">
                                      <p:cBhvr additive="base">
                                        <p:cTn id="88" dur="500" fill="hold"/>
                                        <p:tgtEl>
                                          <p:spTgt spid="65">
                                            <p:txEl>
                                              <p:pRg st="0" end="0"/>
                                            </p:txEl>
                                          </p:spTgt>
                                        </p:tgtEl>
                                        <p:attrNameLst>
                                          <p:attrName>ppt_y</p:attrName>
                                        </p:attrNameLst>
                                      </p:cBhvr>
                                      <p:tavLst>
                                        <p:tav tm="0">
                                          <p:val>
                                            <p:strVal val="#ppt_y"/>
                                          </p:val>
                                        </p:tav>
                                        <p:tav tm="100000">
                                          <p:val>
                                            <p:strVal val="#ppt_y"/>
                                          </p:val>
                                        </p:tav>
                                      </p:tavLst>
                                    </p:anim>
                                  </p:childTnLst>
                                </p:cTn>
                              </p:par>
                              <p:par>
                                <p:cTn id="89" presetID="2" presetClass="entr" presetSubtype="4" decel="100000" fill="hold" grpId="0" nodeType="withEffect">
                                  <p:stCondLst>
                                    <p:cond delay="0"/>
                                  </p:stCondLst>
                                  <p:childTnLst>
                                    <p:set>
                                      <p:cBhvr>
                                        <p:cTn id="90" dur="1" fill="hold">
                                          <p:stCondLst>
                                            <p:cond delay="0"/>
                                          </p:stCondLst>
                                        </p:cTn>
                                        <p:tgtEl>
                                          <p:spTgt spid="66"/>
                                        </p:tgtEl>
                                        <p:attrNameLst>
                                          <p:attrName>style.visibility</p:attrName>
                                        </p:attrNameLst>
                                      </p:cBhvr>
                                      <p:to>
                                        <p:strVal val="visible"/>
                                      </p:to>
                                    </p:set>
                                    <p:anim calcmode="lin" valueType="num">
                                      <p:cBhvr additive="base">
                                        <p:cTn id="91" dur="500" fill="hold"/>
                                        <p:tgtEl>
                                          <p:spTgt spid="66"/>
                                        </p:tgtEl>
                                        <p:attrNameLst>
                                          <p:attrName>ppt_x</p:attrName>
                                        </p:attrNameLst>
                                      </p:cBhvr>
                                      <p:tavLst>
                                        <p:tav tm="0">
                                          <p:val>
                                            <p:strVal val="#ppt_x"/>
                                          </p:val>
                                        </p:tav>
                                        <p:tav tm="100000">
                                          <p:val>
                                            <p:strVal val="#ppt_x"/>
                                          </p:val>
                                        </p:tav>
                                      </p:tavLst>
                                    </p:anim>
                                    <p:anim calcmode="lin" valueType="num">
                                      <p:cBhvr additive="base">
                                        <p:cTn id="92" dur="500" fill="hold"/>
                                        <p:tgtEl>
                                          <p:spTgt spid="66"/>
                                        </p:tgtEl>
                                        <p:attrNameLst>
                                          <p:attrName>ppt_y</p:attrName>
                                        </p:attrNameLst>
                                      </p:cBhvr>
                                      <p:tavLst>
                                        <p:tav tm="0">
                                          <p:val>
                                            <p:strVal val="1+#ppt_h/2"/>
                                          </p:val>
                                        </p:tav>
                                        <p:tav tm="100000">
                                          <p:val>
                                            <p:strVal val="#ppt_y"/>
                                          </p:val>
                                        </p:tav>
                                      </p:tavLst>
                                    </p:anim>
                                  </p:childTnLst>
                                </p:cTn>
                              </p:par>
                            </p:childTnLst>
                          </p:cTn>
                        </p:par>
                        <p:par>
                          <p:cTn id="93" fill="hold">
                            <p:stCondLst>
                              <p:cond delay="7500"/>
                            </p:stCondLst>
                            <p:childTnLst>
                              <p:par>
                                <p:cTn id="94" presetID="22" presetClass="entr" presetSubtype="8" fill="hold" grpId="0" nodeType="after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wipe(left)">
                                      <p:cBhvr>
                                        <p:cTn id="96" dur="500"/>
                                        <p:tgtEl>
                                          <p:spTgt spid="64"/>
                                        </p:tgtEl>
                                      </p:cBhvr>
                                    </p:animEffect>
                                  </p:childTnLst>
                                </p:cTn>
                              </p:par>
                            </p:childTnLst>
                          </p:cTn>
                        </p:par>
                        <p:par>
                          <p:cTn id="97" fill="hold">
                            <p:stCondLst>
                              <p:cond delay="8000"/>
                            </p:stCondLst>
                            <p:childTnLst>
                              <p:par>
                                <p:cTn id="98" presetID="2" presetClass="entr" presetSubtype="1" decel="100000" fill="hold" grpId="0" nodeType="afterEffect">
                                  <p:stCondLst>
                                    <p:cond delay="0"/>
                                  </p:stCondLst>
                                  <p:childTnLst>
                                    <p:set>
                                      <p:cBhvr>
                                        <p:cTn id="99" dur="1" fill="hold">
                                          <p:stCondLst>
                                            <p:cond delay="0"/>
                                          </p:stCondLst>
                                        </p:cTn>
                                        <p:tgtEl>
                                          <p:spTgt spid="67"/>
                                        </p:tgtEl>
                                        <p:attrNameLst>
                                          <p:attrName>style.visibility</p:attrName>
                                        </p:attrNameLst>
                                      </p:cBhvr>
                                      <p:to>
                                        <p:strVal val="visible"/>
                                      </p:to>
                                    </p:set>
                                    <p:anim calcmode="lin" valueType="num">
                                      <p:cBhvr additive="base">
                                        <p:cTn id="100" dur="750" fill="hold"/>
                                        <p:tgtEl>
                                          <p:spTgt spid="67"/>
                                        </p:tgtEl>
                                        <p:attrNameLst>
                                          <p:attrName>ppt_x</p:attrName>
                                        </p:attrNameLst>
                                      </p:cBhvr>
                                      <p:tavLst>
                                        <p:tav tm="0">
                                          <p:val>
                                            <p:strVal val="#ppt_x"/>
                                          </p:val>
                                        </p:tav>
                                        <p:tav tm="100000">
                                          <p:val>
                                            <p:strVal val="#ppt_x"/>
                                          </p:val>
                                        </p:tav>
                                      </p:tavLst>
                                    </p:anim>
                                    <p:anim calcmode="lin" valueType="num">
                                      <p:cBhvr additive="base">
                                        <p:cTn id="101" dur="750" fill="hold"/>
                                        <p:tgtEl>
                                          <p:spTgt spid="67"/>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0" nodeType="withEffect">
                                  <p:stCondLst>
                                    <p:cond delay="0"/>
                                  </p:stCondLst>
                                  <p:childTnLst>
                                    <p:set>
                                      <p:cBhvr>
                                        <p:cTn id="103" dur="1" fill="hold">
                                          <p:stCondLst>
                                            <p:cond delay="0"/>
                                          </p:stCondLst>
                                        </p:cTn>
                                        <p:tgtEl>
                                          <p:spTgt spid="68"/>
                                        </p:tgtEl>
                                        <p:attrNameLst>
                                          <p:attrName>style.visibility</p:attrName>
                                        </p:attrNameLst>
                                      </p:cBhvr>
                                      <p:to>
                                        <p:strVal val="visible"/>
                                      </p:to>
                                    </p:set>
                                    <p:anim calcmode="lin" valueType="num">
                                      <p:cBhvr additive="base">
                                        <p:cTn id="104" dur="750" fill="hold"/>
                                        <p:tgtEl>
                                          <p:spTgt spid="68"/>
                                        </p:tgtEl>
                                        <p:attrNameLst>
                                          <p:attrName>ppt_x</p:attrName>
                                        </p:attrNameLst>
                                      </p:cBhvr>
                                      <p:tavLst>
                                        <p:tav tm="0">
                                          <p:val>
                                            <p:strVal val="#ppt_x"/>
                                          </p:val>
                                        </p:tav>
                                        <p:tav tm="100000">
                                          <p:val>
                                            <p:strVal val="#ppt_x"/>
                                          </p:val>
                                        </p:tav>
                                      </p:tavLst>
                                    </p:anim>
                                    <p:anim calcmode="lin" valueType="num">
                                      <p:cBhvr additive="base">
                                        <p:cTn id="105" dur="750" fill="hold"/>
                                        <p:tgtEl>
                                          <p:spTgt spid="68"/>
                                        </p:tgtEl>
                                        <p:attrNameLst>
                                          <p:attrName>ppt_y</p:attrName>
                                        </p:attrNameLst>
                                      </p:cBhvr>
                                      <p:tavLst>
                                        <p:tav tm="0">
                                          <p:val>
                                            <p:strVal val="0-#ppt_h/2"/>
                                          </p:val>
                                        </p:tav>
                                        <p:tav tm="100000">
                                          <p:val>
                                            <p:strVal val="#ppt_y"/>
                                          </p:val>
                                        </p:tav>
                                      </p:tavLst>
                                    </p:anim>
                                  </p:childTnLst>
                                </p:cTn>
                              </p:par>
                            </p:childTnLst>
                          </p:cTn>
                        </p:par>
                        <p:par>
                          <p:cTn id="106" fill="hold">
                            <p:stCondLst>
                              <p:cond delay="8750"/>
                            </p:stCondLst>
                            <p:childTnLst>
                              <p:par>
                                <p:cTn id="107" presetID="2" presetClass="entr" presetSubtype="8" decel="100000" fill="hold" grpId="0" nodeType="afterEffect">
                                  <p:stCondLst>
                                    <p:cond delay="0"/>
                                  </p:stCondLst>
                                  <p:childTnLst>
                                    <p:set>
                                      <p:cBhvr>
                                        <p:cTn id="108" dur="1" fill="hold">
                                          <p:stCondLst>
                                            <p:cond delay="0"/>
                                          </p:stCondLst>
                                        </p:cTn>
                                        <p:tgtEl>
                                          <p:spTgt spid="70">
                                            <p:txEl>
                                              <p:pRg st="0" end="0"/>
                                            </p:txEl>
                                          </p:spTgt>
                                        </p:tgtEl>
                                        <p:attrNameLst>
                                          <p:attrName>style.visibility</p:attrName>
                                        </p:attrNameLst>
                                      </p:cBhvr>
                                      <p:to>
                                        <p:strVal val="visible"/>
                                      </p:to>
                                    </p:set>
                                    <p:anim calcmode="lin" valueType="num">
                                      <p:cBhvr additive="base">
                                        <p:cTn id="109" dur="500" fill="hold"/>
                                        <p:tgtEl>
                                          <p:spTgt spid="70">
                                            <p:txEl>
                                              <p:pRg st="0" end="0"/>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70">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4" decel="100000" fill="hold" grpId="0" nodeType="withEffect">
                                  <p:stCondLst>
                                    <p:cond delay="0"/>
                                  </p:stCondLst>
                                  <p:childTnLst>
                                    <p:set>
                                      <p:cBhvr>
                                        <p:cTn id="112" dur="1" fill="hold">
                                          <p:stCondLst>
                                            <p:cond delay="0"/>
                                          </p:stCondLst>
                                        </p:cTn>
                                        <p:tgtEl>
                                          <p:spTgt spid="71"/>
                                        </p:tgtEl>
                                        <p:attrNameLst>
                                          <p:attrName>style.visibility</p:attrName>
                                        </p:attrNameLst>
                                      </p:cBhvr>
                                      <p:to>
                                        <p:strVal val="visible"/>
                                      </p:to>
                                    </p:set>
                                    <p:anim calcmode="lin" valueType="num">
                                      <p:cBhvr additive="base">
                                        <p:cTn id="113" dur="500" fill="hold"/>
                                        <p:tgtEl>
                                          <p:spTgt spid="71"/>
                                        </p:tgtEl>
                                        <p:attrNameLst>
                                          <p:attrName>ppt_x</p:attrName>
                                        </p:attrNameLst>
                                      </p:cBhvr>
                                      <p:tavLst>
                                        <p:tav tm="0">
                                          <p:val>
                                            <p:strVal val="#ppt_x"/>
                                          </p:val>
                                        </p:tav>
                                        <p:tav tm="100000">
                                          <p:val>
                                            <p:strVal val="#ppt_x"/>
                                          </p:val>
                                        </p:tav>
                                      </p:tavLst>
                                    </p:anim>
                                    <p:anim calcmode="lin" valueType="num">
                                      <p:cBhvr additive="base">
                                        <p:cTn id="114" dur="500" fill="hold"/>
                                        <p:tgtEl>
                                          <p:spTgt spid="71"/>
                                        </p:tgtEl>
                                        <p:attrNameLst>
                                          <p:attrName>ppt_y</p:attrName>
                                        </p:attrNameLst>
                                      </p:cBhvr>
                                      <p:tavLst>
                                        <p:tav tm="0">
                                          <p:val>
                                            <p:strVal val="1+#ppt_h/2"/>
                                          </p:val>
                                        </p:tav>
                                        <p:tav tm="100000">
                                          <p:val>
                                            <p:strVal val="#ppt_y"/>
                                          </p:val>
                                        </p:tav>
                                      </p:tavLst>
                                    </p:anim>
                                  </p:childTnLst>
                                </p:cTn>
                              </p:par>
                            </p:childTnLst>
                          </p:cTn>
                        </p:par>
                        <p:par>
                          <p:cTn id="115" fill="hold">
                            <p:stCondLst>
                              <p:cond delay="9250"/>
                            </p:stCondLst>
                            <p:childTnLst>
                              <p:par>
                                <p:cTn id="116" presetID="22" presetClass="entr" presetSubtype="2" fill="hold" grpId="0" nodeType="afterEffect">
                                  <p:stCondLst>
                                    <p:cond delay="0"/>
                                  </p:stCondLst>
                                  <p:childTnLst>
                                    <p:set>
                                      <p:cBhvr>
                                        <p:cTn id="117" dur="1" fill="hold">
                                          <p:stCondLst>
                                            <p:cond delay="0"/>
                                          </p:stCondLst>
                                        </p:cTn>
                                        <p:tgtEl>
                                          <p:spTgt spid="69"/>
                                        </p:tgtEl>
                                        <p:attrNameLst>
                                          <p:attrName>style.visibility</p:attrName>
                                        </p:attrNameLst>
                                      </p:cBhvr>
                                      <p:to>
                                        <p:strVal val="visible"/>
                                      </p:to>
                                    </p:set>
                                    <p:animEffect transition="in" filter="wipe(right)">
                                      <p:cBhvr>
                                        <p:cTn id="11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tmplLst>
          <p:tmpl>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 presetClass="entr" presetSubtype="1"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0-#ppt_h/2"/>
                          </p:val>
                        </p:tav>
                        <p:tav tm="100000">
                          <p:val>
                            <p:strVal val="#ppt_y"/>
                          </p:val>
                        </p:tav>
                      </p:tavLst>
                    </p:anim>
                  </p:childTnLst>
                </p:cTn>
              </p:par>
            </p:tnLst>
          </p:tmpl>
        </p:tmplLst>
      </p:bldP>
      <p:bldP spid="36" grpId="0" animBg="1"/>
      <p:bldP spid="37" grpId="0" animBg="1"/>
      <p:bldP spid="38" grpId="0"/>
      <p:bldP spid="39" grpId="0" animBg="1"/>
      <p:bldP spid="40" grpId="0"/>
      <p:bldP spid="43" grpId="0">
        <p:tmplLst>
          <p:tmpl>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build="p">
        <p:tmplLst>
          <p:tmpl lvl="1">
            <p:tnLst>
              <p:par>
                <p:cTn presetID="2" presetClass="entr" presetSubtype="2"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46" grpId="0" animBg="1"/>
      <p:bldP spid="47" grpId="0"/>
      <p:bldP spid="48" grpId="0">
        <p:tmplLst>
          <p:tmpl>
            <p:tnLst>
              <p:par>
                <p:cTn presetID="22" presetClass="entr" presetSubtype="2"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wipe(right)">
                      <p:cBhvr>
                        <p:cTn dur="500"/>
                        <p:tgtEl>
                          <p:spTgt spid="48"/>
                        </p:tgtEl>
                      </p:cBhvr>
                    </p:animEffect>
                  </p:childTnLst>
                </p:cTn>
              </p:par>
            </p:tnLst>
          </p:tmpl>
        </p:tmplLst>
      </p:bldP>
      <p:bldP spid="49" grpId="0" build="p">
        <p:tmplLst>
          <p:tmpl lvl="1">
            <p:tnLst>
              <p:par>
                <p:cTn presetID="2" presetClass="entr" presetSubtype="8" decel="10000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61" grpId="0" animBg="1"/>
      <p:bldP spid="62" grpId="0" animBg="1"/>
      <p:bldP spid="63" grpId="0"/>
      <p:bldP spid="64" grpId="0">
        <p:tmplLst>
          <p:tmpl>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build="p">
        <p:tmplLst>
          <p:tmpl lvl="1">
            <p:tnLst>
              <p:par>
                <p:cTn presetID="2" presetClass="entr" presetSubtype="2" decel="10000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500" fill="hold"/>
                        <p:tgtEl>
                          <p:spTgt spid="65"/>
                        </p:tgtEl>
                        <p:attrNameLst>
                          <p:attrName>ppt_x</p:attrName>
                        </p:attrNameLst>
                      </p:cBhvr>
                      <p:tavLst>
                        <p:tav tm="0">
                          <p:val>
                            <p:strVal val="1+#ppt_w/2"/>
                          </p:val>
                        </p:tav>
                        <p:tav tm="100000">
                          <p:val>
                            <p:strVal val="#ppt_x"/>
                          </p:val>
                        </p:tav>
                      </p:tavLst>
                    </p:anim>
                    <p:anim calcmode="lin" valueType="num">
                      <p:cBhvr additive="base">
                        <p:cTn dur="500" fill="hold"/>
                        <p:tgtEl>
                          <p:spTgt spid="65"/>
                        </p:tgtEl>
                        <p:attrNameLst>
                          <p:attrName>ppt_y</p:attrName>
                        </p:attrNameLst>
                      </p:cBhvr>
                      <p:tavLst>
                        <p:tav tm="0">
                          <p:val>
                            <p:strVal val="#ppt_y"/>
                          </p:val>
                        </p:tav>
                        <p:tav tm="100000">
                          <p:val>
                            <p:strVal val="#ppt_y"/>
                          </p:val>
                        </p:tav>
                      </p:tavLst>
                    </p:anim>
                  </p:childTnLst>
                </p:cTn>
              </p:par>
            </p:tnLst>
          </p:tmpl>
        </p:tmplLst>
      </p:bldP>
      <p:bldP spid="66" grpId="0" animBg="1"/>
      <p:bldP spid="67" grpId="0" animBg="1"/>
      <p:bldP spid="68" grpId="0"/>
      <p:bldP spid="69" grpId="0">
        <p:tmplLst>
          <p:tmpl>
            <p:tnLst>
              <p:par>
                <p:cTn presetID="22" presetClass="entr" presetSubtype="2"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right)">
                      <p:cBhvr>
                        <p:cTn dur="500"/>
                        <p:tgtEl>
                          <p:spTgt spid="69"/>
                        </p:tgtEl>
                      </p:cBhvr>
                    </p:animEffect>
                  </p:childTnLst>
                </p:cTn>
              </p:par>
            </p:tnLst>
          </p:tmpl>
        </p:tmplLst>
      </p:bldP>
      <p:bldP spid="70" grpId="0" build="p">
        <p:tmplLst>
          <p:tmpl lvl="1">
            <p:tnLst>
              <p:par>
                <p:cTn presetID="2" presetClass="entr" presetSubtype="8" decel="100000"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fill="hold"/>
                        <p:tgtEl>
                          <p:spTgt spid="70"/>
                        </p:tgtEl>
                        <p:attrNameLst>
                          <p:attrName>ppt_x</p:attrName>
                        </p:attrNameLst>
                      </p:cBhvr>
                      <p:tavLst>
                        <p:tav tm="0">
                          <p:val>
                            <p:strVal val="0-#ppt_w/2"/>
                          </p:val>
                        </p:tav>
                        <p:tav tm="100000">
                          <p:val>
                            <p:strVal val="#ppt_x"/>
                          </p:val>
                        </p:tav>
                      </p:tavLst>
                    </p:anim>
                    <p:anim calcmode="lin" valueType="num">
                      <p:cBhvr additive="base">
                        <p:cTn dur="500" fill="hold"/>
                        <p:tgtEl>
                          <p:spTgt spid="70"/>
                        </p:tgtEl>
                        <p:attrNameLst>
                          <p:attrName>ppt_y</p:attrName>
                        </p:attrNameLst>
                      </p:cBhvr>
                      <p:tavLst>
                        <p:tav tm="0">
                          <p:val>
                            <p:strVal val="#ppt_y"/>
                          </p:val>
                        </p:tav>
                        <p:tav tm="100000">
                          <p:val>
                            <p:strVal val="#ppt_y"/>
                          </p:val>
                        </p:tav>
                      </p:tavLst>
                    </p:anim>
                  </p:childTnLst>
                </p:cTn>
              </p:par>
            </p:tnLst>
          </p:tmpl>
        </p:tmplLst>
      </p:bldP>
      <p:bldP spid="71" grpId="0" animBg="1"/>
    </p:bldLst>
  </p:timing>
  <p:extLst>
    <p:ext uri="{DCECCB84-F9BA-43D5-87BE-67443E8EF086}">
      <p15:sldGuideLst xmlns:p15="http://schemas.microsoft.com/office/powerpoint/2012/main">
        <p15:guide id="1" orient="horz" pos="3194" userDrawn="1">
          <p15:clr>
            <a:srgbClr val="FBAE40"/>
          </p15:clr>
        </p15:guide>
        <p15:guide id="2" pos="57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eading &amp; 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7" name="テキスト プレースホルダー 12"/>
          <p:cNvSpPr>
            <a:spLocks noGrp="1"/>
          </p:cNvSpPr>
          <p:nvPr>
            <p:ph type="body" sz="quarter" idx="12" hasCustomPrompt="1"/>
          </p:nvPr>
        </p:nvSpPr>
        <p:spPr>
          <a:xfrm>
            <a:off x="9537980" y="223872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8" name="円/楕円 4"/>
          <p:cNvSpPr/>
          <p:nvPr userDrawn="1"/>
        </p:nvSpPr>
        <p:spPr>
          <a:xfrm>
            <a:off x="8217564" y="2232491"/>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userDrawn="1"/>
        </p:nvSpPr>
        <p:spPr>
          <a:xfrm>
            <a:off x="8341124" y="2447620"/>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20" name="テキスト プレースホルダー 12"/>
          <p:cNvSpPr>
            <a:spLocks noGrp="1"/>
          </p:cNvSpPr>
          <p:nvPr>
            <p:ph type="body" sz="quarter" idx="13" hasCustomPrompt="1"/>
          </p:nvPr>
        </p:nvSpPr>
        <p:spPr>
          <a:xfrm>
            <a:off x="9537980" y="3645050"/>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1" name="円/楕円 4"/>
          <p:cNvSpPr/>
          <p:nvPr userDrawn="1"/>
        </p:nvSpPr>
        <p:spPr>
          <a:xfrm>
            <a:off x="8217564" y="363881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userDrawn="1"/>
        </p:nvSpPr>
        <p:spPr>
          <a:xfrm>
            <a:off x="8341124" y="385394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23" name="テキスト プレースホルダー 12"/>
          <p:cNvSpPr>
            <a:spLocks noGrp="1"/>
          </p:cNvSpPr>
          <p:nvPr>
            <p:ph type="body" sz="quarter" idx="14" hasCustomPrompt="1"/>
          </p:nvPr>
        </p:nvSpPr>
        <p:spPr>
          <a:xfrm>
            <a:off x="9537980" y="5051378"/>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4" name="円/楕円 4"/>
          <p:cNvSpPr/>
          <p:nvPr userDrawn="1"/>
        </p:nvSpPr>
        <p:spPr>
          <a:xfrm>
            <a:off x="8217564" y="5045147"/>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8341124" y="5260276"/>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26" name="テキスト プレースホルダー 12"/>
          <p:cNvSpPr>
            <a:spLocks noGrp="1"/>
          </p:cNvSpPr>
          <p:nvPr>
            <p:ph type="body" sz="quarter" idx="15" hasCustomPrompt="1"/>
          </p:nvPr>
        </p:nvSpPr>
        <p:spPr>
          <a:xfrm>
            <a:off x="9537980" y="6457706"/>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7" name="円/楕円 4"/>
          <p:cNvSpPr/>
          <p:nvPr userDrawn="1"/>
        </p:nvSpPr>
        <p:spPr>
          <a:xfrm>
            <a:off x="8217564" y="645147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8341124" y="6666604"/>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29" name="テキスト プレースホルダー 12"/>
          <p:cNvSpPr>
            <a:spLocks noGrp="1"/>
          </p:cNvSpPr>
          <p:nvPr>
            <p:ph type="body" sz="quarter" idx="16" hasCustomPrompt="1"/>
          </p:nvPr>
        </p:nvSpPr>
        <p:spPr>
          <a:xfrm>
            <a:off x="9537980" y="786403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30" name="円/楕円 4"/>
          <p:cNvSpPr/>
          <p:nvPr userDrawn="1"/>
        </p:nvSpPr>
        <p:spPr>
          <a:xfrm>
            <a:off x="8217564" y="78578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8341124" y="8072930"/>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32" name="テキスト プレースホルダー 12"/>
          <p:cNvSpPr>
            <a:spLocks noGrp="1"/>
          </p:cNvSpPr>
          <p:nvPr>
            <p:ph type="body" sz="quarter" idx="24" hasCustomPrompt="1"/>
          </p:nvPr>
        </p:nvSpPr>
        <p:spPr>
          <a:xfrm>
            <a:off x="808892" y="2215248"/>
            <a:ext cx="6752493" cy="6780697"/>
          </a:xfrm>
        </p:spPr>
        <p:txBody>
          <a:bodyPr anchor="ctr">
            <a:noAutofit/>
          </a:bodyPr>
          <a:lstStyle>
            <a:lvl1pPr algn="ctr">
              <a:lnSpc>
                <a:spcPct val="100000"/>
              </a:lnSpc>
              <a:spcBef>
                <a:spcPts val="0"/>
              </a:spcBef>
              <a:defRPr sz="44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723287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32">
                                            <p:txEl>
                                              <p:pRg st="0" end="0"/>
                                            </p:txEl>
                                          </p:spTgt>
                                        </p:tgtEl>
                                        <p:attrNameLst>
                                          <p:attrName>style.visibility</p:attrName>
                                        </p:attrNameLst>
                                      </p:cBhvr>
                                      <p:to>
                                        <p:strVal val="visible"/>
                                      </p:to>
                                    </p:set>
                                    <p:anim calcmode="lin" valueType="num">
                                      <p:cBhvr additive="base">
                                        <p:cTn id="7" dur="75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 presetClass="entr" presetSubtype="1" decel="100000"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750" fill="hold"/>
                                        <p:tgtEl>
                                          <p:spTgt spid="18"/>
                                        </p:tgtEl>
                                        <p:attrNameLst>
                                          <p:attrName>ppt_x</p:attrName>
                                        </p:attrNameLst>
                                      </p:cBhvr>
                                      <p:tavLst>
                                        <p:tav tm="0">
                                          <p:val>
                                            <p:strVal val="#ppt_x"/>
                                          </p:val>
                                        </p:tav>
                                        <p:tav tm="100000">
                                          <p:val>
                                            <p:strVal val="#ppt_x"/>
                                          </p:val>
                                        </p:tav>
                                      </p:tavLst>
                                    </p:anim>
                                    <p:anim calcmode="lin" valueType="num">
                                      <p:cBhvr additive="base">
                                        <p:cTn id="13" dur="750" fill="hold"/>
                                        <p:tgtEl>
                                          <p:spTgt spid="18"/>
                                        </p:tgtEl>
                                        <p:attrNameLst>
                                          <p:attrName>ppt_y</p:attrName>
                                        </p:attrNameLst>
                                      </p:cBhvr>
                                      <p:tavLst>
                                        <p:tav tm="0">
                                          <p:val>
                                            <p:strVal val="0-#ppt_h/2"/>
                                          </p:val>
                                        </p:tav>
                                        <p:tav tm="100000">
                                          <p:val>
                                            <p:strVal val="#ppt_y"/>
                                          </p:val>
                                        </p:tav>
                                      </p:tavLst>
                                    </p:anim>
                                  </p:childTnLst>
                                </p:cTn>
                              </p:par>
                              <p:par>
                                <p:cTn id="14" presetID="2" presetClass="entr" presetSubtype="8" decel="100000" fill="hold" grpId="0" nodeType="withEffect">
                                  <p:stCondLst>
                                    <p:cond delay="0"/>
                                  </p:stCondLst>
                                  <p:iterate type="lt">
                                    <p:tmPct val="10000"/>
                                  </p:iterate>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750" fill="hold"/>
                                        <p:tgtEl>
                                          <p:spTgt spid="19"/>
                                        </p:tgtEl>
                                        <p:attrNameLst>
                                          <p:attrName>ppt_x</p:attrName>
                                        </p:attrNameLst>
                                      </p:cBhvr>
                                      <p:tavLst>
                                        <p:tav tm="0">
                                          <p:val>
                                            <p:strVal val="0-#ppt_w/2"/>
                                          </p:val>
                                        </p:tav>
                                        <p:tav tm="100000">
                                          <p:val>
                                            <p:strVal val="#ppt_x"/>
                                          </p:val>
                                        </p:tav>
                                      </p:tavLst>
                                    </p:anim>
                                    <p:anim calcmode="lin" valueType="num">
                                      <p:cBhvr additive="base">
                                        <p:cTn id="17" dur="750" fill="hold"/>
                                        <p:tgtEl>
                                          <p:spTgt spid="19"/>
                                        </p:tgtEl>
                                        <p:attrNameLst>
                                          <p:attrName>ppt_y</p:attrName>
                                        </p:attrNameLst>
                                      </p:cBhvr>
                                      <p:tavLst>
                                        <p:tav tm="0">
                                          <p:val>
                                            <p:strVal val="#ppt_y"/>
                                          </p:val>
                                        </p:tav>
                                        <p:tav tm="100000">
                                          <p:val>
                                            <p:strVal val="#ppt_y"/>
                                          </p:val>
                                        </p:tav>
                                      </p:tavLst>
                                    </p:anim>
                                  </p:childTnLst>
                                </p:cTn>
                              </p:par>
                            </p:childTnLst>
                          </p:cTn>
                        </p:par>
                        <p:par>
                          <p:cTn id="18" fill="hold">
                            <p:stCondLst>
                              <p:cond delay="1725"/>
                            </p:stCondLst>
                            <p:childTnLst>
                              <p:par>
                                <p:cTn id="19" presetID="22" presetClass="entr" presetSubtype="8"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par>
                          <p:cTn id="22" fill="hold">
                            <p:stCondLst>
                              <p:cond delay="2225"/>
                            </p:stCondLst>
                            <p:childTnLst>
                              <p:par>
                                <p:cTn id="23" presetID="2" presetClass="entr" presetSubtype="1" decel="100000"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750" fill="hold"/>
                                        <p:tgtEl>
                                          <p:spTgt spid="21"/>
                                        </p:tgtEl>
                                        <p:attrNameLst>
                                          <p:attrName>ppt_x</p:attrName>
                                        </p:attrNameLst>
                                      </p:cBhvr>
                                      <p:tavLst>
                                        <p:tav tm="0">
                                          <p:val>
                                            <p:strVal val="#ppt_x"/>
                                          </p:val>
                                        </p:tav>
                                        <p:tav tm="100000">
                                          <p:val>
                                            <p:strVal val="#ppt_x"/>
                                          </p:val>
                                        </p:tav>
                                      </p:tavLst>
                                    </p:anim>
                                    <p:anim calcmode="lin" valueType="num">
                                      <p:cBhvr additive="base">
                                        <p:cTn id="26" dur="750" fill="hold"/>
                                        <p:tgtEl>
                                          <p:spTgt spid="21"/>
                                        </p:tgtEl>
                                        <p:attrNameLst>
                                          <p:attrName>ppt_y</p:attrName>
                                        </p:attrNameLst>
                                      </p:cBhvr>
                                      <p:tavLst>
                                        <p:tav tm="0">
                                          <p:val>
                                            <p:strVal val="0-#ppt_h/2"/>
                                          </p:val>
                                        </p:tav>
                                        <p:tav tm="100000">
                                          <p:val>
                                            <p:strVal val="#ppt_y"/>
                                          </p:val>
                                        </p:tav>
                                      </p:tavLst>
                                    </p:anim>
                                  </p:childTnLst>
                                </p:cTn>
                              </p:par>
                              <p:par>
                                <p:cTn id="27" presetID="2" presetClass="entr" presetSubtype="8" decel="100000" fill="hold" grpId="0" nodeType="withEffect">
                                  <p:stCondLst>
                                    <p:cond delay="0"/>
                                  </p:stCondLst>
                                  <p:iterate type="lt">
                                    <p:tmPct val="10000"/>
                                  </p:iterate>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750" fill="hold"/>
                                        <p:tgtEl>
                                          <p:spTgt spid="22"/>
                                        </p:tgtEl>
                                        <p:attrNameLst>
                                          <p:attrName>ppt_x</p:attrName>
                                        </p:attrNameLst>
                                      </p:cBhvr>
                                      <p:tavLst>
                                        <p:tav tm="0">
                                          <p:val>
                                            <p:strVal val="0-#ppt_w/2"/>
                                          </p:val>
                                        </p:tav>
                                        <p:tav tm="100000">
                                          <p:val>
                                            <p:strVal val="#ppt_x"/>
                                          </p:val>
                                        </p:tav>
                                      </p:tavLst>
                                    </p:anim>
                                    <p:anim calcmode="lin" valueType="num">
                                      <p:cBhvr additive="base">
                                        <p:cTn id="30" dur="750" fill="hold"/>
                                        <p:tgtEl>
                                          <p:spTgt spid="22"/>
                                        </p:tgtEl>
                                        <p:attrNameLst>
                                          <p:attrName>ppt_y</p:attrName>
                                        </p:attrNameLst>
                                      </p:cBhvr>
                                      <p:tavLst>
                                        <p:tav tm="0">
                                          <p:val>
                                            <p:strVal val="#ppt_y"/>
                                          </p:val>
                                        </p:tav>
                                        <p:tav tm="100000">
                                          <p:val>
                                            <p:strVal val="#ppt_y"/>
                                          </p:val>
                                        </p:tav>
                                      </p:tavLst>
                                    </p:anim>
                                  </p:childTnLst>
                                </p:cTn>
                              </p:par>
                            </p:childTnLst>
                          </p:cTn>
                        </p:par>
                        <p:par>
                          <p:cTn id="31" fill="hold">
                            <p:stCondLst>
                              <p:cond delay="3050"/>
                            </p:stCondLst>
                            <p:childTnLst>
                              <p:par>
                                <p:cTn id="32" presetID="22" presetClass="entr" presetSubtype="8"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childTnLst>
                          </p:cTn>
                        </p:par>
                        <p:par>
                          <p:cTn id="35" fill="hold">
                            <p:stCondLst>
                              <p:cond delay="3550"/>
                            </p:stCondLst>
                            <p:childTnLst>
                              <p:par>
                                <p:cTn id="36" presetID="2" presetClass="entr" presetSubtype="1" decel="100000"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cBhvr additive="base">
                                        <p:cTn id="38" dur="750" fill="hold"/>
                                        <p:tgtEl>
                                          <p:spTgt spid="24"/>
                                        </p:tgtEl>
                                        <p:attrNameLst>
                                          <p:attrName>ppt_x</p:attrName>
                                        </p:attrNameLst>
                                      </p:cBhvr>
                                      <p:tavLst>
                                        <p:tav tm="0">
                                          <p:val>
                                            <p:strVal val="#ppt_x"/>
                                          </p:val>
                                        </p:tav>
                                        <p:tav tm="100000">
                                          <p:val>
                                            <p:strVal val="#ppt_x"/>
                                          </p:val>
                                        </p:tav>
                                      </p:tavLst>
                                    </p:anim>
                                    <p:anim calcmode="lin" valueType="num">
                                      <p:cBhvr additive="base">
                                        <p:cTn id="39" dur="750" fill="hold"/>
                                        <p:tgtEl>
                                          <p:spTgt spid="24"/>
                                        </p:tgtEl>
                                        <p:attrNameLst>
                                          <p:attrName>ppt_y</p:attrName>
                                        </p:attrNameLst>
                                      </p:cBhvr>
                                      <p:tavLst>
                                        <p:tav tm="0">
                                          <p:val>
                                            <p:strVal val="0-#ppt_h/2"/>
                                          </p:val>
                                        </p:tav>
                                        <p:tav tm="100000">
                                          <p:val>
                                            <p:strVal val="#ppt_y"/>
                                          </p:val>
                                        </p:tav>
                                      </p:tavLst>
                                    </p:anim>
                                  </p:childTnLst>
                                </p:cTn>
                              </p:par>
                              <p:par>
                                <p:cTn id="40" presetID="2" presetClass="entr" presetSubtype="8" decel="100000" fill="hold" grpId="0" nodeType="withEffect">
                                  <p:stCondLst>
                                    <p:cond delay="0"/>
                                  </p:stCondLst>
                                  <p:iterate type="lt">
                                    <p:tmPct val="10000"/>
                                  </p:iterate>
                                  <p:childTnLst>
                                    <p:set>
                                      <p:cBhvr>
                                        <p:cTn id="41" dur="1" fill="hold">
                                          <p:stCondLst>
                                            <p:cond delay="0"/>
                                          </p:stCondLst>
                                        </p:cTn>
                                        <p:tgtEl>
                                          <p:spTgt spid="25"/>
                                        </p:tgtEl>
                                        <p:attrNameLst>
                                          <p:attrName>style.visibility</p:attrName>
                                        </p:attrNameLst>
                                      </p:cBhvr>
                                      <p:to>
                                        <p:strVal val="visible"/>
                                      </p:to>
                                    </p:set>
                                    <p:anim calcmode="lin" valueType="num">
                                      <p:cBhvr additive="base">
                                        <p:cTn id="42" dur="750" fill="hold"/>
                                        <p:tgtEl>
                                          <p:spTgt spid="25"/>
                                        </p:tgtEl>
                                        <p:attrNameLst>
                                          <p:attrName>ppt_x</p:attrName>
                                        </p:attrNameLst>
                                      </p:cBhvr>
                                      <p:tavLst>
                                        <p:tav tm="0">
                                          <p:val>
                                            <p:strVal val="0-#ppt_w/2"/>
                                          </p:val>
                                        </p:tav>
                                        <p:tav tm="100000">
                                          <p:val>
                                            <p:strVal val="#ppt_x"/>
                                          </p:val>
                                        </p:tav>
                                      </p:tavLst>
                                    </p:anim>
                                    <p:anim calcmode="lin" valueType="num">
                                      <p:cBhvr additive="base">
                                        <p:cTn id="43" dur="750" fill="hold"/>
                                        <p:tgtEl>
                                          <p:spTgt spid="25"/>
                                        </p:tgtEl>
                                        <p:attrNameLst>
                                          <p:attrName>ppt_y</p:attrName>
                                        </p:attrNameLst>
                                      </p:cBhvr>
                                      <p:tavLst>
                                        <p:tav tm="0">
                                          <p:val>
                                            <p:strVal val="#ppt_y"/>
                                          </p:val>
                                        </p:tav>
                                        <p:tav tm="100000">
                                          <p:val>
                                            <p:strVal val="#ppt_y"/>
                                          </p:val>
                                        </p:tav>
                                      </p:tavLst>
                                    </p:anim>
                                  </p:childTnLst>
                                </p:cTn>
                              </p:par>
                            </p:childTnLst>
                          </p:cTn>
                        </p:par>
                        <p:par>
                          <p:cTn id="44" fill="hold">
                            <p:stCondLst>
                              <p:cond delay="4375"/>
                            </p:stCondLst>
                            <p:childTnLst>
                              <p:par>
                                <p:cTn id="45" presetID="22" presetClass="entr" presetSubtype="8"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left)">
                                      <p:cBhvr>
                                        <p:cTn id="47" dur="500"/>
                                        <p:tgtEl>
                                          <p:spTgt spid="23"/>
                                        </p:tgtEl>
                                      </p:cBhvr>
                                    </p:animEffect>
                                  </p:childTnLst>
                                </p:cTn>
                              </p:par>
                            </p:childTnLst>
                          </p:cTn>
                        </p:par>
                        <p:par>
                          <p:cTn id="48" fill="hold">
                            <p:stCondLst>
                              <p:cond delay="4875"/>
                            </p:stCondLst>
                            <p:childTnLst>
                              <p:par>
                                <p:cTn id="49" presetID="2" presetClass="entr" presetSubtype="1" decel="100000" fill="hold" grpId="0" nodeType="afterEffect">
                                  <p:stCondLst>
                                    <p:cond delay="0"/>
                                  </p:stCondLst>
                                  <p:childTnLst>
                                    <p:set>
                                      <p:cBhvr>
                                        <p:cTn id="50" dur="1" fill="hold">
                                          <p:stCondLst>
                                            <p:cond delay="0"/>
                                          </p:stCondLst>
                                        </p:cTn>
                                        <p:tgtEl>
                                          <p:spTgt spid="27"/>
                                        </p:tgtEl>
                                        <p:attrNameLst>
                                          <p:attrName>style.visibility</p:attrName>
                                        </p:attrNameLst>
                                      </p:cBhvr>
                                      <p:to>
                                        <p:strVal val="visible"/>
                                      </p:to>
                                    </p:set>
                                    <p:anim calcmode="lin" valueType="num">
                                      <p:cBhvr additive="base">
                                        <p:cTn id="51" dur="750" fill="hold"/>
                                        <p:tgtEl>
                                          <p:spTgt spid="27"/>
                                        </p:tgtEl>
                                        <p:attrNameLst>
                                          <p:attrName>ppt_x</p:attrName>
                                        </p:attrNameLst>
                                      </p:cBhvr>
                                      <p:tavLst>
                                        <p:tav tm="0">
                                          <p:val>
                                            <p:strVal val="#ppt_x"/>
                                          </p:val>
                                        </p:tav>
                                        <p:tav tm="100000">
                                          <p:val>
                                            <p:strVal val="#ppt_x"/>
                                          </p:val>
                                        </p:tav>
                                      </p:tavLst>
                                    </p:anim>
                                    <p:anim calcmode="lin" valueType="num">
                                      <p:cBhvr additive="base">
                                        <p:cTn id="52" dur="750" fill="hold"/>
                                        <p:tgtEl>
                                          <p:spTgt spid="27"/>
                                        </p:tgtEl>
                                        <p:attrNameLst>
                                          <p:attrName>ppt_y</p:attrName>
                                        </p:attrNameLst>
                                      </p:cBhvr>
                                      <p:tavLst>
                                        <p:tav tm="0">
                                          <p:val>
                                            <p:strVal val="0-#ppt_h/2"/>
                                          </p:val>
                                        </p:tav>
                                        <p:tav tm="100000">
                                          <p:val>
                                            <p:strVal val="#ppt_y"/>
                                          </p:val>
                                        </p:tav>
                                      </p:tavLst>
                                    </p:anim>
                                  </p:childTnLst>
                                </p:cTn>
                              </p:par>
                              <p:par>
                                <p:cTn id="53" presetID="2" presetClass="entr" presetSubtype="8" decel="100000" fill="hold" grpId="0" nodeType="withEffect">
                                  <p:stCondLst>
                                    <p:cond delay="0"/>
                                  </p:stCondLst>
                                  <p:iterate type="lt">
                                    <p:tmPct val="10000"/>
                                  </p:iterate>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750" fill="hold"/>
                                        <p:tgtEl>
                                          <p:spTgt spid="28"/>
                                        </p:tgtEl>
                                        <p:attrNameLst>
                                          <p:attrName>ppt_x</p:attrName>
                                        </p:attrNameLst>
                                      </p:cBhvr>
                                      <p:tavLst>
                                        <p:tav tm="0">
                                          <p:val>
                                            <p:strVal val="0-#ppt_w/2"/>
                                          </p:val>
                                        </p:tav>
                                        <p:tav tm="100000">
                                          <p:val>
                                            <p:strVal val="#ppt_x"/>
                                          </p:val>
                                        </p:tav>
                                      </p:tavLst>
                                    </p:anim>
                                    <p:anim calcmode="lin" valueType="num">
                                      <p:cBhvr additive="base">
                                        <p:cTn id="56" dur="750" fill="hold"/>
                                        <p:tgtEl>
                                          <p:spTgt spid="28"/>
                                        </p:tgtEl>
                                        <p:attrNameLst>
                                          <p:attrName>ppt_y</p:attrName>
                                        </p:attrNameLst>
                                      </p:cBhvr>
                                      <p:tavLst>
                                        <p:tav tm="0">
                                          <p:val>
                                            <p:strVal val="#ppt_y"/>
                                          </p:val>
                                        </p:tav>
                                        <p:tav tm="100000">
                                          <p:val>
                                            <p:strVal val="#ppt_y"/>
                                          </p:val>
                                        </p:tav>
                                      </p:tavLst>
                                    </p:anim>
                                  </p:childTnLst>
                                </p:cTn>
                              </p:par>
                            </p:childTnLst>
                          </p:cTn>
                        </p:par>
                        <p:par>
                          <p:cTn id="57" fill="hold">
                            <p:stCondLst>
                              <p:cond delay="5700"/>
                            </p:stCondLst>
                            <p:childTnLst>
                              <p:par>
                                <p:cTn id="58" presetID="22" presetClass="entr" presetSubtype="8"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wipe(left)">
                                      <p:cBhvr>
                                        <p:cTn id="60" dur="500"/>
                                        <p:tgtEl>
                                          <p:spTgt spid="26"/>
                                        </p:tgtEl>
                                      </p:cBhvr>
                                    </p:animEffect>
                                  </p:childTnLst>
                                </p:cTn>
                              </p:par>
                            </p:childTnLst>
                          </p:cTn>
                        </p:par>
                        <p:par>
                          <p:cTn id="61" fill="hold">
                            <p:stCondLst>
                              <p:cond delay="6200"/>
                            </p:stCondLst>
                            <p:childTnLst>
                              <p:par>
                                <p:cTn id="62" presetID="2" presetClass="entr" presetSubtype="1" decel="100000" fill="hold" grpId="0" nodeType="afterEffect">
                                  <p:stCondLst>
                                    <p:cond delay="0"/>
                                  </p:stCondLst>
                                  <p:childTnLst>
                                    <p:set>
                                      <p:cBhvr>
                                        <p:cTn id="63" dur="1" fill="hold">
                                          <p:stCondLst>
                                            <p:cond delay="0"/>
                                          </p:stCondLst>
                                        </p:cTn>
                                        <p:tgtEl>
                                          <p:spTgt spid="30"/>
                                        </p:tgtEl>
                                        <p:attrNameLst>
                                          <p:attrName>style.visibility</p:attrName>
                                        </p:attrNameLst>
                                      </p:cBhvr>
                                      <p:to>
                                        <p:strVal val="visible"/>
                                      </p:to>
                                    </p:set>
                                    <p:anim calcmode="lin" valueType="num">
                                      <p:cBhvr additive="base">
                                        <p:cTn id="64" dur="750" fill="hold"/>
                                        <p:tgtEl>
                                          <p:spTgt spid="30"/>
                                        </p:tgtEl>
                                        <p:attrNameLst>
                                          <p:attrName>ppt_x</p:attrName>
                                        </p:attrNameLst>
                                      </p:cBhvr>
                                      <p:tavLst>
                                        <p:tav tm="0">
                                          <p:val>
                                            <p:strVal val="#ppt_x"/>
                                          </p:val>
                                        </p:tav>
                                        <p:tav tm="100000">
                                          <p:val>
                                            <p:strVal val="#ppt_x"/>
                                          </p:val>
                                        </p:tav>
                                      </p:tavLst>
                                    </p:anim>
                                    <p:anim calcmode="lin" valueType="num">
                                      <p:cBhvr additive="base">
                                        <p:cTn id="65" dur="750" fill="hold"/>
                                        <p:tgtEl>
                                          <p:spTgt spid="30"/>
                                        </p:tgtEl>
                                        <p:attrNameLst>
                                          <p:attrName>ppt_y</p:attrName>
                                        </p:attrNameLst>
                                      </p:cBhvr>
                                      <p:tavLst>
                                        <p:tav tm="0">
                                          <p:val>
                                            <p:strVal val="0-#ppt_h/2"/>
                                          </p:val>
                                        </p:tav>
                                        <p:tav tm="100000">
                                          <p:val>
                                            <p:strVal val="#ppt_y"/>
                                          </p:val>
                                        </p:tav>
                                      </p:tavLst>
                                    </p:anim>
                                  </p:childTnLst>
                                </p:cTn>
                              </p:par>
                              <p:par>
                                <p:cTn id="66" presetID="2" presetClass="entr" presetSubtype="8" decel="100000" fill="hold" grpId="0" nodeType="withEffect">
                                  <p:stCondLst>
                                    <p:cond delay="0"/>
                                  </p:stCondLst>
                                  <p:iterate type="lt">
                                    <p:tmPct val="10000"/>
                                  </p:iterate>
                                  <p:childTnLst>
                                    <p:set>
                                      <p:cBhvr>
                                        <p:cTn id="67" dur="1" fill="hold">
                                          <p:stCondLst>
                                            <p:cond delay="0"/>
                                          </p:stCondLst>
                                        </p:cTn>
                                        <p:tgtEl>
                                          <p:spTgt spid="31"/>
                                        </p:tgtEl>
                                        <p:attrNameLst>
                                          <p:attrName>style.visibility</p:attrName>
                                        </p:attrNameLst>
                                      </p:cBhvr>
                                      <p:to>
                                        <p:strVal val="visible"/>
                                      </p:to>
                                    </p:set>
                                    <p:anim calcmode="lin" valueType="num">
                                      <p:cBhvr additive="base">
                                        <p:cTn id="68" dur="750" fill="hold"/>
                                        <p:tgtEl>
                                          <p:spTgt spid="31"/>
                                        </p:tgtEl>
                                        <p:attrNameLst>
                                          <p:attrName>ppt_x</p:attrName>
                                        </p:attrNameLst>
                                      </p:cBhvr>
                                      <p:tavLst>
                                        <p:tav tm="0">
                                          <p:val>
                                            <p:strVal val="0-#ppt_w/2"/>
                                          </p:val>
                                        </p:tav>
                                        <p:tav tm="100000">
                                          <p:val>
                                            <p:strVal val="#ppt_x"/>
                                          </p:val>
                                        </p:tav>
                                      </p:tavLst>
                                    </p:anim>
                                    <p:anim calcmode="lin" valueType="num">
                                      <p:cBhvr additive="base">
                                        <p:cTn id="69" dur="750" fill="hold"/>
                                        <p:tgtEl>
                                          <p:spTgt spid="31"/>
                                        </p:tgtEl>
                                        <p:attrNameLst>
                                          <p:attrName>ppt_y</p:attrName>
                                        </p:attrNameLst>
                                      </p:cBhvr>
                                      <p:tavLst>
                                        <p:tav tm="0">
                                          <p:val>
                                            <p:strVal val="#ppt_y"/>
                                          </p:val>
                                        </p:tav>
                                        <p:tav tm="100000">
                                          <p:val>
                                            <p:strVal val="#ppt_y"/>
                                          </p:val>
                                        </p:tav>
                                      </p:tavLst>
                                    </p:anim>
                                  </p:childTnLst>
                                </p:cTn>
                              </p:par>
                            </p:childTnLst>
                          </p:cTn>
                        </p:par>
                        <p:par>
                          <p:cTn id="70" fill="hold">
                            <p:stCondLst>
                              <p:cond delay="7025"/>
                            </p:stCondLst>
                            <p:childTnLst>
                              <p:par>
                                <p:cTn id="71" presetID="22" presetClass="entr" presetSubtype="8" fill="hold" grpId="0" nodeType="after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wipe(left)">
                                      <p:cBhvr>
                                        <p:cTn id="7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19" grpId="0"/>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animBg="1"/>
      <p:bldP spid="22" grpId="0"/>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bldP spid="26" grpId="0">
        <p:tmplLst>
          <p:tmpl>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bldP spid="32" grpId="0" build="p">
        <p:tmplLst>
          <p:tmpl lvl="1">
            <p:tnLst>
              <p:par>
                <p:cTn presetID="2" presetClass="entr" presetSubtype="4"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750" fill="hold"/>
                        <p:tgtEl>
                          <p:spTgt spid="32"/>
                        </p:tgtEl>
                        <p:attrNameLst>
                          <p:attrName>ppt_x</p:attrName>
                        </p:attrNameLst>
                      </p:cBhvr>
                      <p:tavLst>
                        <p:tav tm="0">
                          <p:val>
                            <p:strVal val="#ppt_x"/>
                          </p:val>
                        </p:tav>
                        <p:tav tm="100000">
                          <p:val>
                            <p:strVal val="#ppt_x"/>
                          </p:val>
                        </p:tav>
                      </p:tavLst>
                    </p:anim>
                    <p:anim calcmode="lin" valueType="num">
                      <p:cBhvr additive="base">
                        <p:cTn dur="750" fill="hold"/>
                        <p:tgtEl>
                          <p:spTgt spid="32"/>
                        </p:tgtEl>
                        <p:attrNameLst>
                          <p:attrName>ppt_y</p:attrName>
                        </p:attrNameLst>
                      </p:cBhvr>
                      <p:tavLst>
                        <p:tav tm="0">
                          <p:val>
                            <p:strVal val="1+#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Arrows">
    <p:spTree>
      <p:nvGrpSpPr>
        <p:cNvPr id="1" name=""/>
        <p:cNvGrpSpPr/>
        <p:nvPr/>
      </p:nvGrpSpPr>
      <p:grpSpPr>
        <a:xfrm>
          <a:off x="0" y="0"/>
          <a:ext cx="0" cy="0"/>
          <a:chOff x="0" y="0"/>
          <a:chExt cx="0" cy="0"/>
        </a:xfrm>
      </p:grpSpPr>
      <p:sp>
        <p:nvSpPr>
          <p:cNvPr id="42" name="フリーフォーム 41"/>
          <p:cNvSpPr/>
          <p:nvPr userDrawn="1"/>
        </p:nvSpPr>
        <p:spPr>
          <a:xfrm rot="2700000">
            <a:off x="6793057" y="164934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2700000">
            <a:off x="2128748" y="472143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rot="2700000">
            <a:off x="12367248"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rot="2700000">
            <a:off x="6195271" y="6129705"/>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3326919" y="1476686"/>
            <a:ext cx="5412207" cy="5190503"/>
            <a:chOff x="3326919" y="1476686"/>
            <a:chExt cx="5412207"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599070" y="3510121"/>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5" name="テキスト プレースホルダー 12"/>
          <p:cNvSpPr>
            <a:spLocks noGrp="1"/>
          </p:cNvSpPr>
          <p:nvPr>
            <p:ph type="body" sz="quarter" idx="14" hasCustomPrompt="1"/>
          </p:nvPr>
        </p:nvSpPr>
        <p:spPr>
          <a:xfrm>
            <a:off x="2700897" y="3481545"/>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8" name="グループ化 7"/>
          <p:cNvGrpSpPr/>
          <p:nvPr userDrawn="1"/>
        </p:nvGrpSpPr>
        <p:grpSpPr>
          <a:xfrm>
            <a:off x="6811422" y="2903055"/>
            <a:ext cx="5464797" cy="5190503"/>
            <a:chOff x="6811422" y="2903055"/>
            <a:chExt cx="5464797" cy="5190503"/>
          </a:xfrm>
        </p:grpSpPr>
        <p:sp>
          <p:nvSpPr>
            <p:cNvPr id="39" name="フリーフォーム 38"/>
            <p:cNvSpPr/>
            <p:nvPr userDrawn="1"/>
          </p:nvSpPr>
          <p:spPr>
            <a:xfrm rot="2700000">
              <a:off x="6548750" y="3165727"/>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userDrawn="1"/>
          </p:nvSpPr>
          <p:spPr>
            <a:xfrm>
              <a:off x="11136163" y="4918390"/>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sp>
        <p:nvSpPr>
          <p:cNvPr id="49" name="テキスト プレースホルダー 12"/>
          <p:cNvSpPr>
            <a:spLocks noGrp="1"/>
          </p:cNvSpPr>
          <p:nvPr>
            <p:ph type="body" sz="quarter" idx="15" hasCustomPrompt="1"/>
          </p:nvPr>
        </p:nvSpPr>
        <p:spPr>
          <a:xfrm>
            <a:off x="6191081" y="49224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9" name="グループ化 8"/>
          <p:cNvGrpSpPr/>
          <p:nvPr userDrawn="1"/>
        </p:nvGrpSpPr>
        <p:grpSpPr>
          <a:xfrm>
            <a:off x="10295924" y="4329423"/>
            <a:ext cx="5479402" cy="5190503"/>
            <a:chOff x="10295924" y="4329423"/>
            <a:chExt cx="5479402" cy="5190503"/>
          </a:xfrm>
        </p:grpSpPr>
        <p:sp>
          <p:nvSpPr>
            <p:cNvPr id="40" name="フリーフォーム 39"/>
            <p:cNvSpPr/>
            <p:nvPr userDrawn="1"/>
          </p:nvSpPr>
          <p:spPr>
            <a:xfrm rot="2700000">
              <a:off x="10033252" y="4592095"/>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userDrawn="1"/>
          </p:nvSpPr>
          <p:spPr>
            <a:xfrm>
              <a:off x="14635270" y="6375550"/>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sp>
        <p:nvSpPr>
          <p:cNvPr id="50" name="テキスト プレースホルダー 12"/>
          <p:cNvSpPr>
            <a:spLocks noGrp="1"/>
          </p:cNvSpPr>
          <p:nvPr>
            <p:ph type="body" sz="quarter" idx="16" hasCustomPrompt="1"/>
          </p:nvPr>
        </p:nvSpPr>
        <p:spPr>
          <a:xfrm>
            <a:off x="9677628" y="6329481"/>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0072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45">
                                            <p:txEl>
                                              <p:pRg st="0" end="0"/>
                                            </p:txEl>
                                          </p:spTgt>
                                        </p:tgtEl>
                                        <p:attrNameLst>
                                          <p:attrName>style.visibility</p:attrName>
                                        </p:attrNameLst>
                                      </p:cBhvr>
                                      <p:to>
                                        <p:strVal val="visible"/>
                                      </p:to>
                                    </p:set>
                                    <p:anim calcmode="lin" valueType="num">
                                      <p:cBhvr additive="base">
                                        <p:cTn id="11" dur="5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5">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49">
                                            <p:txEl>
                                              <p:pRg st="0" end="0"/>
                                            </p:txEl>
                                          </p:spTgt>
                                        </p:tgtEl>
                                        <p:attrNameLst>
                                          <p:attrName>style.visibility</p:attrName>
                                        </p:attrNameLst>
                                      </p:cBhvr>
                                      <p:to>
                                        <p:strVal val="visible"/>
                                      </p:to>
                                    </p:set>
                                    <p:anim calcmode="lin" valueType="num">
                                      <p:cBhvr additive="base">
                                        <p:cTn id="19"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9">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50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500"/>
                                  </p:stCondLst>
                                  <p:childTnLst>
                                    <p:set>
                                      <p:cBhvr>
                                        <p:cTn id="26" dur="1" fill="hold">
                                          <p:stCondLst>
                                            <p:cond delay="0"/>
                                          </p:stCondLst>
                                        </p:cTn>
                                        <p:tgtEl>
                                          <p:spTgt spid="50">
                                            <p:txEl>
                                              <p:pRg st="0" end="0"/>
                                            </p:txEl>
                                          </p:spTgt>
                                        </p:tgtEl>
                                        <p:attrNameLst>
                                          <p:attrName>style.visibility</p:attrName>
                                        </p:attrNameLst>
                                      </p:cBhvr>
                                      <p:to>
                                        <p:strVal val="visible"/>
                                      </p:to>
                                    </p:set>
                                    <p:anim calcmode="lin" valueType="num">
                                      <p:cBhvr additive="base">
                                        <p:cTn id="27" dur="500" fill="hold"/>
                                        <p:tgtEl>
                                          <p:spTgt spid="50">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0">
                                            <p:txEl>
                                              <p:pRg st="0" end="0"/>
                                            </p:txEl>
                                          </p:spTgt>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75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fill="hold"/>
                                        <p:tgtEl>
                                          <p:spTgt spid="42"/>
                                        </p:tgtEl>
                                        <p:attrNameLst>
                                          <p:attrName>ppt_x</p:attrName>
                                        </p:attrNameLst>
                                      </p:cBhvr>
                                      <p:tavLst>
                                        <p:tav tm="0">
                                          <p:val>
                                            <p:strVal val="0-#ppt_w/2"/>
                                          </p:val>
                                        </p:tav>
                                        <p:tav tm="100000">
                                          <p:val>
                                            <p:strVal val="#ppt_x"/>
                                          </p:val>
                                        </p:tav>
                                      </p:tavLst>
                                    </p:anim>
                                    <p:anim calcmode="lin" valueType="num">
                                      <p:cBhvr additive="base">
                                        <p:cTn id="32" dur="500" fill="hold"/>
                                        <p:tgtEl>
                                          <p:spTgt spid="42"/>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0"/>
                                  </p:stCondLst>
                                  <p:childTnLst>
                                    <p:set>
                                      <p:cBhvr>
                                        <p:cTn id="34" dur="1" fill="hold">
                                          <p:stCondLst>
                                            <p:cond delay="0"/>
                                          </p:stCondLst>
                                        </p:cTn>
                                        <p:tgtEl>
                                          <p:spTgt spid="43"/>
                                        </p:tgtEl>
                                        <p:attrNameLst>
                                          <p:attrName>style.visibility</p:attrName>
                                        </p:attrNameLst>
                                      </p:cBhvr>
                                      <p:to>
                                        <p:strVal val="visible"/>
                                      </p:to>
                                    </p:set>
                                    <p:anim calcmode="lin" valueType="num">
                                      <p:cBhvr additive="base">
                                        <p:cTn id="35" dur="500" fill="hold"/>
                                        <p:tgtEl>
                                          <p:spTgt spid="43"/>
                                        </p:tgtEl>
                                        <p:attrNameLst>
                                          <p:attrName>ppt_x</p:attrName>
                                        </p:attrNameLst>
                                      </p:cBhvr>
                                      <p:tavLst>
                                        <p:tav tm="0">
                                          <p:val>
                                            <p:strVal val="0-#ppt_w/2"/>
                                          </p:val>
                                        </p:tav>
                                        <p:tav tm="100000">
                                          <p:val>
                                            <p:strVal val="#ppt_x"/>
                                          </p:val>
                                        </p:tav>
                                      </p:tavLst>
                                    </p:anim>
                                    <p:anim calcmode="lin" valueType="num">
                                      <p:cBhvr additive="base">
                                        <p:cTn id="36" dur="500" fill="hold"/>
                                        <p:tgtEl>
                                          <p:spTgt spid="43"/>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1250"/>
                                  </p:stCondLst>
                                  <p:childTnLst>
                                    <p:set>
                                      <p:cBhvr>
                                        <p:cTn id="38" dur="1" fill="hold">
                                          <p:stCondLst>
                                            <p:cond delay="0"/>
                                          </p:stCondLst>
                                        </p:cTn>
                                        <p:tgtEl>
                                          <p:spTgt spid="44"/>
                                        </p:tgtEl>
                                        <p:attrNameLst>
                                          <p:attrName>style.visibility</p:attrName>
                                        </p:attrNameLst>
                                      </p:cBhvr>
                                      <p:to>
                                        <p:strVal val="visible"/>
                                      </p:to>
                                    </p:set>
                                    <p:anim calcmode="lin" valueType="num">
                                      <p:cBhvr additive="base">
                                        <p:cTn id="39" dur="500" fill="hold"/>
                                        <p:tgtEl>
                                          <p:spTgt spid="44"/>
                                        </p:tgtEl>
                                        <p:attrNameLst>
                                          <p:attrName>ppt_x</p:attrName>
                                        </p:attrNameLst>
                                      </p:cBhvr>
                                      <p:tavLst>
                                        <p:tav tm="0">
                                          <p:val>
                                            <p:strVal val="0-#ppt_w/2"/>
                                          </p:val>
                                        </p:tav>
                                        <p:tav tm="100000">
                                          <p:val>
                                            <p:strVal val="#ppt_x"/>
                                          </p:val>
                                        </p:tav>
                                      </p:tavLst>
                                    </p:anim>
                                    <p:anim calcmode="lin" valueType="num">
                                      <p:cBhvr additive="base">
                                        <p:cTn id="40" dur="500" fill="hold"/>
                                        <p:tgtEl>
                                          <p:spTgt spid="44"/>
                                        </p:tgtEl>
                                        <p:attrNameLst>
                                          <p:attrName>ppt_y</p:attrName>
                                        </p:attrNameLst>
                                      </p:cBhvr>
                                      <p:tavLst>
                                        <p:tav tm="0">
                                          <p:val>
                                            <p:strVal val="#ppt_y"/>
                                          </p:val>
                                        </p:tav>
                                        <p:tav tm="100000">
                                          <p:val>
                                            <p:strVal val="#ppt_y"/>
                                          </p:val>
                                        </p:tav>
                                      </p:tavLst>
                                    </p:anim>
                                  </p:childTnLst>
                                </p:cTn>
                              </p:par>
                              <p:par>
                                <p:cTn id="41" presetID="2" presetClass="entr" presetSubtype="8" decel="100000" fill="hold" grpId="0" nodeType="withEffect">
                                  <p:stCondLst>
                                    <p:cond delay="1500"/>
                                  </p:stCondLst>
                                  <p:childTnLst>
                                    <p:set>
                                      <p:cBhvr>
                                        <p:cTn id="42" dur="1" fill="hold">
                                          <p:stCondLst>
                                            <p:cond delay="0"/>
                                          </p:stCondLst>
                                        </p:cTn>
                                        <p:tgtEl>
                                          <p:spTgt spid="41"/>
                                        </p:tgtEl>
                                        <p:attrNameLst>
                                          <p:attrName>style.visibility</p:attrName>
                                        </p:attrNameLst>
                                      </p:cBhvr>
                                      <p:to>
                                        <p:strVal val="visible"/>
                                      </p:to>
                                    </p:set>
                                    <p:anim calcmode="lin" valueType="num">
                                      <p:cBhvr additive="base">
                                        <p:cTn id="43" dur="500" fill="hold"/>
                                        <p:tgtEl>
                                          <p:spTgt spid="41"/>
                                        </p:tgtEl>
                                        <p:attrNameLst>
                                          <p:attrName>ppt_x</p:attrName>
                                        </p:attrNameLst>
                                      </p:cBhvr>
                                      <p:tavLst>
                                        <p:tav tm="0">
                                          <p:val>
                                            <p:strVal val="0-#ppt_w/2"/>
                                          </p:val>
                                        </p:tav>
                                        <p:tav tm="100000">
                                          <p:val>
                                            <p:strVal val="#ppt_x"/>
                                          </p:val>
                                        </p:tav>
                                      </p:tavLst>
                                    </p:anim>
                                    <p:anim calcmode="lin" valueType="num">
                                      <p:cBhvr additive="base">
                                        <p:cTn id="44" dur="500" fill="hold"/>
                                        <p:tgtEl>
                                          <p:spTgt spid="41"/>
                                        </p:tgtEl>
                                        <p:attrNameLst>
                                          <p:attrName>ppt_y</p:attrName>
                                        </p:attrNameLst>
                                      </p:cBhvr>
                                      <p:tavLst>
                                        <p:tav tm="0">
                                          <p:val>
                                            <p:strVal val="#ppt_y"/>
                                          </p:val>
                                        </p:tav>
                                        <p:tav tm="100000">
                                          <p:val>
                                            <p:strVal val="#ppt_y"/>
                                          </p:val>
                                        </p:tav>
                                      </p:tavLst>
                                    </p:anim>
                                  </p:childTnLst>
                                </p:cTn>
                              </p:par>
                            </p:childTnLst>
                          </p:cTn>
                        </p:par>
                        <p:par>
                          <p:cTn id="45" fill="hold">
                            <p:stCondLst>
                              <p:cond delay="2000"/>
                            </p:stCondLst>
                            <p:childTnLst>
                              <p:par>
                                <p:cTn id="46" presetID="22" presetClass="entr" presetSubtype="8" fill="hold" grpId="0" nodeType="afterEffect">
                                  <p:stCondLst>
                                    <p:cond delay="250"/>
                                  </p:stCondLst>
                                  <p:childTnLst>
                                    <p:set>
                                      <p:cBhvr>
                                        <p:cTn id="47" dur="1" fill="hold">
                                          <p:stCondLst>
                                            <p:cond delay="0"/>
                                          </p:stCondLst>
                                        </p:cTn>
                                        <p:tgtEl>
                                          <p:spTgt spid="51"/>
                                        </p:tgtEl>
                                        <p:attrNameLst>
                                          <p:attrName>style.visibility</p:attrName>
                                        </p:attrNameLst>
                                      </p:cBhvr>
                                      <p:to>
                                        <p:strVal val="visible"/>
                                      </p:to>
                                    </p:set>
                                    <p:animEffect transition="in" filter="wipe(left)">
                                      <p:cBhvr>
                                        <p:cTn id="4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1" grpId="0" animBg="1"/>
      <p:bldP spid="43" grpId="0" animBg="1"/>
      <p:bldP spid="44" grpId="0" animBg="1"/>
      <p:bldP spid="45" grpId="0" build="p">
        <p:tmplLst>
          <p:tmpl lvl="1">
            <p:tnLst>
              <p:par>
                <p:cTn presetID="2" presetClass="entr" presetSubtype="8" decel="10000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0-#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9" grpId="0" build="p">
        <p:tmplLst>
          <p:tmpl lvl="1">
            <p:tnLst>
              <p:par>
                <p:cTn presetID="2" presetClass="entr" presetSubtype="8" decel="10000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0" grpId="0" build="p">
        <p:tmplLst>
          <p:tmpl lvl="1">
            <p:tnLst>
              <p:par>
                <p:cTn presetID="2" presetClass="entr" presetSubtype="8" decel="100000" fill="hold" nodeType="withEffect">
                  <p:stCondLst>
                    <p:cond delay="500"/>
                  </p:stCondLst>
                  <p:childTnLst>
                    <p:set>
                      <p:cBhvr>
                        <p:cTn dur="1" fill="hold">
                          <p:stCondLst>
                            <p:cond delay="0"/>
                          </p:stCondLst>
                        </p:cTn>
                        <p:tgtEl>
                          <p:spTgt spid="50"/>
                        </p:tgtEl>
                        <p:attrNameLst>
                          <p:attrName>style.visibility</p:attrName>
                        </p:attrNameLst>
                      </p:cBhvr>
                      <p:to>
                        <p:strVal val="visible"/>
                      </p:to>
                    </p:set>
                    <p:anim calcmode="lin" valueType="num">
                      <p:cBhvr additive="base">
                        <p:cTn dur="500" fill="hold"/>
                        <p:tgtEl>
                          <p:spTgt spid="50"/>
                        </p:tgtEl>
                        <p:attrNameLst>
                          <p:attrName>ppt_x</p:attrName>
                        </p:attrNameLst>
                      </p:cBhvr>
                      <p:tavLst>
                        <p:tav tm="0">
                          <p:val>
                            <p:strVal val="0-#ppt_w/2"/>
                          </p:val>
                        </p:tav>
                        <p:tav tm="100000">
                          <p:val>
                            <p:strVal val="#ppt_x"/>
                          </p:val>
                        </p:tav>
                      </p:tavLst>
                    </p:anim>
                    <p:anim calcmode="lin" valueType="num">
                      <p:cBhvr additive="base">
                        <p:cTn dur="500" fill="hold"/>
                        <p:tgtEl>
                          <p:spTgt spid="50"/>
                        </p:tgtEl>
                        <p:attrNameLst>
                          <p:attrName>ppt_y</p:attrName>
                        </p:attrNameLst>
                      </p:cBhvr>
                      <p:tavLst>
                        <p:tav tm="0">
                          <p:val>
                            <p:strVal val="#ppt_y"/>
                          </p:val>
                        </p:tav>
                        <p:tav tm="100000">
                          <p:val>
                            <p:strVal val="#ppt_y"/>
                          </p:val>
                        </p:tav>
                      </p:tavLst>
                    </p:anim>
                  </p:childTnLst>
                </p:cTn>
              </p:par>
            </p:tnLst>
          </p:tmpl>
        </p:tmplLst>
      </p:bldP>
      <p:bldP spid="51" grpId="0">
        <p:tmplLst>
          <p:tmpl>
            <p:tnLst>
              <p:par>
                <p:cTn presetID="22" presetClass="entr" presetSubtype="8" fill="hold" nodeType="afterEffect">
                  <p:stCondLst>
                    <p:cond delay="25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Arrows - 2">
    <p:spTree>
      <p:nvGrpSpPr>
        <p:cNvPr id="1" name=""/>
        <p:cNvGrpSpPr/>
        <p:nvPr/>
      </p:nvGrpSpPr>
      <p:grpSpPr>
        <a:xfrm>
          <a:off x="0" y="0"/>
          <a:ext cx="0" cy="0"/>
          <a:chOff x="0" y="0"/>
          <a:chExt cx="0" cy="0"/>
        </a:xfrm>
      </p:grpSpPr>
      <p:sp>
        <p:nvSpPr>
          <p:cNvPr id="33" name="フリーフォーム 32"/>
          <p:cNvSpPr/>
          <p:nvPr userDrawn="1"/>
        </p:nvSpPr>
        <p:spPr>
          <a:xfrm rot="2700000">
            <a:off x="1513825" y="27611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1581149" y="3053187"/>
            <a:ext cx="4131127" cy="4128938"/>
            <a:chOff x="3326919" y="1476686"/>
            <a:chExt cx="5193255"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380118" y="3291171"/>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14" hasCustomPrompt="1"/>
          </p:nvPr>
        </p:nvSpPr>
        <p:spPr>
          <a:xfrm>
            <a:off x="1033235" y="4578264"/>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4" name="グループ化 23"/>
          <p:cNvGrpSpPr/>
          <p:nvPr userDrawn="1"/>
        </p:nvGrpSpPr>
        <p:grpSpPr>
          <a:xfrm>
            <a:off x="7124851" y="3077444"/>
            <a:ext cx="4364293" cy="4128938"/>
            <a:chOff x="3326919" y="1476686"/>
            <a:chExt cx="5486368" cy="5190503"/>
          </a:xfrm>
        </p:grpSpPr>
        <p:sp>
          <p:nvSpPr>
            <p:cNvPr id="25" name="フリーフォーム 24"/>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テキスト ボックス 25"/>
            <p:cNvSpPr txBox="1"/>
            <p:nvPr userDrawn="1"/>
          </p:nvSpPr>
          <p:spPr>
            <a:xfrm>
              <a:off x="7380119" y="3291171"/>
              <a:ext cx="1433168" cy="139286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sp>
        <p:nvSpPr>
          <p:cNvPr id="27" name="テキスト プレースホルダー 12"/>
          <p:cNvSpPr>
            <a:spLocks noGrp="1"/>
          </p:cNvSpPr>
          <p:nvPr>
            <p:ph type="body" sz="quarter" idx="15" hasCustomPrompt="1"/>
          </p:nvPr>
        </p:nvSpPr>
        <p:spPr>
          <a:xfrm>
            <a:off x="6576937"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8" name="グループ化 27"/>
          <p:cNvGrpSpPr/>
          <p:nvPr userDrawn="1"/>
        </p:nvGrpSpPr>
        <p:grpSpPr>
          <a:xfrm>
            <a:off x="12668553" y="3077444"/>
            <a:ext cx="4364292" cy="4128938"/>
            <a:chOff x="3326919" y="1476686"/>
            <a:chExt cx="5486367" cy="5190503"/>
          </a:xfrm>
        </p:grpSpPr>
        <p:sp>
          <p:nvSpPr>
            <p:cNvPr id="29" name="フリーフォーム 28"/>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p:cNvSpPr txBox="1"/>
            <p:nvPr userDrawn="1"/>
          </p:nvSpPr>
          <p:spPr>
            <a:xfrm>
              <a:off x="7380118" y="3291171"/>
              <a:ext cx="1433168" cy="139286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sp>
        <p:nvSpPr>
          <p:cNvPr id="31" name="テキスト プレースホルダー 12"/>
          <p:cNvSpPr>
            <a:spLocks noGrp="1"/>
          </p:cNvSpPr>
          <p:nvPr>
            <p:ph type="body" sz="quarter" idx="16" hasCustomPrompt="1"/>
          </p:nvPr>
        </p:nvSpPr>
        <p:spPr>
          <a:xfrm>
            <a:off x="12120639"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2" name="フリーフォーム 31"/>
          <p:cNvSpPr/>
          <p:nvPr userDrawn="1"/>
        </p:nvSpPr>
        <p:spPr>
          <a:xfrm rot="2700000">
            <a:off x="6102172" y="20986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リーフォーム 33"/>
          <p:cNvSpPr/>
          <p:nvPr userDrawn="1"/>
        </p:nvSpPr>
        <p:spPr>
          <a:xfrm rot="2700000">
            <a:off x="12195797"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27" hasCustomPrompt="1"/>
          </p:nvPr>
        </p:nvSpPr>
        <p:spPr>
          <a:xfrm>
            <a:off x="951948"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6" name="テキスト プレースホルダー 12"/>
          <p:cNvSpPr>
            <a:spLocks noGrp="1"/>
          </p:cNvSpPr>
          <p:nvPr>
            <p:ph type="body" sz="quarter" idx="28" hasCustomPrompt="1"/>
          </p:nvPr>
        </p:nvSpPr>
        <p:spPr>
          <a:xfrm>
            <a:off x="6506786"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29" hasCustomPrompt="1"/>
          </p:nvPr>
        </p:nvSpPr>
        <p:spPr>
          <a:xfrm>
            <a:off x="12019245"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980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 calcmode="lin" valueType="num">
                                      <p:cBhvr additive="base">
                                        <p:cTn id="11"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0-#ppt_w/2"/>
                                          </p:val>
                                        </p:tav>
                                        <p:tav tm="100000">
                                          <p:val>
                                            <p:strVal val="#ppt_x"/>
                                          </p:val>
                                        </p:tav>
                                      </p:tavLst>
                                    </p:anim>
                                    <p:anim calcmode="lin" valueType="num">
                                      <p:cBhvr additive="base">
                                        <p:cTn id="16" dur="500" fill="hold"/>
                                        <p:tgtEl>
                                          <p:spTgt spid="24"/>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27">
                                            <p:txEl>
                                              <p:pRg st="0" end="0"/>
                                            </p:txEl>
                                          </p:spTgt>
                                        </p:tgtEl>
                                        <p:attrNameLst>
                                          <p:attrName>style.visibility</p:attrName>
                                        </p:attrNameLst>
                                      </p:cBhvr>
                                      <p:to>
                                        <p:strVal val="visible"/>
                                      </p:to>
                                    </p:set>
                                    <p:anim calcmode="lin" valueType="num">
                                      <p:cBhvr additive="base">
                                        <p:cTn id="19"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50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0-#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500"/>
                                  </p:stCondLst>
                                  <p:childTnLst>
                                    <p:set>
                                      <p:cBhvr>
                                        <p:cTn id="26" dur="1" fill="hold">
                                          <p:stCondLst>
                                            <p:cond delay="0"/>
                                          </p:stCondLst>
                                        </p:cTn>
                                        <p:tgtEl>
                                          <p:spTgt spid="31">
                                            <p:txEl>
                                              <p:pRg st="0" end="0"/>
                                            </p:txEl>
                                          </p:spTgt>
                                        </p:tgtEl>
                                        <p:attrNameLst>
                                          <p:attrName>style.visibility</p:attrName>
                                        </p:attrNameLst>
                                      </p:cBhvr>
                                      <p:to>
                                        <p:strVal val="visible"/>
                                      </p:to>
                                    </p:set>
                                    <p:anim calcmode="lin" valueType="num">
                                      <p:cBhvr additive="base">
                                        <p:cTn id="27"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1">
                                            <p:txEl>
                                              <p:pRg st="0" end="0"/>
                                            </p:txEl>
                                          </p:spTgt>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75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0-#ppt_w/2"/>
                                          </p:val>
                                        </p:tav>
                                        <p:tav tm="100000">
                                          <p:val>
                                            <p:strVal val="#ppt_x"/>
                                          </p:val>
                                        </p:tav>
                                      </p:tavLst>
                                    </p:anim>
                                    <p:anim calcmode="lin" valueType="num">
                                      <p:cBhvr additive="base">
                                        <p:cTn id="32" dur="500" fill="hold"/>
                                        <p:tgtEl>
                                          <p:spTgt spid="32"/>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0-#ppt_w/2"/>
                                          </p:val>
                                        </p:tav>
                                        <p:tav tm="100000">
                                          <p:val>
                                            <p:strVal val="#ppt_x"/>
                                          </p:val>
                                        </p:tav>
                                      </p:tavLst>
                                    </p:anim>
                                    <p:anim calcmode="lin" valueType="num">
                                      <p:cBhvr additive="base">
                                        <p:cTn id="36" dur="500" fill="hold"/>
                                        <p:tgtEl>
                                          <p:spTgt spid="34"/>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125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500" fill="hold"/>
                                        <p:tgtEl>
                                          <p:spTgt spid="33"/>
                                        </p:tgtEl>
                                        <p:attrNameLst>
                                          <p:attrName>ppt_x</p:attrName>
                                        </p:attrNameLst>
                                      </p:cBhvr>
                                      <p:tavLst>
                                        <p:tav tm="0">
                                          <p:val>
                                            <p:strVal val="0-#ppt_w/2"/>
                                          </p:val>
                                        </p:tav>
                                        <p:tav tm="100000">
                                          <p:val>
                                            <p:strVal val="#ppt_x"/>
                                          </p:val>
                                        </p:tav>
                                      </p:tavLst>
                                    </p:anim>
                                    <p:anim calcmode="lin" valueType="num">
                                      <p:cBhvr additive="base">
                                        <p:cTn id="40" dur="500" fill="hold"/>
                                        <p:tgtEl>
                                          <p:spTgt spid="33"/>
                                        </p:tgtEl>
                                        <p:attrNameLst>
                                          <p:attrName>ppt_y</p:attrName>
                                        </p:attrNameLst>
                                      </p:cBhvr>
                                      <p:tavLst>
                                        <p:tav tm="0">
                                          <p:val>
                                            <p:strVal val="#ppt_y"/>
                                          </p:val>
                                        </p:tav>
                                        <p:tav tm="100000">
                                          <p:val>
                                            <p:strVal val="#ppt_y"/>
                                          </p:val>
                                        </p:tav>
                                      </p:tavLst>
                                    </p:anim>
                                  </p:childTnLst>
                                </p:cTn>
                              </p:par>
                            </p:childTnLst>
                          </p:cTn>
                        </p:par>
                        <p:par>
                          <p:cTn id="41" fill="hold">
                            <p:stCondLst>
                              <p:cond delay="1750"/>
                            </p:stCondLst>
                            <p:childTnLst>
                              <p:par>
                                <p:cTn id="42" presetID="22" presetClass="entr" presetSubtype="8" fill="hold" grpId="0" nodeType="afterEffect">
                                  <p:stCondLst>
                                    <p:cond delay="0"/>
                                  </p:stCondLst>
                                  <p:childTnLst>
                                    <p:set>
                                      <p:cBhvr>
                                        <p:cTn id="43" dur="1" fill="hold">
                                          <p:stCondLst>
                                            <p:cond delay="0"/>
                                          </p:stCondLst>
                                        </p:cTn>
                                        <p:tgtEl>
                                          <p:spTgt spid="35">
                                            <p:txEl>
                                              <p:pRg st="0" end="0"/>
                                            </p:txEl>
                                          </p:spTgt>
                                        </p:tgtEl>
                                        <p:attrNameLst>
                                          <p:attrName>style.visibility</p:attrName>
                                        </p:attrNameLst>
                                      </p:cBhvr>
                                      <p:to>
                                        <p:strVal val="visible"/>
                                      </p:to>
                                    </p:set>
                                    <p:animEffect transition="in" filter="wipe(left)">
                                      <p:cBhvr>
                                        <p:cTn id="44" dur="500"/>
                                        <p:tgtEl>
                                          <p:spTgt spid="35">
                                            <p:txEl>
                                              <p:pRg st="0" end="0"/>
                                            </p:txEl>
                                          </p:spTgt>
                                        </p:tgtEl>
                                      </p:cBhvr>
                                    </p:animEffect>
                                  </p:childTnLst>
                                </p:cTn>
                              </p:par>
                            </p:childTnLst>
                          </p:cTn>
                        </p:par>
                        <p:par>
                          <p:cTn id="45" fill="hold">
                            <p:stCondLst>
                              <p:cond delay="2250"/>
                            </p:stCondLst>
                            <p:childTnLst>
                              <p:par>
                                <p:cTn id="46" presetID="22" presetClass="entr" presetSubtype="8" fill="hold" grpId="0" nodeType="afterEffect">
                                  <p:stCondLst>
                                    <p:cond delay="0"/>
                                  </p:stCondLst>
                                  <p:childTnLst>
                                    <p:set>
                                      <p:cBhvr>
                                        <p:cTn id="47" dur="1" fill="hold">
                                          <p:stCondLst>
                                            <p:cond delay="0"/>
                                          </p:stCondLst>
                                        </p:cTn>
                                        <p:tgtEl>
                                          <p:spTgt spid="36">
                                            <p:txEl>
                                              <p:pRg st="0" end="0"/>
                                            </p:txEl>
                                          </p:spTgt>
                                        </p:tgtEl>
                                        <p:attrNameLst>
                                          <p:attrName>style.visibility</p:attrName>
                                        </p:attrNameLst>
                                      </p:cBhvr>
                                      <p:to>
                                        <p:strVal val="visible"/>
                                      </p:to>
                                    </p:set>
                                    <p:animEffect transition="in" filter="wipe(left)">
                                      <p:cBhvr>
                                        <p:cTn id="48" dur="500"/>
                                        <p:tgtEl>
                                          <p:spTgt spid="36">
                                            <p:txEl>
                                              <p:pRg st="0" end="0"/>
                                            </p:txEl>
                                          </p:spTgt>
                                        </p:tgtEl>
                                      </p:cBhvr>
                                    </p:animEffect>
                                  </p:childTnLst>
                                </p:cTn>
                              </p:par>
                            </p:childTnLst>
                          </p:cTn>
                        </p:par>
                        <p:par>
                          <p:cTn id="49" fill="hold">
                            <p:stCondLst>
                              <p:cond delay="2750"/>
                            </p:stCondLst>
                            <p:childTnLst>
                              <p:par>
                                <p:cTn id="50" presetID="22" presetClass="entr" presetSubtype="8" fill="hold" grpId="0" nodeType="afterEffect">
                                  <p:stCondLst>
                                    <p:cond delay="0"/>
                                  </p:stCondLst>
                                  <p:childTnLst>
                                    <p:set>
                                      <p:cBhvr>
                                        <p:cTn id="51" dur="1" fill="hold">
                                          <p:stCondLst>
                                            <p:cond delay="0"/>
                                          </p:stCondLst>
                                        </p:cTn>
                                        <p:tgtEl>
                                          <p:spTgt spid="37">
                                            <p:txEl>
                                              <p:pRg st="0" end="0"/>
                                            </p:txEl>
                                          </p:spTgt>
                                        </p:tgtEl>
                                        <p:attrNameLst>
                                          <p:attrName>style.visibility</p:attrName>
                                        </p:attrNameLst>
                                      </p:cBhvr>
                                      <p:to>
                                        <p:strVal val="visible"/>
                                      </p:to>
                                    </p:set>
                                    <p:animEffect transition="in" filter="wipe(left)">
                                      <p:cBhvr>
                                        <p:cTn id="52"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23" grpId="0" build="p">
        <p:tmplLst>
          <p:tmpl lvl="1">
            <p:tnLst>
              <p:par>
                <p:cTn presetID="2" presetClass="entr" presetSubtype="8"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0-#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8"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animBg="1"/>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Arrows &amp; Images">
    <p:spTree>
      <p:nvGrpSpPr>
        <p:cNvPr id="1" name=""/>
        <p:cNvGrpSpPr/>
        <p:nvPr/>
      </p:nvGrpSpPr>
      <p:grpSpPr>
        <a:xfrm>
          <a:off x="0" y="0"/>
          <a:ext cx="0" cy="0"/>
          <a:chOff x="0" y="0"/>
          <a:chExt cx="0" cy="0"/>
        </a:xfrm>
      </p:grpSpPr>
      <p:sp>
        <p:nvSpPr>
          <p:cNvPr id="10" name="図プレースホルダー 9"/>
          <p:cNvSpPr>
            <a:spLocks noGrp="1"/>
          </p:cNvSpPr>
          <p:nvPr>
            <p:ph type="pic" sz="quarter" idx="16" hasCustomPrompt="1"/>
          </p:nvPr>
        </p:nvSpPr>
        <p:spPr>
          <a:xfrm>
            <a:off x="1017589"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2" name="図プレースホルダー 9"/>
          <p:cNvSpPr>
            <a:spLocks noGrp="1"/>
          </p:cNvSpPr>
          <p:nvPr>
            <p:ph type="pic" sz="quarter" idx="17" hasCustomPrompt="1"/>
          </p:nvPr>
        </p:nvSpPr>
        <p:spPr>
          <a:xfrm>
            <a:off x="6545262"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9" name="図プレースホルダー 9"/>
          <p:cNvSpPr>
            <a:spLocks noGrp="1"/>
          </p:cNvSpPr>
          <p:nvPr>
            <p:ph type="pic" sz="quarter" idx="20" hasCustomPrompt="1"/>
          </p:nvPr>
        </p:nvSpPr>
        <p:spPr>
          <a:xfrm>
            <a:off x="12072591"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59" name="テキスト プレースホルダー 58"/>
          <p:cNvSpPr>
            <a:spLocks noGrp="1"/>
          </p:cNvSpPr>
          <p:nvPr>
            <p:ph type="body" sz="quarter" idx="12" hasCustomPrompt="1"/>
          </p:nvPr>
        </p:nvSpPr>
        <p:spPr>
          <a:xfrm>
            <a:off x="1017589" y="4155702"/>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1"/>
          </a:solidFill>
        </p:spPr>
        <p:txBody>
          <a:bodyPr wrap="square">
            <a:noAutofit/>
          </a:bodyPr>
          <a:lstStyle/>
          <a:p>
            <a:pPr lvl="0"/>
            <a:r>
              <a:rPr kumimoji="1" lang="en-US" altLang="ja-JP" dirty="0"/>
              <a:t> </a:t>
            </a:r>
            <a:endParaRPr kumimoji="1" lang="ja-JP" altLang="en-US" dirty="0"/>
          </a:p>
        </p:txBody>
      </p:sp>
      <p:sp>
        <p:nvSpPr>
          <p:cNvPr id="60" name="テキスト プレースホルダー 59"/>
          <p:cNvSpPr>
            <a:spLocks noGrp="1"/>
          </p:cNvSpPr>
          <p:nvPr>
            <p:ph type="body" sz="quarter" idx="30" hasCustomPrompt="1"/>
          </p:nvPr>
        </p:nvSpPr>
        <p:spPr>
          <a:xfrm>
            <a:off x="6545262"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2"/>
          </a:solidFill>
        </p:spPr>
        <p:txBody>
          <a:bodyPr wrap="square">
            <a:noAutofit/>
          </a:bodyPr>
          <a:lstStyle/>
          <a:p>
            <a:pPr lvl="0"/>
            <a:r>
              <a:rPr kumimoji="1" lang="en-US" altLang="ja-JP" dirty="0"/>
              <a:t> </a:t>
            </a:r>
            <a:endParaRPr kumimoji="1" lang="ja-JP" altLang="en-US" dirty="0"/>
          </a:p>
        </p:txBody>
      </p:sp>
      <p:sp>
        <p:nvSpPr>
          <p:cNvPr id="61" name="テキスト プレースホルダー 60"/>
          <p:cNvSpPr>
            <a:spLocks noGrp="1"/>
          </p:cNvSpPr>
          <p:nvPr>
            <p:ph type="body" sz="quarter" idx="31" hasCustomPrompt="1"/>
          </p:nvPr>
        </p:nvSpPr>
        <p:spPr>
          <a:xfrm>
            <a:off x="12072591"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3"/>
          </a:solidFill>
        </p:spPr>
        <p:txBody>
          <a:bodyPr wrap="square">
            <a:noAutofit/>
          </a:bodyPr>
          <a:lstStyle/>
          <a:p>
            <a:pPr lvl="0"/>
            <a:r>
              <a:rPr kumimoji="1" lang="en-US" altLang="ja-JP" dirty="0"/>
              <a:t> </a:t>
            </a:r>
            <a:endParaRPr kumimoji="1" lang="ja-JP" altLang="en-US"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userDrawn="1">
            <p:ph type="body" sz="quarter" idx="14" hasCustomPrompt="1"/>
          </p:nvPr>
        </p:nvSpPr>
        <p:spPr>
          <a:xfrm>
            <a:off x="1090387"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9" hasCustomPrompt="1"/>
          </p:nvPr>
        </p:nvSpPr>
        <p:spPr>
          <a:xfrm>
            <a:off x="6618060"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2145389"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3" name="テキスト プレースホルダー 12"/>
          <p:cNvSpPr>
            <a:spLocks noGrp="1"/>
          </p:cNvSpPr>
          <p:nvPr>
            <p:ph type="body" sz="quarter" idx="27" hasCustomPrompt="1"/>
          </p:nvPr>
        </p:nvSpPr>
        <p:spPr>
          <a:xfrm>
            <a:off x="1009100"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28" hasCustomPrompt="1"/>
          </p:nvPr>
        </p:nvSpPr>
        <p:spPr>
          <a:xfrm>
            <a:off x="6563938"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9" hasCustomPrompt="1"/>
          </p:nvPr>
        </p:nvSpPr>
        <p:spPr>
          <a:xfrm>
            <a:off x="12076397"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0748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0-#ppt_w/2"/>
                                          </p:val>
                                        </p:tav>
                                        <p:tav tm="100000">
                                          <p:val>
                                            <p:strVal val="#ppt_x"/>
                                          </p:val>
                                        </p:tav>
                                      </p:tavLst>
                                    </p:anim>
                                    <p:anim calcmode="lin" valueType="num">
                                      <p:cBhvr additive="base">
                                        <p:cTn id="8" dur="500" fill="hold"/>
                                        <p:tgtEl>
                                          <p:spTgt spid="59"/>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00"/>
                                  </p:stCondLst>
                                  <p:childTnLst>
                                    <p:set>
                                      <p:cBhvr>
                                        <p:cTn id="10" dur="1" fill="hold">
                                          <p:stCondLst>
                                            <p:cond delay="0"/>
                                          </p:stCondLst>
                                        </p:cTn>
                                        <p:tgtEl>
                                          <p:spTgt spid="23">
                                            <p:txEl>
                                              <p:pRg st="0" end="0"/>
                                            </p:txEl>
                                          </p:spTgt>
                                        </p:tgtEl>
                                        <p:attrNameLst>
                                          <p:attrName>style.visibility</p:attrName>
                                        </p:attrNameLst>
                                      </p:cBhvr>
                                      <p:to>
                                        <p:strVal val="visible"/>
                                      </p:to>
                                    </p:set>
                                    <p:anim calcmode="lin" valueType="num">
                                      <p:cBhvr additive="base">
                                        <p:cTn id="11"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600"/>
                            </p:stCondLst>
                            <p:childTnLst>
                              <p:par>
                                <p:cTn id="14" presetID="14" presetClass="entr" presetSubtype="1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53">
                                            <p:txEl>
                                              <p:pRg st="0" end="0"/>
                                            </p:txEl>
                                          </p:spTgt>
                                        </p:tgtEl>
                                        <p:attrNameLst>
                                          <p:attrName>style.visibility</p:attrName>
                                        </p:attrNameLst>
                                      </p:cBhvr>
                                      <p:to>
                                        <p:strVal val="visible"/>
                                      </p:to>
                                    </p:set>
                                    <p:animEffect transition="in" filter="wipe(left)">
                                      <p:cBhvr>
                                        <p:cTn id="20" dur="500"/>
                                        <p:tgtEl>
                                          <p:spTgt spid="53">
                                            <p:txEl>
                                              <p:pRg st="0" end="0"/>
                                            </p:txEl>
                                          </p:spTgt>
                                        </p:tgtEl>
                                      </p:cBhvr>
                                    </p:animEffect>
                                  </p:childTnLst>
                                </p:cTn>
                              </p:par>
                            </p:childTnLst>
                          </p:cTn>
                        </p:par>
                        <p:par>
                          <p:cTn id="21" fill="hold">
                            <p:stCondLst>
                              <p:cond delay="1600"/>
                            </p:stCondLst>
                            <p:childTnLst>
                              <p:par>
                                <p:cTn id="22" presetID="2" presetClass="entr" presetSubtype="8" decel="100000" fill="hold" grpId="0" nodeType="afterEffect">
                                  <p:stCondLst>
                                    <p:cond delay="0"/>
                                  </p:stCondLst>
                                  <p:childTnLst>
                                    <p:set>
                                      <p:cBhvr>
                                        <p:cTn id="23" dur="1" fill="hold">
                                          <p:stCondLst>
                                            <p:cond delay="0"/>
                                          </p:stCondLst>
                                        </p:cTn>
                                        <p:tgtEl>
                                          <p:spTgt spid="60"/>
                                        </p:tgtEl>
                                        <p:attrNameLst>
                                          <p:attrName>style.visibility</p:attrName>
                                        </p:attrNameLst>
                                      </p:cBhvr>
                                      <p:to>
                                        <p:strVal val="visible"/>
                                      </p:to>
                                    </p:set>
                                    <p:anim calcmode="lin" valueType="num">
                                      <p:cBhvr additive="base">
                                        <p:cTn id="24" dur="500" fill="hold"/>
                                        <p:tgtEl>
                                          <p:spTgt spid="60"/>
                                        </p:tgtEl>
                                        <p:attrNameLst>
                                          <p:attrName>ppt_x</p:attrName>
                                        </p:attrNameLst>
                                      </p:cBhvr>
                                      <p:tavLst>
                                        <p:tav tm="0">
                                          <p:val>
                                            <p:strVal val="0-#ppt_w/2"/>
                                          </p:val>
                                        </p:tav>
                                        <p:tav tm="100000">
                                          <p:val>
                                            <p:strVal val="#ppt_x"/>
                                          </p:val>
                                        </p:tav>
                                      </p:tavLst>
                                    </p:anim>
                                    <p:anim calcmode="lin" valueType="num">
                                      <p:cBhvr additive="base">
                                        <p:cTn id="25" dur="500" fill="hold"/>
                                        <p:tgtEl>
                                          <p:spTgt spid="60"/>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100"/>
                                  </p:stCondLst>
                                  <p:childTnLst>
                                    <p:set>
                                      <p:cBhvr>
                                        <p:cTn id="27" dur="1" fill="hold">
                                          <p:stCondLst>
                                            <p:cond delay="0"/>
                                          </p:stCondLst>
                                        </p:cTn>
                                        <p:tgtEl>
                                          <p:spTgt spid="45">
                                            <p:txEl>
                                              <p:pRg st="0" end="0"/>
                                            </p:txEl>
                                          </p:spTgt>
                                        </p:tgtEl>
                                        <p:attrNameLst>
                                          <p:attrName>style.visibility</p:attrName>
                                        </p:attrNameLst>
                                      </p:cBhvr>
                                      <p:to>
                                        <p:strVal val="visible"/>
                                      </p:to>
                                    </p:set>
                                    <p:anim calcmode="lin" valueType="num">
                                      <p:cBhvr additive="base">
                                        <p:cTn id="28" dur="5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200"/>
                            </p:stCondLst>
                            <p:childTnLst>
                              <p:par>
                                <p:cTn id="31" presetID="14" presetClass="entr" presetSubtype="10" fill="hold" grpId="0" nodeType="after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randombar(horizontal)">
                                      <p:cBhvr>
                                        <p:cTn id="33" dur="500"/>
                                        <p:tgtEl>
                                          <p:spTgt spid="42"/>
                                        </p:tgtEl>
                                      </p:cBhvr>
                                    </p:animEffect>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54">
                                            <p:txEl>
                                              <p:pRg st="0" end="0"/>
                                            </p:txEl>
                                          </p:spTgt>
                                        </p:tgtEl>
                                        <p:attrNameLst>
                                          <p:attrName>style.visibility</p:attrName>
                                        </p:attrNameLst>
                                      </p:cBhvr>
                                      <p:to>
                                        <p:strVal val="visible"/>
                                      </p:to>
                                    </p:set>
                                    <p:animEffect transition="in" filter="wipe(left)">
                                      <p:cBhvr>
                                        <p:cTn id="37" dur="500"/>
                                        <p:tgtEl>
                                          <p:spTgt spid="54">
                                            <p:txEl>
                                              <p:pRg st="0" end="0"/>
                                            </p:txEl>
                                          </p:spTgt>
                                        </p:tgtEl>
                                      </p:cBhvr>
                                    </p:animEffect>
                                  </p:childTnLst>
                                </p:cTn>
                              </p:par>
                            </p:childTnLst>
                          </p:cTn>
                        </p:par>
                        <p:par>
                          <p:cTn id="38" fill="hold">
                            <p:stCondLst>
                              <p:cond delay="3200"/>
                            </p:stCondLst>
                            <p:childTnLst>
                              <p:par>
                                <p:cTn id="39" presetID="2" presetClass="entr" presetSubtype="8" decel="100000" fill="hold" grpId="0" nodeType="afterEffect">
                                  <p:stCondLst>
                                    <p:cond delay="0"/>
                                  </p:stCondLst>
                                  <p:childTnLst>
                                    <p:set>
                                      <p:cBhvr>
                                        <p:cTn id="40" dur="1" fill="hold">
                                          <p:stCondLst>
                                            <p:cond delay="0"/>
                                          </p:stCondLst>
                                        </p:cTn>
                                        <p:tgtEl>
                                          <p:spTgt spid="61"/>
                                        </p:tgtEl>
                                        <p:attrNameLst>
                                          <p:attrName>style.visibility</p:attrName>
                                        </p:attrNameLst>
                                      </p:cBhvr>
                                      <p:to>
                                        <p:strVal val="visible"/>
                                      </p:to>
                                    </p:set>
                                    <p:anim calcmode="lin" valueType="num">
                                      <p:cBhvr additive="base">
                                        <p:cTn id="41" dur="500" fill="hold"/>
                                        <p:tgtEl>
                                          <p:spTgt spid="61"/>
                                        </p:tgtEl>
                                        <p:attrNameLst>
                                          <p:attrName>ppt_x</p:attrName>
                                        </p:attrNameLst>
                                      </p:cBhvr>
                                      <p:tavLst>
                                        <p:tav tm="0">
                                          <p:val>
                                            <p:strVal val="0-#ppt_w/2"/>
                                          </p:val>
                                        </p:tav>
                                        <p:tav tm="100000">
                                          <p:val>
                                            <p:strVal val="#ppt_x"/>
                                          </p:val>
                                        </p:tav>
                                      </p:tavLst>
                                    </p:anim>
                                    <p:anim calcmode="lin" valueType="num">
                                      <p:cBhvr additive="base">
                                        <p:cTn id="42" dur="500" fill="hold"/>
                                        <p:tgtEl>
                                          <p:spTgt spid="61"/>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100"/>
                                  </p:stCondLst>
                                  <p:childTnLst>
                                    <p:set>
                                      <p:cBhvr>
                                        <p:cTn id="44" dur="1" fill="hold">
                                          <p:stCondLst>
                                            <p:cond delay="0"/>
                                          </p:stCondLst>
                                        </p:cTn>
                                        <p:tgtEl>
                                          <p:spTgt spid="52">
                                            <p:txEl>
                                              <p:pRg st="0" end="0"/>
                                            </p:txEl>
                                          </p:spTgt>
                                        </p:tgtEl>
                                        <p:attrNameLst>
                                          <p:attrName>style.visibility</p:attrName>
                                        </p:attrNameLst>
                                      </p:cBhvr>
                                      <p:to>
                                        <p:strVal val="visible"/>
                                      </p:to>
                                    </p:set>
                                    <p:anim calcmode="lin" valueType="num">
                                      <p:cBhvr additive="base">
                                        <p:cTn id="45"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52">
                                            <p:txEl>
                                              <p:pRg st="0" end="0"/>
                                            </p:txEl>
                                          </p:spTgt>
                                        </p:tgtEl>
                                        <p:attrNameLst>
                                          <p:attrName>ppt_y</p:attrName>
                                        </p:attrNameLst>
                                      </p:cBhvr>
                                      <p:tavLst>
                                        <p:tav tm="0">
                                          <p:val>
                                            <p:strVal val="#ppt_y"/>
                                          </p:val>
                                        </p:tav>
                                        <p:tav tm="100000">
                                          <p:val>
                                            <p:strVal val="#ppt_y"/>
                                          </p:val>
                                        </p:tav>
                                      </p:tavLst>
                                    </p:anim>
                                  </p:childTnLst>
                                </p:cTn>
                              </p:par>
                            </p:childTnLst>
                          </p:cTn>
                        </p:par>
                        <p:par>
                          <p:cTn id="47" fill="hold">
                            <p:stCondLst>
                              <p:cond delay="3800"/>
                            </p:stCondLst>
                            <p:childTnLst>
                              <p:par>
                                <p:cTn id="48" presetID="14" presetClass="entr" presetSubtype="10" fill="hold" grpId="0" nodeType="after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randombar(horizontal)">
                                      <p:cBhvr>
                                        <p:cTn id="50" dur="500"/>
                                        <p:tgtEl>
                                          <p:spTgt spid="49"/>
                                        </p:tgtEl>
                                      </p:cBhvr>
                                    </p:animEffect>
                                  </p:childTnLst>
                                </p:cTn>
                              </p:par>
                            </p:childTnLst>
                          </p:cTn>
                        </p:par>
                        <p:par>
                          <p:cTn id="51" fill="hold">
                            <p:stCondLst>
                              <p:cond delay="4300"/>
                            </p:stCondLst>
                            <p:childTnLst>
                              <p:par>
                                <p:cTn id="52" presetID="22" presetClass="entr" presetSubtype="8" fill="hold" grpId="0" nodeType="afterEffect">
                                  <p:stCondLst>
                                    <p:cond delay="0"/>
                                  </p:stCondLst>
                                  <p:childTnLst>
                                    <p:set>
                                      <p:cBhvr>
                                        <p:cTn id="53" dur="1" fill="hold">
                                          <p:stCondLst>
                                            <p:cond delay="0"/>
                                          </p:stCondLst>
                                        </p:cTn>
                                        <p:tgtEl>
                                          <p:spTgt spid="55">
                                            <p:txEl>
                                              <p:pRg st="0" end="0"/>
                                            </p:txEl>
                                          </p:spTgt>
                                        </p:tgtEl>
                                        <p:attrNameLst>
                                          <p:attrName>style.visibility</p:attrName>
                                        </p:attrNameLst>
                                      </p:cBhvr>
                                      <p:to>
                                        <p:strVal val="visible"/>
                                      </p:to>
                                    </p:set>
                                    <p:animEffect transition="in" filter="wipe(left)">
                                      <p:cBhvr>
                                        <p:cTn id="54"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2" grpId="0"/>
      <p:bldP spid="49" grpId="0"/>
      <p:bldP spid="59" grpId="0" animBg="1">
        <p:tmplLst>
          <p:tmpl>
            <p:tnLst>
              <p:par>
                <p:cTn presetID="2" presetClass="entr" presetSubtype="8" decel="100000"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0-#ppt_w/2"/>
                          </p:val>
                        </p:tav>
                        <p:tav tm="100000">
                          <p:val>
                            <p:strVal val="#ppt_x"/>
                          </p:val>
                        </p:tav>
                      </p:tavLst>
                    </p:anim>
                    <p:anim calcmode="lin" valueType="num">
                      <p:cBhvr additive="base">
                        <p:cTn dur="500" fill="hold"/>
                        <p:tgtEl>
                          <p:spTgt spid="59"/>
                        </p:tgtEl>
                        <p:attrNameLst>
                          <p:attrName>ppt_y</p:attrName>
                        </p:attrNameLst>
                      </p:cBhvr>
                      <p:tavLst>
                        <p:tav tm="0">
                          <p:val>
                            <p:strVal val="#ppt_y"/>
                          </p:val>
                        </p:tav>
                        <p:tav tm="100000">
                          <p:val>
                            <p:strVal val="#ppt_y"/>
                          </p:val>
                        </p:tav>
                      </p:tavLst>
                    </p:anim>
                  </p:childTnLst>
                </p:cTn>
              </p:par>
            </p:tnLst>
          </p:tmpl>
        </p:tmplLst>
      </p:bldP>
      <p:bldP spid="60" grpId="0" animBg="1">
        <p:tmplLst>
          <p:tmpl>
            <p:tnLst>
              <p:par>
                <p:cTn presetID="2" presetClass="entr" presetSubtype="8" decel="100000"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0-#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1" grpId="0" animBg="1">
        <p:tmplLst>
          <p:tmpl>
            <p:tnLst>
              <p:par>
                <p:cTn presetID="2" presetClass="entr" presetSubtype="8"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500" fill="hold"/>
                        <p:tgtEl>
                          <p:spTgt spid="61"/>
                        </p:tgtEl>
                        <p:attrNameLst>
                          <p:attrName>ppt_x</p:attrName>
                        </p:attrNameLst>
                      </p:cBhvr>
                      <p:tavLst>
                        <p:tav tm="0">
                          <p:val>
                            <p:strVal val="0-#ppt_w/2"/>
                          </p:val>
                        </p:tav>
                        <p:tav tm="100000">
                          <p:val>
                            <p:strVal val="#ppt_x"/>
                          </p:val>
                        </p:tav>
                      </p:tavLst>
                    </p:anim>
                    <p:anim calcmode="lin" valueType="num">
                      <p:cBhvr additive="base">
                        <p:cTn dur="500" fill="hold"/>
                        <p:tgtEl>
                          <p:spTgt spid="61"/>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 presetClass="entr" presetSubtype="8"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0-#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45" grpId="0" build="p">
        <p:tmplLst>
          <p:tmpl lvl="1">
            <p:tnLst>
              <p:par>
                <p:cTn presetID="2" presetClass="entr" presetSubtype="8" decel="100000" fill="hold" nodeType="withEffect">
                  <p:stCondLst>
                    <p:cond delay="10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0-#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8" decel="100000" fill="hold" nodeType="withEffect">
                  <p:stCondLst>
                    <p:cond delay="10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4" grpId="0" build="p">
        <p:tmplLst>
          <p:tmpl lvl="1">
            <p:tnLst>
              <p:par>
                <p:cTn presetID="22" presetClass="entr" presetSubtype="8"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wipe(left)">
                      <p:cBhvr>
                        <p:cTn dur="500"/>
                        <p:tgtEl>
                          <p:spTgt spid="54"/>
                        </p:tgtEl>
                      </p:cBhvr>
                    </p:animEffect>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Arrows">
    <p:spTree>
      <p:nvGrpSpPr>
        <p:cNvPr id="1" name=""/>
        <p:cNvGrpSpPr/>
        <p:nvPr/>
      </p:nvGrpSpPr>
      <p:grpSpPr>
        <a:xfrm>
          <a:off x="0" y="0"/>
          <a:ext cx="0" cy="0"/>
          <a:chOff x="0" y="0"/>
          <a:chExt cx="0" cy="0"/>
        </a:xfrm>
      </p:grpSpPr>
      <p:sp>
        <p:nvSpPr>
          <p:cNvPr id="52" name="フリーフォーム 51"/>
          <p:cNvSpPr/>
          <p:nvPr userDrawn="1"/>
        </p:nvSpPr>
        <p:spPr>
          <a:xfrm rot="2700000">
            <a:off x="10253326" y="21092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p:cNvGrpSpPr/>
          <p:nvPr userDrawn="1"/>
        </p:nvGrpSpPr>
        <p:grpSpPr>
          <a:xfrm>
            <a:off x="1612770" y="221114"/>
            <a:ext cx="7388422" cy="6827572"/>
            <a:chOff x="1612770" y="221114"/>
            <a:chExt cx="7388422" cy="6827572"/>
          </a:xfrm>
        </p:grpSpPr>
        <p:sp>
          <p:nvSpPr>
            <p:cNvPr id="65" name="フリーフォーム 64"/>
            <p:cNvSpPr/>
            <p:nvPr userDrawn="1"/>
          </p:nvSpPr>
          <p:spPr>
            <a:xfrm rot="2700000">
              <a:off x="1350155" y="483729"/>
              <a:ext cx="6827572" cy="6302341"/>
            </a:xfrm>
            <a:custGeom>
              <a:avLst/>
              <a:gdLst>
                <a:gd name="connsiteX0" fmla="*/ 3192491 w 6827572"/>
                <a:gd name="connsiteY0" fmla="*/ 742950 h 6302341"/>
                <a:gd name="connsiteX1" fmla="*/ 3935441 w 6827572"/>
                <a:gd name="connsiteY1" fmla="*/ 0 h 6302341"/>
                <a:gd name="connsiteX2" fmla="*/ 6827572 w 6827572"/>
                <a:gd name="connsiteY2" fmla="*/ 0 h 6302341"/>
                <a:gd name="connsiteX3" fmla="*/ 6102500 w 6827572"/>
                <a:gd name="connsiteY3" fmla="*/ 725072 h 6302341"/>
                <a:gd name="connsiteX4" fmla="*/ 6102501 w 6827572"/>
                <a:gd name="connsiteY4" fmla="*/ 725073 h 6302341"/>
                <a:gd name="connsiteX5" fmla="*/ 2162414 w 6827572"/>
                <a:gd name="connsiteY5" fmla="*/ 4665160 h 6302341"/>
                <a:gd name="connsiteX6" fmla="*/ 2162414 w 6827572"/>
                <a:gd name="connsiteY6" fmla="*/ 4665160 h 6302341"/>
                <a:gd name="connsiteX7" fmla="*/ 525233 w 6827572"/>
                <a:gd name="connsiteY7" fmla="*/ 6302341 h 6302341"/>
                <a:gd name="connsiteX8" fmla="*/ 0 w 6827572"/>
                <a:gd name="connsiteY8" fmla="*/ 5777107 h 6302341"/>
                <a:gd name="connsiteX9" fmla="*/ 1637181 w 6827572"/>
                <a:gd name="connsiteY9" fmla="*/ 4139926 h 6302341"/>
                <a:gd name="connsiteX10" fmla="*/ 1637069 w 6827572"/>
                <a:gd name="connsiteY10" fmla="*/ 4139815 h 6302341"/>
                <a:gd name="connsiteX11" fmla="*/ 5033934 w 6827572"/>
                <a:gd name="connsiteY11" fmla="*/ 742950 h 630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27572" h="6302341">
                  <a:moveTo>
                    <a:pt x="3192491" y="742950"/>
                  </a:moveTo>
                  <a:lnTo>
                    <a:pt x="3935441" y="0"/>
                  </a:lnTo>
                  <a:lnTo>
                    <a:pt x="6827572" y="0"/>
                  </a:lnTo>
                  <a:lnTo>
                    <a:pt x="6102500" y="725072"/>
                  </a:lnTo>
                  <a:lnTo>
                    <a:pt x="6102501" y="725073"/>
                  </a:lnTo>
                  <a:lnTo>
                    <a:pt x="2162414" y="4665160"/>
                  </a:lnTo>
                  <a:lnTo>
                    <a:pt x="2162414" y="4665160"/>
                  </a:lnTo>
                  <a:lnTo>
                    <a:pt x="525233" y="6302341"/>
                  </a:lnTo>
                  <a:lnTo>
                    <a:pt x="0" y="5777107"/>
                  </a:lnTo>
                  <a:lnTo>
                    <a:pt x="1637181" y="4139926"/>
                  </a:lnTo>
                  <a:lnTo>
                    <a:pt x="1637069" y="4139815"/>
                  </a:lnTo>
                  <a:lnTo>
                    <a:pt x="5033934"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861136" y="3073044"/>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a:t>
            </a:fld>
            <a:endParaRPr lang="en-US" dirty="0"/>
          </a:p>
        </p:txBody>
      </p:sp>
      <p:grpSp>
        <p:nvGrpSpPr>
          <p:cNvPr id="15" name="グループ化 14"/>
          <p:cNvGrpSpPr/>
          <p:nvPr userDrawn="1"/>
        </p:nvGrpSpPr>
        <p:grpSpPr>
          <a:xfrm>
            <a:off x="5088923" y="1637232"/>
            <a:ext cx="6667652" cy="6230468"/>
            <a:chOff x="5088923" y="1637232"/>
            <a:chExt cx="6667652" cy="6230468"/>
          </a:xfrm>
        </p:grpSpPr>
        <p:sp>
          <p:nvSpPr>
            <p:cNvPr id="66" name="フリーフォーム 65"/>
            <p:cNvSpPr/>
            <p:nvPr userDrawn="1"/>
          </p:nvSpPr>
          <p:spPr>
            <a:xfrm rot="2700000">
              <a:off x="4826307" y="1899848"/>
              <a:ext cx="6230468" cy="5705236"/>
            </a:xfrm>
            <a:custGeom>
              <a:avLst/>
              <a:gdLst>
                <a:gd name="connsiteX0" fmla="*/ 2595387 w 6230468"/>
                <a:gd name="connsiteY0" fmla="*/ 742950 h 5705236"/>
                <a:gd name="connsiteX1" fmla="*/ 3338337 w 6230468"/>
                <a:gd name="connsiteY1" fmla="*/ 0 h 5705236"/>
                <a:gd name="connsiteX2" fmla="*/ 6230468 w 6230468"/>
                <a:gd name="connsiteY2" fmla="*/ 0 h 5705236"/>
                <a:gd name="connsiteX3" fmla="*/ 5505396 w 6230468"/>
                <a:gd name="connsiteY3" fmla="*/ 725072 h 5705236"/>
                <a:gd name="connsiteX4" fmla="*/ 5505397 w 6230468"/>
                <a:gd name="connsiteY4" fmla="*/ 725073 h 5705236"/>
                <a:gd name="connsiteX5" fmla="*/ 1710117 w 6230468"/>
                <a:gd name="connsiteY5" fmla="*/ 4520353 h 5705236"/>
                <a:gd name="connsiteX6" fmla="*/ 1565310 w 6230468"/>
                <a:gd name="connsiteY6" fmla="*/ 4665160 h 5705236"/>
                <a:gd name="connsiteX7" fmla="*/ 525233 w 6230468"/>
                <a:gd name="connsiteY7" fmla="*/ 5705236 h 5705236"/>
                <a:gd name="connsiteX8" fmla="*/ 0 w 6230468"/>
                <a:gd name="connsiteY8" fmla="*/ 5180003 h 5705236"/>
                <a:gd name="connsiteX9" fmla="*/ 1040077 w 6230468"/>
                <a:gd name="connsiteY9" fmla="*/ 4139927 h 5705236"/>
                <a:gd name="connsiteX10" fmla="*/ 1039965 w 6230468"/>
                <a:gd name="connsiteY10" fmla="*/ 4139815 h 5705236"/>
                <a:gd name="connsiteX11" fmla="*/ 4436830 w 6230468"/>
                <a:gd name="connsiteY11" fmla="*/ 742950 h 5705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30468" h="5705236">
                  <a:moveTo>
                    <a:pt x="2595387" y="742950"/>
                  </a:moveTo>
                  <a:lnTo>
                    <a:pt x="3338337" y="0"/>
                  </a:lnTo>
                  <a:lnTo>
                    <a:pt x="6230468" y="0"/>
                  </a:lnTo>
                  <a:lnTo>
                    <a:pt x="5505396" y="725072"/>
                  </a:lnTo>
                  <a:lnTo>
                    <a:pt x="5505397" y="725073"/>
                  </a:lnTo>
                  <a:lnTo>
                    <a:pt x="1710117" y="4520353"/>
                  </a:lnTo>
                  <a:lnTo>
                    <a:pt x="1565310" y="4665160"/>
                  </a:lnTo>
                  <a:lnTo>
                    <a:pt x="525233" y="5705236"/>
                  </a:lnTo>
                  <a:lnTo>
                    <a:pt x="0" y="5180003"/>
                  </a:lnTo>
                  <a:lnTo>
                    <a:pt x="1040077" y="4139927"/>
                  </a:lnTo>
                  <a:lnTo>
                    <a:pt x="1039965" y="4139815"/>
                  </a:lnTo>
                  <a:lnTo>
                    <a:pt x="4436830"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テキスト ボックス 27"/>
            <p:cNvSpPr txBox="1"/>
            <p:nvPr userDrawn="1"/>
          </p:nvSpPr>
          <p:spPr>
            <a:xfrm>
              <a:off x="10616519" y="4190610"/>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grpSp>
        <p:nvGrpSpPr>
          <p:cNvPr id="14" name="グループ化 13"/>
          <p:cNvGrpSpPr/>
          <p:nvPr userDrawn="1"/>
        </p:nvGrpSpPr>
        <p:grpSpPr>
          <a:xfrm>
            <a:off x="8440954" y="3001937"/>
            <a:ext cx="6071004" cy="5736188"/>
            <a:chOff x="8440954" y="3001937"/>
            <a:chExt cx="6071004" cy="5736188"/>
          </a:xfrm>
        </p:grpSpPr>
        <p:sp>
          <p:nvSpPr>
            <p:cNvPr id="67" name="フリーフォーム 66"/>
            <p:cNvSpPr/>
            <p:nvPr userDrawn="1"/>
          </p:nvSpPr>
          <p:spPr>
            <a:xfrm rot="2700000">
              <a:off x="8178338" y="3264553"/>
              <a:ext cx="5736188" cy="5210956"/>
            </a:xfrm>
            <a:custGeom>
              <a:avLst/>
              <a:gdLst>
                <a:gd name="connsiteX0" fmla="*/ 2101107 w 5736188"/>
                <a:gd name="connsiteY0" fmla="*/ 742950 h 5210956"/>
                <a:gd name="connsiteX1" fmla="*/ 2844057 w 5736188"/>
                <a:gd name="connsiteY1" fmla="*/ 0 h 5210956"/>
                <a:gd name="connsiteX2" fmla="*/ 5736188 w 5736188"/>
                <a:gd name="connsiteY2" fmla="*/ 0 h 5210956"/>
                <a:gd name="connsiteX3" fmla="*/ 5011116 w 5736188"/>
                <a:gd name="connsiteY3" fmla="*/ 725072 h 5210956"/>
                <a:gd name="connsiteX4" fmla="*/ 5011117 w 5736188"/>
                <a:gd name="connsiteY4" fmla="*/ 725073 h 5210956"/>
                <a:gd name="connsiteX5" fmla="*/ 1215837 w 5736188"/>
                <a:gd name="connsiteY5" fmla="*/ 4520353 h 5210956"/>
                <a:gd name="connsiteX6" fmla="*/ 1071030 w 5736188"/>
                <a:gd name="connsiteY6" fmla="*/ 4665160 h 5210956"/>
                <a:gd name="connsiteX7" fmla="*/ 525234 w 5736188"/>
                <a:gd name="connsiteY7" fmla="*/ 5210956 h 5210956"/>
                <a:gd name="connsiteX8" fmla="*/ 0 w 5736188"/>
                <a:gd name="connsiteY8" fmla="*/ 4685723 h 5210956"/>
                <a:gd name="connsiteX9" fmla="*/ 545797 w 5736188"/>
                <a:gd name="connsiteY9" fmla="*/ 4139927 h 5210956"/>
                <a:gd name="connsiteX10" fmla="*/ 545685 w 5736188"/>
                <a:gd name="connsiteY10" fmla="*/ 4139815 h 5210956"/>
                <a:gd name="connsiteX11" fmla="*/ 3942550 w 5736188"/>
                <a:gd name="connsiteY11" fmla="*/ 742950 h 5210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36188" h="5210956">
                  <a:moveTo>
                    <a:pt x="2101107" y="742950"/>
                  </a:moveTo>
                  <a:lnTo>
                    <a:pt x="2844057" y="0"/>
                  </a:lnTo>
                  <a:lnTo>
                    <a:pt x="5736188" y="0"/>
                  </a:lnTo>
                  <a:lnTo>
                    <a:pt x="5011116" y="725072"/>
                  </a:lnTo>
                  <a:lnTo>
                    <a:pt x="5011117" y="725073"/>
                  </a:lnTo>
                  <a:lnTo>
                    <a:pt x="1215837" y="4520353"/>
                  </a:lnTo>
                  <a:lnTo>
                    <a:pt x="1071030" y="4665160"/>
                  </a:lnTo>
                  <a:lnTo>
                    <a:pt x="525234" y="5210956"/>
                  </a:lnTo>
                  <a:lnTo>
                    <a:pt x="0" y="4685723"/>
                  </a:lnTo>
                  <a:lnTo>
                    <a:pt x="545797" y="4139927"/>
                  </a:lnTo>
                  <a:lnTo>
                    <a:pt x="545685" y="4139815"/>
                  </a:lnTo>
                  <a:lnTo>
                    <a:pt x="3942550"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p:cNvSpPr txBox="1"/>
            <p:nvPr userDrawn="1"/>
          </p:nvSpPr>
          <p:spPr>
            <a:xfrm>
              <a:off x="13371902" y="5308176"/>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grpSp>
        <p:nvGrpSpPr>
          <p:cNvPr id="13" name="グループ化 12"/>
          <p:cNvGrpSpPr/>
          <p:nvPr userDrawn="1"/>
        </p:nvGrpSpPr>
        <p:grpSpPr>
          <a:xfrm>
            <a:off x="11855133" y="4392308"/>
            <a:ext cx="5412207" cy="5190503"/>
            <a:chOff x="11855133" y="4392308"/>
            <a:chExt cx="5412207" cy="5190503"/>
          </a:xfrm>
        </p:grpSpPr>
        <p:sp>
          <p:nvSpPr>
            <p:cNvPr id="37" name="フリーフォーム 36"/>
            <p:cNvSpPr/>
            <p:nvPr userDrawn="1"/>
          </p:nvSpPr>
          <p:spPr>
            <a:xfrm rot="2700000">
              <a:off x="11592461" y="4654980"/>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userDrawn="1"/>
          </p:nvSpPr>
          <p:spPr>
            <a:xfrm>
              <a:off x="16127284" y="6425743"/>
              <a:ext cx="1140056" cy="1107996"/>
            </a:xfrm>
            <a:prstGeom prst="rect">
              <a:avLst/>
            </a:prstGeom>
            <a:noFill/>
          </p:spPr>
          <p:txBody>
            <a:bodyPr wrap="none" rtlCol="0">
              <a:spAutoFit/>
            </a:bodyPr>
            <a:lstStyle/>
            <a:p>
              <a:r>
                <a:rPr kumimoji="1" lang="en-US" altLang="ja-JP" sz="6600" dirty="0">
                  <a:solidFill>
                    <a:schemeClr val="bg1"/>
                  </a:solidFill>
                </a:rPr>
                <a:t>04</a:t>
              </a:r>
              <a:endParaRPr kumimoji="1" lang="ja-JP" altLang="en-US" sz="6600" dirty="0">
                <a:solidFill>
                  <a:schemeClr val="bg1"/>
                </a:solidFill>
              </a:endParaRPr>
            </a:p>
          </p:txBody>
        </p:sp>
      </p:grpSp>
      <p:sp>
        <p:nvSpPr>
          <p:cNvPr id="53" name="フリーフォーム 52"/>
          <p:cNvSpPr/>
          <p:nvPr userDrawn="1"/>
        </p:nvSpPr>
        <p:spPr>
          <a:xfrm rot="2700000">
            <a:off x="721152" y="1052069"/>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2700000">
            <a:off x="15266296" y="3096793"/>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userDrawn="1">
            <p:ph type="body" sz="quarter" idx="14" hasCustomPrompt="1"/>
          </p:nvPr>
        </p:nvSpPr>
        <p:spPr>
          <a:xfrm>
            <a:off x="2992313" y="3075687"/>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7" name="テキスト プレースホルダー 12"/>
          <p:cNvSpPr>
            <a:spLocks noGrp="1"/>
          </p:cNvSpPr>
          <p:nvPr userDrawn="1">
            <p:ph type="body" sz="quarter" idx="15" hasCustomPrompt="1"/>
          </p:nvPr>
        </p:nvSpPr>
        <p:spPr>
          <a:xfrm>
            <a:off x="5730030" y="4180178"/>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8" name="テキスト プレースホルダー 12"/>
          <p:cNvSpPr>
            <a:spLocks noGrp="1"/>
          </p:cNvSpPr>
          <p:nvPr userDrawn="1">
            <p:ph type="body" sz="quarter" idx="16" hasCustomPrompt="1"/>
          </p:nvPr>
        </p:nvSpPr>
        <p:spPr>
          <a:xfrm>
            <a:off x="8532646" y="52976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9" name="テキスト プレースホルダー 12"/>
          <p:cNvSpPr>
            <a:spLocks noGrp="1"/>
          </p:cNvSpPr>
          <p:nvPr userDrawn="1">
            <p:ph type="body" sz="quarter" idx="17" hasCustomPrompt="1"/>
          </p:nvPr>
        </p:nvSpPr>
        <p:spPr>
          <a:xfrm>
            <a:off x="11250219" y="6428276"/>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60" name="テキスト プレースホルダー 12"/>
          <p:cNvSpPr>
            <a:spLocks noGrp="1"/>
          </p:cNvSpPr>
          <p:nvPr userDrawn="1">
            <p:ph type="body" sz="quarter" idx="27" hasCustomPrompt="1"/>
          </p:nvPr>
        </p:nvSpPr>
        <p:spPr>
          <a:xfrm>
            <a:off x="529026" y="394107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1" name="テキスト プレースホルダー 12"/>
          <p:cNvSpPr>
            <a:spLocks noGrp="1"/>
          </p:cNvSpPr>
          <p:nvPr userDrawn="1">
            <p:ph type="body" sz="quarter" idx="28" hasCustomPrompt="1"/>
          </p:nvPr>
        </p:nvSpPr>
        <p:spPr>
          <a:xfrm>
            <a:off x="4118631" y="504392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userDrawn="1">
            <p:ph type="body" sz="quarter" idx="29" hasCustomPrompt="1"/>
          </p:nvPr>
        </p:nvSpPr>
        <p:spPr>
          <a:xfrm>
            <a:off x="7554582" y="6166842"/>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userDrawn="1">
            <p:ph type="body" sz="quarter" idx="30" hasCustomPrompt="1"/>
          </p:nvPr>
        </p:nvSpPr>
        <p:spPr>
          <a:xfrm>
            <a:off x="11077106" y="7298904"/>
            <a:ext cx="6595110" cy="2102176"/>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4" name="フリーフォーム 63"/>
          <p:cNvSpPr/>
          <p:nvPr userDrawn="1"/>
        </p:nvSpPr>
        <p:spPr>
          <a:xfrm rot="2700000">
            <a:off x="3171260" y="808042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70313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56">
                                            <p:txEl>
                                              <p:pRg st="0" end="0"/>
                                            </p:txEl>
                                          </p:spTgt>
                                        </p:tgtEl>
                                        <p:attrNameLst>
                                          <p:attrName>style.visibility</p:attrName>
                                        </p:attrNameLst>
                                      </p:cBhvr>
                                      <p:to>
                                        <p:strVal val="visible"/>
                                      </p:to>
                                    </p:set>
                                    <p:anim calcmode="lin" valueType="num">
                                      <p:cBhvr additive="base">
                                        <p:cTn id="15" dur="500" fill="hold"/>
                                        <p:tgtEl>
                                          <p:spTgt spid="56">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6">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5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500"/>
                                  </p:stCondLst>
                                  <p:childTnLst>
                                    <p:set>
                                      <p:cBhvr>
                                        <p:cTn id="22" dur="1" fill="hold">
                                          <p:stCondLst>
                                            <p:cond delay="0"/>
                                          </p:stCondLst>
                                        </p:cTn>
                                        <p:tgtEl>
                                          <p:spTgt spid="57">
                                            <p:txEl>
                                              <p:pRg st="0" end="0"/>
                                            </p:txEl>
                                          </p:spTgt>
                                        </p:tgtEl>
                                        <p:attrNameLst>
                                          <p:attrName>style.visibility</p:attrName>
                                        </p:attrNameLst>
                                      </p:cBhvr>
                                      <p:to>
                                        <p:strVal val="visible"/>
                                      </p:to>
                                    </p:set>
                                    <p:anim calcmode="lin" valueType="num">
                                      <p:cBhvr additive="base">
                                        <p:cTn id="23"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7">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nodeType="withEffect">
                                  <p:stCondLst>
                                    <p:cond delay="75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750"/>
                                  </p:stCondLst>
                                  <p:childTnLst>
                                    <p:set>
                                      <p:cBhvr>
                                        <p:cTn id="30" dur="1" fill="hold">
                                          <p:stCondLst>
                                            <p:cond delay="0"/>
                                          </p:stCondLst>
                                        </p:cTn>
                                        <p:tgtEl>
                                          <p:spTgt spid="58">
                                            <p:txEl>
                                              <p:pRg st="0" end="0"/>
                                            </p:txEl>
                                          </p:spTgt>
                                        </p:tgtEl>
                                        <p:attrNameLst>
                                          <p:attrName>style.visibility</p:attrName>
                                        </p:attrNameLst>
                                      </p:cBhvr>
                                      <p:to>
                                        <p:strVal val="visible"/>
                                      </p:to>
                                    </p:set>
                                    <p:anim calcmode="lin" valueType="num">
                                      <p:cBhvr additive="base">
                                        <p:cTn id="31" dur="500" fill="hold"/>
                                        <p:tgtEl>
                                          <p:spTgt spid="58">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8">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0"/>
                                  </p:stCondLst>
                                  <p:childTnLst>
                                    <p:set>
                                      <p:cBhvr>
                                        <p:cTn id="34" dur="1" fill="hold">
                                          <p:stCondLst>
                                            <p:cond delay="0"/>
                                          </p:stCondLst>
                                        </p:cTn>
                                        <p:tgtEl>
                                          <p:spTgt spid="59">
                                            <p:txEl>
                                              <p:pRg st="0" end="0"/>
                                            </p:txEl>
                                          </p:spTgt>
                                        </p:tgtEl>
                                        <p:attrNameLst>
                                          <p:attrName>style.visibility</p:attrName>
                                        </p:attrNameLst>
                                      </p:cBhvr>
                                      <p:to>
                                        <p:strVal val="visible"/>
                                      </p:to>
                                    </p:set>
                                    <p:anim calcmode="lin" valueType="num">
                                      <p:cBhvr additive="base">
                                        <p:cTn id="35" dur="500" fill="hold"/>
                                        <p:tgtEl>
                                          <p:spTgt spid="59">
                                            <p:txEl>
                                              <p:pRg st="0" end="0"/>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59">
                                            <p:txEl>
                                              <p:pRg st="0" end="0"/>
                                            </p:txEl>
                                          </p:spTgt>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1250"/>
                                  </p:stCondLst>
                                  <p:childTnLst>
                                    <p:set>
                                      <p:cBhvr>
                                        <p:cTn id="38" dur="1" fill="hold">
                                          <p:stCondLst>
                                            <p:cond delay="0"/>
                                          </p:stCondLst>
                                        </p:cTn>
                                        <p:tgtEl>
                                          <p:spTgt spid="53"/>
                                        </p:tgtEl>
                                        <p:attrNameLst>
                                          <p:attrName>style.visibility</p:attrName>
                                        </p:attrNameLst>
                                      </p:cBhvr>
                                      <p:to>
                                        <p:strVal val="visible"/>
                                      </p:to>
                                    </p:set>
                                    <p:anim calcmode="lin" valueType="num">
                                      <p:cBhvr additive="base">
                                        <p:cTn id="39" dur="500" fill="hold"/>
                                        <p:tgtEl>
                                          <p:spTgt spid="53"/>
                                        </p:tgtEl>
                                        <p:attrNameLst>
                                          <p:attrName>ppt_x</p:attrName>
                                        </p:attrNameLst>
                                      </p:cBhvr>
                                      <p:tavLst>
                                        <p:tav tm="0">
                                          <p:val>
                                            <p:strVal val="0-#ppt_w/2"/>
                                          </p:val>
                                        </p:tav>
                                        <p:tav tm="100000">
                                          <p:val>
                                            <p:strVal val="#ppt_x"/>
                                          </p:val>
                                        </p:tav>
                                      </p:tavLst>
                                    </p:anim>
                                    <p:anim calcmode="lin" valueType="num">
                                      <p:cBhvr additive="base">
                                        <p:cTn id="40" dur="500" fill="hold"/>
                                        <p:tgtEl>
                                          <p:spTgt spid="53"/>
                                        </p:tgtEl>
                                        <p:attrNameLst>
                                          <p:attrName>ppt_y</p:attrName>
                                        </p:attrNameLst>
                                      </p:cBhvr>
                                      <p:tavLst>
                                        <p:tav tm="0">
                                          <p:val>
                                            <p:strVal val="#ppt_y"/>
                                          </p:val>
                                        </p:tav>
                                        <p:tav tm="100000">
                                          <p:val>
                                            <p:strVal val="#ppt_y"/>
                                          </p:val>
                                        </p:tav>
                                      </p:tavLst>
                                    </p:anim>
                                  </p:childTnLst>
                                </p:cTn>
                              </p:par>
                              <p:par>
                                <p:cTn id="41" presetID="2" presetClass="entr" presetSubtype="8" decel="100000" fill="hold" grpId="0" nodeType="withEffect">
                                  <p:stCondLst>
                                    <p:cond delay="1500"/>
                                  </p:stCondLst>
                                  <p:childTnLst>
                                    <p:set>
                                      <p:cBhvr>
                                        <p:cTn id="42" dur="1" fill="hold">
                                          <p:stCondLst>
                                            <p:cond delay="0"/>
                                          </p:stCondLst>
                                        </p:cTn>
                                        <p:tgtEl>
                                          <p:spTgt spid="54"/>
                                        </p:tgtEl>
                                        <p:attrNameLst>
                                          <p:attrName>style.visibility</p:attrName>
                                        </p:attrNameLst>
                                      </p:cBhvr>
                                      <p:to>
                                        <p:strVal val="visible"/>
                                      </p:to>
                                    </p:set>
                                    <p:anim calcmode="lin" valueType="num">
                                      <p:cBhvr additive="base">
                                        <p:cTn id="43" dur="500" fill="hold"/>
                                        <p:tgtEl>
                                          <p:spTgt spid="54"/>
                                        </p:tgtEl>
                                        <p:attrNameLst>
                                          <p:attrName>ppt_x</p:attrName>
                                        </p:attrNameLst>
                                      </p:cBhvr>
                                      <p:tavLst>
                                        <p:tav tm="0">
                                          <p:val>
                                            <p:strVal val="0-#ppt_w/2"/>
                                          </p:val>
                                        </p:tav>
                                        <p:tav tm="100000">
                                          <p:val>
                                            <p:strVal val="#ppt_x"/>
                                          </p:val>
                                        </p:tav>
                                      </p:tavLst>
                                    </p:anim>
                                    <p:anim calcmode="lin" valueType="num">
                                      <p:cBhvr additive="base">
                                        <p:cTn id="44" dur="500" fill="hold"/>
                                        <p:tgtEl>
                                          <p:spTgt spid="54"/>
                                        </p:tgtEl>
                                        <p:attrNameLst>
                                          <p:attrName>ppt_y</p:attrName>
                                        </p:attrNameLst>
                                      </p:cBhvr>
                                      <p:tavLst>
                                        <p:tav tm="0">
                                          <p:val>
                                            <p:strVal val="#ppt_y"/>
                                          </p:val>
                                        </p:tav>
                                        <p:tav tm="100000">
                                          <p:val>
                                            <p:strVal val="#ppt_y"/>
                                          </p:val>
                                        </p:tav>
                                      </p:tavLst>
                                    </p:anim>
                                  </p:childTnLst>
                                </p:cTn>
                              </p:par>
                              <p:par>
                                <p:cTn id="45" presetID="2" presetClass="entr" presetSubtype="8" decel="100000" fill="hold" grpId="0" nodeType="withEffect">
                                  <p:stCondLst>
                                    <p:cond delay="1750"/>
                                  </p:stCondLst>
                                  <p:childTnLst>
                                    <p:set>
                                      <p:cBhvr>
                                        <p:cTn id="46" dur="1" fill="hold">
                                          <p:stCondLst>
                                            <p:cond delay="0"/>
                                          </p:stCondLst>
                                        </p:cTn>
                                        <p:tgtEl>
                                          <p:spTgt spid="52"/>
                                        </p:tgtEl>
                                        <p:attrNameLst>
                                          <p:attrName>style.visibility</p:attrName>
                                        </p:attrNameLst>
                                      </p:cBhvr>
                                      <p:to>
                                        <p:strVal val="visible"/>
                                      </p:to>
                                    </p:set>
                                    <p:anim calcmode="lin" valueType="num">
                                      <p:cBhvr additive="base">
                                        <p:cTn id="47" dur="500" fill="hold"/>
                                        <p:tgtEl>
                                          <p:spTgt spid="52"/>
                                        </p:tgtEl>
                                        <p:attrNameLst>
                                          <p:attrName>ppt_x</p:attrName>
                                        </p:attrNameLst>
                                      </p:cBhvr>
                                      <p:tavLst>
                                        <p:tav tm="0">
                                          <p:val>
                                            <p:strVal val="0-#ppt_w/2"/>
                                          </p:val>
                                        </p:tav>
                                        <p:tav tm="100000">
                                          <p:val>
                                            <p:strVal val="#ppt_x"/>
                                          </p:val>
                                        </p:tav>
                                      </p:tavLst>
                                    </p:anim>
                                    <p:anim calcmode="lin" valueType="num">
                                      <p:cBhvr additive="base">
                                        <p:cTn id="48" dur="500" fill="hold"/>
                                        <p:tgtEl>
                                          <p:spTgt spid="52"/>
                                        </p:tgtEl>
                                        <p:attrNameLst>
                                          <p:attrName>ppt_y</p:attrName>
                                        </p:attrNameLst>
                                      </p:cBhvr>
                                      <p:tavLst>
                                        <p:tav tm="0">
                                          <p:val>
                                            <p:strVal val="#ppt_y"/>
                                          </p:val>
                                        </p:tav>
                                        <p:tav tm="100000">
                                          <p:val>
                                            <p:strVal val="#ppt_y"/>
                                          </p:val>
                                        </p:tav>
                                      </p:tavLst>
                                    </p:anim>
                                  </p:childTnLst>
                                </p:cTn>
                              </p:par>
                              <p:par>
                                <p:cTn id="49" presetID="2" presetClass="entr" presetSubtype="8" decel="100000" fill="hold" grpId="0" nodeType="withEffect">
                                  <p:stCondLst>
                                    <p:cond delay="2000"/>
                                  </p:stCondLst>
                                  <p:childTnLst>
                                    <p:set>
                                      <p:cBhvr>
                                        <p:cTn id="50" dur="1" fill="hold">
                                          <p:stCondLst>
                                            <p:cond delay="0"/>
                                          </p:stCondLst>
                                        </p:cTn>
                                        <p:tgtEl>
                                          <p:spTgt spid="64"/>
                                        </p:tgtEl>
                                        <p:attrNameLst>
                                          <p:attrName>style.visibility</p:attrName>
                                        </p:attrNameLst>
                                      </p:cBhvr>
                                      <p:to>
                                        <p:strVal val="visible"/>
                                      </p:to>
                                    </p:set>
                                    <p:anim calcmode="lin" valueType="num">
                                      <p:cBhvr additive="base">
                                        <p:cTn id="51" dur="500" fill="hold"/>
                                        <p:tgtEl>
                                          <p:spTgt spid="64"/>
                                        </p:tgtEl>
                                        <p:attrNameLst>
                                          <p:attrName>ppt_x</p:attrName>
                                        </p:attrNameLst>
                                      </p:cBhvr>
                                      <p:tavLst>
                                        <p:tav tm="0">
                                          <p:val>
                                            <p:strVal val="0-#ppt_w/2"/>
                                          </p:val>
                                        </p:tav>
                                        <p:tav tm="100000">
                                          <p:val>
                                            <p:strVal val="#ppt_x"/>
                                          </p:val>
                                        </p:tav>
                                      </p:tavLst>
                                    </p:anim>
                                    <p:anim calcmode="lin" valueType="num">
                                      <p:cBhvr additive="base">
                                        <p:cTn id="52" dur="500" fill="hold"/>
                                        <p:tgtEl>
                                          <p:spTgt spid="64"/>
                                        </p:tgtEl>
                                        <p:attrNameLst>
                                          <p:attrName>ppt_y</p:attrName>
                                        </p:attrNameLst>
                                      </p:cBhvr>
                                      <p:tavLst>
                                        <p:tav tm="0">
                                          <p:val>
                                            <p:strVal val="#ppt_y"/>
                                          </p:val>
                                        </p:tav>
                                        <p:tav tm="100000">
                                          <p:val>
                                            <p:strVal val="#ppt_y"/>
                                          </p:val>
                                        </p:tav>
                                      </p:tavLst>
                                    </p:anim>
                                  </p:childTnLst>
                                </p:cTn>
                              </p:par>
                            </p:childTnLst>
                          </p:cTn>
                        </p:par>
                        <p:par>
                          <p:cTn id="53" fill="hold">
                            <p:stCondLst>
                              <p:cond delay="2500"/>
                            </p:stCondLst>
                            <p:childTnLst>
                              <p:par>
                                <p:cTn id="54" presetID="22" presetClass="entr" presetSubtype="8" fill="hold" grpId="0" nodeType="afterEffect">
                                  <p:stCondLst>
                                    <p:cond delay="0"/>
                                  </p:stCondLst>
                                  <p:childTnLst>
                                    <p:set>
                                      <p:cBhvr>
                                        <p:cTn id="55" dur="1" fill="hold">
                                          <p:stCondLst>
                                            <p:cond delay="0"/>
                                          </p:stCondLst>
                                        </p:cTn>
                                        <p:tgtEl>
                                          <p:spTgt spid="60">
                                            <p:txEl>
                                              <p:pRg st="0" end="0"/>
                                            </p:txEl>
                                          </p:spTgt>
                                        </p:tgtEl>
                                        <p:attrNameLst>
                                          <p:attrName>style.visibility</p:attrName>
                                        </p:attrNameLst>
                                      </p:cBhvr>
                                      <p:to>
                                        <p:strVal val="visible"/>
                                      </p:to>
                                    </p:set>
                                    <p:animEffect transition="in" filter="wipe(left)">
                                      <p:cBhvr>
                                        <p:cTn id="56" dur="500"/>
                                        <p:tgtEl>
                                          <p:spTgt spid="60">
                                            <p:txEl>
                                              <p:pRg st="0" end="0"/>
                                            </p:txEl>
                                          </p:spTgt>
                                        </p:tgtEl>
                                      </p:cBhvr>
                                    </p:animEffect>
                                  </p:childTnLst>
                                </p:cTn>
                              </p:par>
                            </p:childTnLst>
                          </p:cTn>
                        </p:par>
                        <p:par>
                          <p:cTn id="57" fill="hold">
                            <p:stCondLst>
                              <p:cond delay="3000"/>
                            </p:stCondLst>
                            <p:childTnLst>
                              <p:par>
                                <p:cTn id="58" presetID="22" presetClass="entr" presetSubtype="8" fill="hold" grpId="0" nodeType="afterEffect">
                                  <p:stCondLst>
                                    <p:cond delay="0"/>
                                  </p:stCondLst>
                                  <p:childTnLst>
                                    <p:set>
                                      <p:cBhvr>
                                        <p:cTn id="59" dur="1" fill="hold">
                                          <p:stCondLst>
                                            <p:cond delay="0"/>
                                          </p:stCondLst>
                                        </p:cTn>
                                        <p:tgtEl>
                                          <p:spTgt spid="61">
                                            <p:txEl>
                                              <p:pRg st="0" end="0"/>
                                            </p:txEl>
                                          </p:spTgt>
                                        </p:tgtEl>
                                        <p:attrNameLst>
                                          <p:attrName>style.visibility</p:attrName>
                                        </p:attrNameLst>
                                      </p:cBhvr>
                                      <p:to>
                                        <p:strVal val="visible"/>
                                      </p:to>
                                    </p:set>
                                    <p:animEffect transition="in" filter="wipe(left)">
                                      <p:cBhvr>
                                        <p:cTn id="60" dur="500"/>
                                        <p:tgtEl>
                                          <p:spTgt spid="61">
                                            <p:txEl>
                                              <p:pRg st="0" end="0"/>
                                            </p:txEl>
                                          </p:spTgt>
                                        </p:tgtEl>
                                      </p:cBhvr>
                                    </p:animEffect>
                                  </p:childTnLst>
                                </p:cTn>
                              </p:par>
                            </p:childTnLst>
                          </p:cTn>
                        </p:par>
                        <p:par>
                          <p:cTn id="61" fill="hold">
                            <p:stCondLst>
                              <p:cond delay="3500"/>
                            </p:stCondLst>
                            <p:childTnLst>
                              <p:par>
                                <p:cTn id="62" presetID="22" presetClass="entr" presetSubtype="8" fill="hold" grpId="0" nodeType="afterEffect">
                                  <p:stCondLst>
                                    <p:cond delay="0"/>
                                  </p:stCondLst>
                                  <p:childTnLst>
                                    <p:set>
                                      <p:cBhvr>
                                        <p:cTn id="63" dur="1" fill="hold">
                                          <p:stCondLst>
                                            <p:cond delay="0"/>
                                          </p:stCondLst>
                                        </p:cTn>
                                        <p:tgtEl>
                                          <p:spTgt spid="62">
                                            <p:txEl>
                                              <p:pRg st="0" end="0"/>
                                            </p:txEl>
                                          </p:spTgt>
                                        </p:tgtEl>
                                        <p:attrNameLst>
                                          <p:attrName>style.visibility</p:attrName>
                                        </p:attrNameLst>
                                      </p:cBhvr>
                                      <p:to>
                                        <p:strVal val="visible"/>
                                      </p:to>
                                    </p:set>
                                    <p:animEffect transition="in" filter="wipe(left)">
                                      <p:cBhvr>
                                        <p:cTn id="64" dur="500"/>
                                        <p:tgtEl>
                                          <p:spTgt spid="62">
                                            <p:txEl>
                                              <p:pRg st="0" end="0"/>
                                            </p:txEl>
                                          </p:spTgt>
                                        </p:tgtEl>
                                      </p:cBhvr>
                                    </p:animEffect>
                                  </p:childTnLst>
                                </p:cTn>
                              </p:par>
                            </p:childTnLst>
                          </p:cTn>
                        </p:par>
                        <p:par>
                          <p:cTn id="65" fill="hold">
                            <p:stCondLst>
                              <p:cond delay="4000"/>
                            </p:stCondLst>
                            <p:childTnLst>
                              <p:par>
                                <p:cTn id="66" presetID="22" presetClass="entr" presetSubtype="8" fill="hold" grpId="0" nodeType="afterEffect">
                                  <p:stCondLst>
                                    <p:cond delay="0"/>
                                  </p:stCondLst>
                                  <p:childTnLst>
                                    <p:set>
                                      <p:cBhvr>
                                        <p:cTn id="67" dur="1" fill="hold">
                                          <p:stCondLst>
                                            <p:cond delay="0"/>
                                          </p:stCondLst>
                                        </p:cTn>
                                        <p:tgtEl>
                                          <p:spTgt spid="63">
                                            <p:txEl>
                                              <p:pRg st="0" end="0"/>
                                            </p:txEl>
                                          </p:spTgt>
                                        </p:tgtEl>
                                        <p:attrNameLst>
                                          <p:attrName>style.visibility</p:attrName>
                                        </p:attrNameLst>
                                      </p:cBhvr>
                                      <p:to>
                                        <p:strVal val="visible"/>
                                      </p:to>
                                    </p:set>
                                    <p:animEffect transition="in" filter="wipe(left)">
                                      <p:cBhvr>
                                        <p:cTn id="68" dur="500"/>
                                        <p:tgtEl>
                                          <p:spTgt spid="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6" grpId="0" build="p">
        <p:tmplLst>
          <p:tmpl lvl="1">
            <p:tnLst>
              <p:par>
                <p:cTn presetID="2" presetClass="entr" presetSubtype="8" decel="100000"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0-#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P spid="57" grpId="0" build="p">
        <p:tmplLst>
          <p:tmpl lvl="1">
            <p:tnLst>
              <p:par>
                <p:cTn presetID="2" presetClass="entr" presetSubtype="8" decel="100000" fill="hold" nodeType="withEffect">
                  <p:stCondLst>
                    <p:cond delay="50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0-#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8" decel="100000" fill="hold" nodeType="withEffect">
                  <p:stCondLst>
                    <p:cond delay="7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0-#ppt_w/2"/>
                          </p:val>
                        </p:tav>
                        <p:tav tm="100000">
                          <p:val>
                            <p:strVal val="#ppt_x"/>
                          </p:val>
                        </p:tav>
                      </p:tavLst>
                    </p:anim>
                    <p:anim calcmode="lin" valueType="num">
                      <p:cBhvr additive="base">
                        <p:cTn dur="500" fill="hold"/>
                        <p:tgtEl>
                          <p:spTgt spid="58"/>
                        </p:tgtEl>
                        <p:attrNameLst>
                          <p:attrName>ppt_y</p:attrName>
                        </p:attrNameLst>
                      </p:cBhvr>
                      <p:tavLst>
                        <p:tav tm="0">
                          <p:val>
                            <p:strVal val="#ppt_y"/>
                          </p:val>
                        </p:tav>
                        <p:tav tm="100000">
                          <p:val>
                            <p:strVal val="#ppt_y"/>
                          </p:val>
                        </p:tav>
                      </p:tavLst>
                    </p:anim>
                  </p:childTnLst>
                </p:cTn>
              </p:par>
            </p:tnLst>
          </p:tmpl>
        </p:tmplLst>
      </p:bldP>
      <p:bldP spid="59" grpId="0" build="p">
        <p:tmplLst>
          <p:tmpl lvl="1">
            <p:tnLst>
              <p:par>
                <p:cTn presetID="2" presetClass="entr" presetSubtype="8" decel="100000" fill="hold" nodeType="withEffect">
                  <p:stCondLst>
                    <p:cond delay="100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0-#ppt_w/2"/>
                          </p:val>
                        </p:tav>
                        <p:tav tm="100000">
                          <p:val>
                            <p:strVal val="#ppt_x"/>
                          </p:val>
                        </p:tav>
                      </p:tavLst>
                    </p:anim>
                    <p:anim calcmode="lin" valueType="num">
                      <p:cBhvr additive="base">
                        <p:cTn dur="500" fill="hold"/>
                        <p:tgtEl>
                          <p:spTgt spid="59"/>
                        </p:tgtEl>
                        <p:attrNameLst>
                          <p:attrName>ppt_y</p:attrName>
                        </p:attrNameLst>
                      </p:cBhvr>
                      <p:tavLst>
                        <p:tav tm="0">
                          <p:val>
                            <p:strVal val="#ppt_y"/>
                          </p:val>
                        </p:tav>
                        <p:tav tm="100000">
                          <p:val>
                            <p:strVal val="#ppt_y"/>
                          </p:val>
                        </p:tav>
                      </p:tavLst>
                    </p:anim>
                  </p:childTnLst>
                </p:cTn>
              </p:par>
            </p:tnLst>
          </p:tmpl>
        </p:tmplLst>
      </p:bldP>
      <p:bldP spid="60" grpId="0" build="p">
        <p:tmplLst>
          <p:tmpl lvl="1">
            <p:tnLst>
              <p:par>
                <p:cTn presetID="22" presetClass="entr" presetSubtype="8"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2" presetClass="entr" presetSubtype="8"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left)">
                      <p:cBhvr>
                        <p:cTn dur="500"/>
                        <p:tgtEl>
                          <p:spTgt spid="62"/>
                        </p:tgtEl>
                      </p:cBhvr>
                    </p:animEffect>
                  </p:childTnLst>
                </p:cTn>
              </p:par>
            </p:tnLst>
          </p:tmpl>
        </p:tmplLst>
      </p:bldP>
      <p:bldP spid="63" grpId="0" build="p">
        <p:tmplLst>
          <p:tmpl lvl="1">
            <p:tnLst>
              <p:par>
                <p:cTn presetID="22" presetClass="entr" presetSubtype="8"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wipe(left)">
                      <p:cBhvr>
                        <p:cTn dur="500"/>
                        <p:tgtEl>
                          <p:spTgt spid="63"/>
                        </p:tgtEl>
                      </p:cBhvr>
                    </p:animEffect>
                  </p:childTnLst>
                </p:cTn>
              </p:par>
            </p:tnLst>
          </p:tmpl>
        </p:tmplLst>
      </p:bldP>
      <p:bldP spid="64" grpId="0" animBg="1"/>
    </p:bldLst>
  </p:timing>
  <p:extLst>
    <p:ext uri="{DCECCB84-F9BA-43D5-87BE-67443E8EF086}">
      <p15:sldGuideLst xmlns:p15="http://schemas.microsoft.com/office/powerpoint/2012/main">
        <p15:guide id="1" orient="horz" pos="3239">
          <p15:clr>
            <a:srgbClr val="FBAE40"/>
          </p15:clr>
        </p15:guide>
        <p15:guide id="2" pos="5737"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Geniu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楕円 9"/>
          <p:cNvSpPr/>
          <p:nvPr userDrawn="1"/>
        </p:nvSpPr>
        <p:spPr>
          <a:xfrm>
            <a:off x="8043635" y="2583543"/>
            <a:ext cx="2200729" cy="6052457"/>
          </a:xfrm>
          <a:prstGeom prst="ellipse">
            <a:avLst/>
          </a:prstGeom>
          <a:noFill/>
          <a:ln w="571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userDrawn="1"/>
        </p:nvSpPr>
        <p:spPr>
          <a:xfrm rot="18000000">
            <a:off x="8043635" y="2583543"/>
            <a:ext cx="2200729" cy="6052457"/>
          </a:xfrm>
          <a:prstGeom prst="ellipse">
            <a:avLst/>
          </a:prstGeom>
          <a:noFill/>
          <a:ln w="5715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userDrawn="1"/>
        </p:nvSpPr>
        <p:spPr>
          <a:xfrm rot="14400000">
            <a:off x="8043635" y="2583543"/>
            <a:ext cx="2200729" cy="6052457"/>
          </a:xfrm>
          <a:prstGeom prst="ellipse">
            <a:avLst/>
          </a:prstGeom>
          <a:noFill/>
          <a:ln w="571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p:cNvSpPr/>
          <p:nvPr userDrawn="1"/>
        </p:nvSpPr>
        <p:spPr>
          <a:xfrm>
            <a:off x="9677017" y="3135364"/>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userDrawn="1"/>
        </p:nvSpPr>
        <p:spPr>
          <a:xfrm>
            <a:off x="6362317" y="6297664"/>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userDrawn="1"/>
        </p:nvSpPr>
        <p:spPr>
          <a:xfrm>
            <a:off x="10894271" y="7165661"/>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2"/>
          <p:cNvSpPr>
            <a:spLocks noGrp="1"/>
          </p:cNvSpPr>
          <p:nvPr>
            <p:ph type="body" sz="quarter" idx="23" hasCustomPrompt="1"/>
          </p:nvPr>
        </p:nvSpPr>
        <p:spPr>
          <a:xfrm>
            <a:off x="12314973" y="3343674"/>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24" hasCustomPrompt="1"/>
          </p:nvPr>
        </p:nvSpPr>
        <p:spPr>
          <a:xfrm>
            <a:off x="12314973" y="2354353"/>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12422470" y="311951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1" name="テキスト プレースホルダー 12"/>
          <p:cNvSpPr>
            <a:spLocks noGrp="1"/>
          </p:cNvSpPr>
          <p:nvPr>
            <p:ph type="body" sz="quarter" idx="16" hasCustomPrompt="1"/>
          </p:nvPr>
        </p:nvSpPr>
        <p:spPr>
          <a:xfrm>
            <a:off x="522960" y="6166982"/>
            <a:ext cx="5514403" cy="179165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7" hasCustomPrompt="1"/>
          </p:nvPr>
        </p:nvSpPr>
        <p:spPr>
          <a:xfrm>
            <a:off x="522960" y="5177661"/>
            <a:ext cx="5514403"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4079367" y="594282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4" name="テキスト プレースホルダー 12"/>
          <p:cNvSpPr>
            <a:spLocks noGrp="1"/>
          </p:cNvSpPr>
          <p:nvPr>
            <p:ph type="body" sz="quarter" idx="25" hasCustomPrompt="1"/>
          </p:nvPr>
        </p:nvSpPr>
        <p:spPr>
          <a:xfrm>
            <a:off x="12314973" y="6721633"/>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6" hasCustomPrompt="1"/>
          </p:nvPr>
        </p:nvSpPr>
        <p:spPr>
          <a:xfrm>
            <a:off x="12314973" y="5732312"/>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2422470" y="6497478"/>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7" name="直線コネクタ 9"/>
          <p:cNvCxnSpPr>
            <a:stCxn id="15" idx="6"/>
            <a:endCxn id="19" idx="1"/>
          </p:cNvCxnSpPr>
          <p:nvPr userDrawn="1"/>
        </p:nvCxnSpPr>
        <p:spPr>
          <a:xfrm flipV="1">
            <a:off x="10062414" y="2727869"/>
            <a:ext cx="2252559" cy="600194"/>
          </a:xfrm>
          <a:prstGeom prst="bentConnector3">
            <a:avLst>
              <a:gd name="adj1"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直線コネクタ 9"/>
          <p:cNvCxnSpPr>
            <a:stCxn id="22" idx="3"/>
            <a:endCxn id="16" idx="0"/>
          </p:cNvCxnSpPr>
          <p:nvPr userDrawn="1"/>
        </p:nvCxnSpPr>
        <p:spPr>
          <a:xfrm>
            <a:off x="6037363" y="5551177"/>
            <a:ext cx="517653" cy="746487"/>
          </a:xfrm>
          <a:prstGeom prst="bentConnector2">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直線コネクタ 9"/>
          <p:cNvCxnSpPr>
            <a:stCxn id="17" idx="6"/>
            <a:endCxn id="25" idx="1"/>
          </p:cNvCxnSpPr>
          <p:nvPr userDrawn="1"/>
        </p:nvCxnSpPr>
        <p:spPr>
          <a:xfrm flipV="1">
            <a:off x="11279668" y="6105828"/>
            <a:ext cx="1035305" cy="1252532"/>
          </a:xfrm>
          <a:prstGeom prst="bentConnector3">
            <a:avLst>
              <a:gd name="adj1" fmla="val 68225"/>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27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45" presetClass="entr" presetSubtype="0" fill="hold" grpId="1"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250"/>
                                        <p:tgtEl>
                                          <p:spTgt spid="10"/>
                                        </p:tgtEl>
                                      </p:cBhvr>
                                    </p:animEffect>
                                    <p:anim calcmode="lin" valueType="num">
                                      <p:cBhvr>
                                        <p:cTn id="12" dur="1250" fill="hold"/>
                                        <p:tgtEl>
                                          <p:spTgt spid="10"/>
                                        </p:tgtEl>
                                        <p:attrNameLst>
                                          <p:attrName>ppt_w</p:attrName>
                                        </p:attrNameLst>
                                      </p:cBhvr>
                                      <p:tavLst>
                                        <p:tav tm="0" fmla="#ppt_w*sin(2.5*pi*$)">
                                          <p:val>
                                            <p:fltVal val="0"/>
                                          </p:val>
                                        </p:tav>
                                        <p:tav tm="100000">
                                          <p:val>
                                            <p:fltVal val="1"/>
                                          </p:val>
                                        </p:tav>
                                      </p:tavLst>
                                    </p:anim>
                                    <p:anim calcmode="lin" valueType="num">
                                      <p:cBhvr>
                                        <p:cTn id="13" dur="1250" fill="hold"/>
                                        <p:tgtEl>
                                          <p:spTgt spid="10"/>
                                        </p:tgtEl>
                                        <p:attrNameLst>
                                          <p:attrName>ppt_h</p:attrName>
                                        </p:attrNameLst>
                                      </p:cBhvr>
                                      <p:tavLst>
                                        <p:tav tm="0">
                                          <p:val>
                                            <p:strVal val="#ppt_h"/>
                                          </p:val>
                                        </p:tav>
                                        <p:tav tm="100000">
                                          <p:val>
                                            <p:strVal val="#ppt_h"/>
                                          </p:val>
                                        </p:tav>
                                      </p:tavLst>
                                    </p:anim>
                                  </p:childTnLst>
                                </p:cTn>
                              </p:par>
                              <p:par>
                                <p:cTn id="14" presetID="2" presetClass="entr" presetSubtype="3" decel="100000" fill="hold" grpId="0" nodeType="withEffect">
                                  <p:stCondLst>
                                    <p:cond delay="10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1000" fill="hold"/>
                                        <p:tgtEl>
                                          <p:spTgt spid="13"/>
                                        </p:tgtEl>
                                        <p:attrNameLst>
                                          <p:attrName>ppt_x</p:attrName>
                                        </p:attrNameLst>
                                      </p:cBhvr>
                                      <p:tavLst>
                                        <p:tav tm="0">
                                          <p:val>
                                            <p:strVal val="1+#ppt_w/2"/>
                                          </p:val>
                                        </p:tav>
                                        <p:tav tm="100000">
                                          <p:val>
                                            <p:strVal val="#ppt_x"/>
                                          </p:val>
                                        </p:tav>
                                      </p:tavLst>
                                    </p:anim>
                                    <p:anim calcmode="lin" valueType="num">
                                      <p:cBhvr additive="base">
                                        <p:cTn id="17" dur="1000" fill="hold"/>
                                        <p:tgtEl>
                                          <p:spTgt spid="13"/>
                                        </p:tgtEl>
                                        <p:attrNameLst>
                                          <p:attrName>ppt_y</p:attrName>
                                        </p:attrNameLst>
                                      </p:cBhvr>
                                      <p:tavLst>
                                        <p:tav tm="0">
                                          <p:val>
                                            <p:strVal val="0-#ppt_h/2"/>
                                          </p:val>
                                        </p:tav>
                                        <p:tav tm="100000">
                                          <p:val>
                                            <p:strVal val="#ppt_y"/>
                                          </p:val>
                                        </p:tav>
                                      </p:tavLst>
                                    </p:anim>
                                  </p:childTnLst>
                                </p:cTn>
                              </p:par>
                              <p:par>
                                <p:cTn id="18" presetID="45" presetClass="entr" presetSubtype="0" fill="hold" grpId="1" nodeType="withEffect">
                                  <p:stCondLst>
                                    <p:cond delay="10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250"/>
                                        <p:tgtEl>
                                          <p:spTgt spid="13"/>
                                        </p:tgtEl>
                                      </p:cBhvr>
                                    </p:animEffect>
                                    <p:anim calcmode="lin" valueType="num">
                                      <p:cBhvr>
                                        <p:cTn id="21" dur="1250" fill="hold"/>
                                        <p:tgtEl>
                                          <p:spTgt spid="13"/>
                                        </p:tgtEl>
                                        <p:attrNameLst>
                                          <p:attrName>ppt_w</p:attrName>
                                        </p:attrNameLst>
                                      </p:cBhvr>
                                      <p:tavLst>
                                        <p:tav tm="0" fmla="#ppt_w*sin(2.5*pi*$)">
                                          <p:val>
                                            <p:fltVal val="0"/>
                                          </p:val>
                                        </p:tav>
                                        <p:tav tm="100000">
                                          <p:val>
                                            <p:fltVal val="1"/>
                                          </p:val>
                                        </p:tav>
                                      </p:tavLst>
                                    </p:anim>
                                    <p:anim calcmode="lin" valueType="num">
                                      <p:cBhvr>
                                        <p:cTn id="22" dur="1250" fill="hold"/>
                                        <p:tgtEl>
                                          <p:spTgt spid="13"/>
                                        </p:tgtEl>
                                        <p:attrNameLst>
                                          <p:attrName>ppt_h</p:attrName>
                                        </p:attrNameLst>
                                      </p:cBhvr>
                                      <p:tavLst>
                                        <p:tav tm="0">
                                          <p:val>
                                            <p:strVal val="#ppt_h"/>
                                          </p:val>
                                        </p:tav>
                                        <p:tav tm="100000">
                                          <p:val>
                                            <p:strVal val="#ppt_h"/>
                                          </p:val>
                                        </p:tav>
                                      </p:tavLst>
                                    </p:anim>
                                  </p:childTnLst>
                                </p:cTn>
                              </p:par>
                              <p:par>
                                <p:cTn id="23" presetID="2" presetClass="entr" presetSubtype="9" decel="100000" fill="hold" grpId="0" nodeType="withEffect">
                                  <p:stCondLst>
                                    <p:cond delay="20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1000" fill="hold"/>
                                        <p:tgtEl>
                                          <p:spTgt spid="14"/>
                                        </p:tgtEl>
                                        <p:attrNameLst>
                                          <p:attrName>ppt_x</p:attrName>
                                        </p:attrNameLst>
                                      </p:cBhvr>
                                      <p:tavLst>
                                        <p:tav tm="0">
                                          <p:val>
                                            <p:strVal val="0-#ppt_w/2"/>
                                          </p:val>
                                        </p:tav>
                                        <p:tav tm="100000">
                                          <p:val>
                                            <p:strVal val="#ppt_x"/>
                                          </p:val>
                                        </p:tav>
                                      </p:tavLst>
                                    </p:anim>
                                    <p:anim calcmode="lin" valueType="num">
                                      <p:cBhvr additive="base">
                                        <p:cTn id="26" dur="1000" fill="hold"/>
                                        <p:tgtEl>
                                          <p:spTgt spid="14"/>
                                        </p:tgtEl>
                                        <p:attrNameLst>
                                          <p:attrName>ppt_y</p:attrName>
                                        </p:attrNameLst>
                                      </p:cBhvr>
                                      <p:tavLst>
                                        <p:tav tm="0">
                                          <p:val>
                                            <p:strVal val="0-#ppt_h/2"/>
                                          </p:val>
                                        </p:tav>
                                        <p:tav tm="100000">
                                          <p:val>
                                            <p:strVal val="#ppt_y"/>
                                          </p:val>
                                        </p:tav>
                                      </p:tavLst>
                                    </p:anim>
                                  </p:childTnLst>
                                </p:cTn>
                              </p:par>
                              <p:par>
                                <p:cTn id="27" presetID="45" presetClass="entr" presetSubtype="0" fill="hold" grpId="1" nodeType="withEffect">
                                  <p:stCondLst>
                                    <p:cond delay="20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250"/>
                                        <p:tgtEl>
                                          <p:spTgt spid="14"/>
                                        </p:tgtEl>
                                      </p:cBhvr>
                                    </p:animEffect>
                                    <p:anim calcmode="lin" valueType="num">
                                      <p:cBhvr>
                                        <p:cTn id="30" dur="1250" fill="hold"/>
                                        <p:tgtEl>
                                          <p:spTgt spid="14"/>
                                        </p:tgtEl>
                                        <p:attrNameLst>
                                          <p:attrName>ppt_w</p:attrName>
                                        </p:attrNameLst>
                                      </p:cBhvr>
                                      <p:tavLst>
                                        <p:tav tm="0" fmla="#ppt_w*sin(2.5*pi*$)">
                                          <p:val>
                                            <p:fltVal val="0"/>
                                          </p:val>
                                        </p:tav>
                                        <p:tav tm="100000">
                                          <p:val>
                                            <p:fltVal val="1"/>
                                          </p:val>
                                        </p:tav>
                                      </p:tavLst>
                                    </p:anim>
                                    <p:anim calcmode="lin" valueType="num">
                                      <p:cBhvr>
                                        <p:cTn id="31" dur="1250" fill="hold"/>
                                        <p:tgtEl>
                                          <p:spTgt spid="14"/>
                                        </p:tgtEl>
                                        <p:attrNameLst>
                                          <p:attrName>ppt_h</p:attrName>
                                        </p:attrNameLst>
                                      </p:cBhvr>
                                      <p:tavLst>
                                        <p:tav tm="0">
                                          <p:val>
                                            <p:strVal val="#ppt_h"/>
                                          </p:val>
                                        </p:tav>
                                        <p:tav tm="100000">
                                          <p:val>
                                            <p:strVal val="#ppt_h"/>
                                          </p:val>
                                        </p:tav>
                                      </p:tavLst>
                                    </p:anim>
                                  </p:childTnLst>
                                </p:cTn>
                              </p:par>
                            </p:childTnLst>
                          </p:cTn>
                        </p:par>
                        <p:par>
                          <p:cTn id="32" fill="hold">
                            <p:stCondLst>
                              <p:cond delay="1450"/>
                            </p:stCondLst>
                            <p:childTnLst>
                              <p:par>
                                <p:cTn id="33" presetID="10"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par>
                          <p:cTn id="36" fill="hold">
                            <p:stCondLst>
                              <p:cond delay="1950"/>
                            </p:stCondLst>
                            <p:childTnLst>
                              <p:par>
                                <p:cTn id="37" presetID="22" presetClass="entr" presetSubtype="8" fill="hold"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500"/>
                                        <p:tgtEl>
                                          <p:spTgt spid="27"/>
                                        </p:tgtEl>
                                      </p:cBhvr>
                                    </p:animEffect>
                                  </p:childTnLst>
                                </p:cTn>
                              </p:par>
                            </p:childTnLst>
                          </p:cTn>
                        </p:par>
                        <p:par>
                          <p:cTn id="40" fill="hold">
                            <p:stCondLst>
                              <p:cond delay="2450"/>
                            </p:stCondLst>
                            <p:childTnLst>
                              <p:par>
                                <p:cTn id="41" presetID="2" presetClass="entr" presetSubtype="2" decel="10000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 calcmode="lin" valueType="num">
                                      <p:cBhvr additive="base">
                                        <p:cTn id="43"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9">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500" fill="hold"/>
                                        <p:tgtEl>
                                          <p:spTgt spid="20"/>
                                        </p:tgtEl>
                                        <p:attrNameLst>
                                          <p:attrName>ppt_x</p:attrName>
                                        </p:attrNameLst>
                                      </p:cBhvr>
                                      <p:tavLst>
                                        <p:tav tm="0">
                                          <p:val>
                                            <p:strVal val="#ppt_x"/>
                                          </p:val>
                                        </p:tav>
                                        <p:tav tm="100000">
                                          <p:val>
                                            <p:strVal val="#ppt_x"/>
                                          </p:val>
                                        </p:tav>
                                      </p:tavLst>
                                    </p:anim>
                                    <p:anim calcmode="lin" valueType="num">
                                      <p:cBhvr additive="base">
                                        <p:cTn id="48" dur="500" fill="hold"/>
                                        <p:tgtEl>
                                          <p:spTgt spid="20"/>
                                        </p:tgtEl>
                                        <p:attrNameLst>
                                          <p:attrName>ppt_y</p:attrName>
                                        </p:attrNameLst>
                                      </p:cBhvr>
                                      <p:tavLst>
                                        <p:tav tm="0">
                                          <p:val>
                                            <p:strVal val="1+#ppt_h/2"/>
                                          </p:val>
                                        </p:tav>
                                        <p:tav tm="100000">
                                          <p:val>
                                            <p:strVal val="#ppt_y"/>
                                          </p:val>
                                        </p:tav>
                                      </p:tavLst>
                                    </p:anim>
                                  </p:childTnLst>
                                </p:cTn>
                              </p:par>
                            </p:childTnLst>
                          </p:cTn>
                        </p:par>
                        <p:par>
                          <p:cTn id="49" fill="hold">
                            <p:stCondLst>
                              <p:cond delay="2950"/>
                            </p:stCondLst>
                            <p:childTnLst>
                              <p:par>
                                <p:cTn id="50" presetID="22" presetClass="entr" presetSubtype="8"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500"/>
                                        <p:tgtEl>
                                          <p:spTgt spid="18"/>
                                        </p:tgtEl>
                                      </p:cBhvr>
                                    </p:animEffect>
                                  </p:childTnLst>
                                </p:cTn>
                              </p:par>
                            </p:childTnLst>
                          </p:cTn>
                        </p:par>
                        <p:par>
                          <p:cTn id="53" fill="hold">
                            <p:stCondLst>
                              <p:cond delay="3450"/>
                            </p:stCondLst>
                            <p:childTnLst>
                              <p:par>
                                <p:cTn id="54" presetID="10" presetClass="entr" presetSubtype="0" fill="hold" grpId="0"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childTnLst>
                          </p:cTn>
                        </p:par>
                        <p:par>
                          <p:cTn id="57" fill="hold">
                            <p:stCondLst>
                              <p:cond delay="3950"/>
                            </p:stCondLst>
                            <p:childTnLst>
                              <p:par>
                                <p:cTn id="58" presetID="22" presetClass="entr" presetSubtype="2" fill="hold" nodeType="after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wipe(right)">
                                      <p:cBhvr>
                                        <p:cTn id="60" dur="500"/>
                                        <p:tgtEl>
                                          <p:spTgt spid="33"/>
                                        </p:tgtEl>
                                      </p:cBhvr>
                                    </p:animEffect>
                                  </p:childTnLst>
                                </p:cTn>
                              </p:par>
                            </p:childTnLst>
                          </p:cTn>
                        </p:par>
                        <p:par>
                          <p:cTn id="61" fill="hold">
                            <p:stCondLst>
                              <p:cond delay="4450"/>
                            </p:stCondLst>
                            <p:childTnLst>
                              <p:par>
                                <p:cTn id="62" presetID="2" presetClass="entr" presetSubtype="8" decel="100000" fill="hold" grpId="0" nodeType="afterEffect">
                                  <p:stCondLst>
                                    <p:cond delay="250"/>
                                  </p:stCondLst>
                                  <p:childTnLst>
                                    <p:set>
                                      <p:cBhvr>
                                        <p:cTn id="63" dur="1" fill="hold">
                                          <p:stCondLst>
                                            <p:cond delay="0"/>
                                          </p:stCondLst>
                                        </p:cTn>
                                        <p:tgtEl>
                                          <p:spTgt spid="22">
                                            <p:txEl>
                                              <p:pRg st="0" end="0"/>
                                            </p:txEl>
                                          </p:spTgt>
                                        </p:tgtEl>
                                        <p:attrNameLst>
                                          <p:attrName>style.visibility</p:attrName>
                                        </p:attrNameLst>
                                      </p:cBhvr>
                                      <p:to>
                                        <p:strVal val="visible"/>
                                      </p:to>
                                    </p:set>
                                    <p:anim calcmode="lin" valueType="num">
                                      <p:cBhvr additive="base">
                                        <p:cTn id="64"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22">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4" decel="100000" fill="hold" grpId="0" nodeType="withEffect">
                                  <p:stCondLst>
                                    <p:cond delay="250"/>
                                  </p:stCondLst>
                                  <p:childTnLst>
                                    <p:set>
                                      <p:cBhvr>
                                        <p:cTn id="67" dur="1" fill="hold">
                                          <p:stCondLst>
                                            <p:cond delay="0"/>
                                          </p:stCondLst>
                                        </p:cTn>
                                        <p:tgtEl>
                                          <p:spTgt spid="23"/>
                                        </p:tgtEl>
                                        <p:attrNameLst>
                                          <p:attrName>style.visibility</p:attrName>
                                        </p:attrNameLst>
                                      </p:cBhvr>
                                      <p:to>
                                        <p:strVal val="visible"/>
                                      </p:to>
                                    </p:set>
                                    <p:anim calcmode="lin" valueType="num">
                                      <p:cBhvr additive="base">
                                        <p:cTn id="68" dur="500" fill="hold"/>
                                        <p:tgtEl>
                                          <p:spTgt spid="23"/>
                                        </p:tgtEl>
                                        <p:attrNameLst>
                                          <p:attrName>ppt_x</p:attrName>
                                        </p:attrNameLst>
                                      </p:cBhvr>
                                      <p:tavLst>
                                        <p:tav tm="0">
                                          <p:val>
                                            <p:strVal val="#ppt_x"/>
                                          </p:val>
                                        </p:tav>
                                        <p:tav tm="100000">
                                          <p:val>
                                            <p:strVal val="#ppt_x"/>
                                          </p:val>
                                        </p:tav>
                                      </p:tavLst>
                                    </p:anim>
                                    <p:anim calcmode="lin" valueType="num">
                                      <p:cBhvr additive="base">
                                        <p:cTn id="69" dur="500" fill="hold"/>
                                        <p:tgtEl>
                                          <p:spTgt spid="23"/>
                                        </p:tgtEl>
                                        <p:attrNameLst>
                                          <p:attrName>ppt_y</p:attrName>
                                        </p:attrNameLst>
                                      </p:cBhvr>
                                      <p:tavLst>
                                        <p:tav tm="0">
                                          <p:val>
                                            <p:strVal val="1+#ppt_h/2"/>
                                          </p:val>
                                        </p:tav>
                                        <p:tav tm="100000">
                                          <p:val>
                                            <p:strVal val="#ppt_y"/>
                                          </p:val>
                                        </p:tav>
                                      </p:tavLst>
                                    </p:anim>
                                  </p:childTnLst>
                                </p:cTn>
                              </p:par>
                            </p:childTnLst>
                          </p:cTn>
                        </p:par>
                        <p:par>
                          <p:cTn id="70" fill="hold">
                            <p:stCondLst>
                              <p:cond delay="5200"/>
                            </p:stCondLst>
                            <p:childTnLst>
                              <p:par>
                                <p:cTn id="71" presetID="22" presetClass="entr" presetSubtype="2" fill="hold" grpId="0" nodeType="after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wipe(right)">
                                      <p:cBhvr>
                                        <p:cTn id="73" dur="500"/>
                                        <p:tgtEl>
                                          <p:spTgt spid="21"/>
                                        </p:tgtEl>
                                      </p:cBhvr>
                                    </p:animEffect>
                                  </p:childTnLst>
                                </p:cTn>
                              </p:par>
                            </p:childTnLst>
                          </p:cTn>
                        </p:par>
                        <p:par>
                          <p:cTn id="74" fill="hold">
                            <p:stCondLst>
                              <p:cond delay="5700"/>
                            </p:stCondLst>
                            <p:childTnLst>
                              <p:par>
                                <p:cTn id="75" presetID="10" presetClass="entr" presetSubtype="0" fill="hold" grpId="0" nodeType="after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500"/>
                                        <p:tgtEl>
                                          <p:spTgt spid="17"/>
                                        </p:tgtEl>
                                      </p:cBhvr>
                                    </p:animEffect>
                                  </p:childTnLst>
                                </p:cTn>
                              </p:par>
                            </p:childTnLst>
                          </p:cTn>
                        </p:par>
                        <p:par>
                          <p:cTn id="78" fill="hold">
                            <p:stCondLst>
                              <p:cond delay="6200"/>
                            </p:stCondLst>
                            <p:childTnLst>
                              <p:par>
                                <p:cTn id="79" presetID="22" presetClass="entr" presetSubtype="8" fill="hold" nodeType="after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wipe(left)">
                                      <p:cBhvr>
                                        <p:cTn id="81" dur="500"/>
                                        <p:tgtEl>
                                          <p:spTgt spid="36"/>
                                        </p:tgtEl>
                                      </p:cBhvr>
                                    </p:animEffect>
                                  </p:childTnLst>
                                </p:cTn>
                              </p:par>
                            </p:childTnLst>
                          </p:cTn>
                        </p:par>
                        <p:par>
                          <p:cTn id="82" fill="hold">
                            <p:stCondLst>
                              <p:cond delay="6700"/>
                            </p:stCondLst>
                            <p:childTnLst>
                              <p:par>
                                <p:cTn id="83" presetID="2" presetClass="entr" presetSubtype="2" decel="100000" fill="hold" grpId="0" nodeType="afterEffect">
                                  <p:stCondLst>
                                    <p:cond delay="0"/>
                                  </p:stCondLst>
                                  <p:childTnLst>
                                    <p:set>
                                      <p:cBhvr>
                                        <p:cTn id="84" dur="1" fill="hold">
                                          <p:stCondLst>
                                            <p:cond delay="0"/>
                                          </p:stCondLst>
                                        </p:cTn>
                                        <p:tgtEl>
                                          <p:spTgt spid="25">
                                            <p:txEl>
                                              <p:pRg st="0" end="0"/>
                                            </p:txEl>
                                          </p:spTgt>
                                        </p:tgtEl>
                                        <p:attrNameLst>
                                          <p:attrName>style.visibility</p:attrName>
                                        </p:attrNameLst>
                                      </p:cBhvr>
                                      <p:to>
                                        <p:strVal val="visible"/>
                                      </p:to>
                                    </p:set>
                                    <p:anim calcmode="lin" valueType="num">
                                      <p:cBhvr additive="base">
                                        <p:cTn id="85"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25">
                                            <p:txEl>
                                              <p:pRg st="0" end="0"/>
                                            </p:txEl>
                                          </p:spTgt>
                                        </p:tgtEl>
                                        <p:attrNameLst>
                                          <p:attrName>ppt_y</p:attrName>
                                        </p:attrNameLst>
                                      </p:cBhvr>
                                      <p:tavLst>
                                        <p:tav tm="0">
                                          <p:val>
                                            <p:strVal val="#ppt_y"/>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26"/>
                                        </p:tgtEl>
                                        <p:attrNameLst>
                                          <p:attrName>style.visibility</p:attrName>
                                        </p:attrNameLst>
                                      </p:cBhvr>
                                      <p:to>
                                        <p:strVal val="visible"/>
                                      </p:to>
                                    </p:set>
                                    <p:anim calcmode="lin" valueType="num">
                                      <p:cBhvr additive="base">
                                        <p:cTn id="89" dur="500" fill="hold"/>
                                        <p:tgtEl>
                                          <p:spTgt spid="26"/>
                                        </p:tgtEl>
                                        <p:attrNameLst>
                                          <p:attrName>ppt_x</p:attrName>
                                        </p:attrNameLst>
                                      </p:cBhvr>
                                      <p:tavLst>
                                        <p:tav tm="0">
                                          <p:val>
                                            <p:strVal val="#ppt_x"/>
                                          </p:val>
                                        </p:tav>
                                        <p:tav tm="100000">
                                          <p:val>
                                            <p:strVal val="#ppt_x"/>
                                          </p:val>
                                        </p:tav>
                                      </p:tavLst>
                                    </p:anim>
                                    <p:anim calcmode="lin" valueType="num">
                                      <p:cBhvr additive="base">
                                        <p:cTn id="90" dur="500" fill="hold"/>
                                        <p:tgtEl>
                                          <p:spTgt spid="26"/>
                                        </p:tgtEl>
                                        <p:attrNameLst>
                                          <p:attrName>ppt_y</p:attrName>
                                        </p:attrNameLst>
                                      </p:cBhvr>
                                      <p:tavLst>
                                        <p:tav tm="0">
                                          <p:val>
                                            <p:strVal val="1+#ppt_h/2"/>
                                          </p:val>
                                        </p:tav>
                                        <p:tav tm="100000">
                                          <p:val>
                                            <p:strVal val="#ppt_y"/>
                                          </p:val>
                                        </p:tav>
                                      </p:tavLst>
                                    </p:anim>
                                  </p:childTnLst>
                                </p:cTn>
                              </p:par>
                            </p:childTnLst>
                          </p:cTn>
                        </p:par>
                        <p:par>
                          <p:cTn id="91" fill="hold">
                            <p:stCondLst>
                              <p:cond delay="7200"/>
                            </p:stCondLst>
                            <p:childTnLst>
                              <p:par>
                                <p:cTn id="92" presetID="22" presetClass="entr" presetSubtype="8" fill="hold" grpId="0" nodeType="after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wipe(left)">
                                      <p:cBhvr>
                                        <p:cTn id="9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3" grpId="0" animBg="1"/>
      <p:bldP spid="13" grpId="1" animBg="1"/>
      <p:bldP spid="14" grpId="0" animBg="1"/>
      <p:bldP spid="14" grpId="1" animBg="1"/>
      <p:bldP spid="15" grpId="0" animBg="1"/>
      <p:bldP spid="16" grpId="0" animBg="1"/>
      <p:bldP spid="17" grpId="0" animBg="1"/>
      <p:bldP spid="18" grpId="0">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p">
        <p:tmplLst>
          <p:tmpl lvl="1">
            <p:tnLst>
              <p:par>
                <p:cTn presetID="2" presetClass="entr" presetSubtype="2"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P spid="21" grpId="0">
        <p:tmplLst>
          <p:tmpl>
            <p:tnLst>
              <p:par>
                <p:cTn presetID="22" presetClass="entr" presetSubtype="2"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2"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animBg="1"/>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1882775" y="2500074"/>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1882775" y="3138994"/>
            <a:ext cx="4152900"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1882775" y="4379126"/>
            <a:ext cx="4152900"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1882775" y="7191719"/>
            <a:ext cx="4152900"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1882775" y="3143689"/>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1882775" y="2504769"/>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1882775" y="454442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1882775" y="5181775"/>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1882775" y="5819122"/>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1882775" y="645647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3" name="正方形/長方形 32"/>
          <p:cNvSpPr/>
          <p:nvPr userDrawn="1"/>
        </p:nvSpPr>
        <p:spPr>
          <a:xfrm>
            <a:off x="7064375" y="2496502"/>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7064375" y="3135422"/>
            <a:ext cx="4152900"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064375" y="4375554"/>
            <a:ext cx="4152900"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7064375" y="7188147"/>
            <a:ext cx="4152900"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7064375" y="314011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7064375" y="250119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7064375" y="4540856"/>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7064375" y="5178203"/>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7064375" y="581555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7064375" y="645289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12245975" y="2492882"/>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12245975" y="3131802"/>
            <a:ext cx="4152900"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12245975" y="4371934"/>
            <a:ext cx="4152900"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userDrawn="1"/>
        </p:nvSpPr>
        <p:spPr>
          <a:xfrm>
            <a:off x="12245975" y="7184527"/>
            <a:ext cx="4152900"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12245975" y="313649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12245975" y="249757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12245975" y="4537236"/>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12245975" y="5174583"/>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12245975" y="581193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12245975" y="644927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298301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fill="hold"/>
                                        <p:tgtEl>
                                          <p:spTgt spid="25"/>
                                        </p:tgtEl>
                                        <p:attrNameLst>
                                          <p:attrName>ppt_x</p:attrName>
                                        </p:attrNameLst>
                                      </p:cBhvr>
                                      <p:tavLst>
                                        <p:tav tm="0">
                                          <p:val>
                                            <p:strVal val="#ppt_x"/>
                                          </p:val>
                                        </p:tav>
                                        <p:tav tm="100000">
                                          <p:val>
                                            <p:strVal val="#ppt_x"/>
                                          </p:val>
                                        </p:tav>
                                      </p:tavLst>
                                    </p:anim>
                                    <p:anim calcmode="lin" valueType="num">
                                      <p:cBhvr additive="base">
                                        <p:cTn id="8" dur="75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750" fill="hold"/>
                                        <p:tgtEl>
                                          <p:spTgt spid="28"/>
                                        </p:tgtEl>
                                        <p:attrNameLst>
                                          <p:attrName>ppt_x</p:attrName>
                                        </p:attrNameLst>
                                      </p:cBhvr>
                                      <p:tavLst>
                                        <p:tav tm="0">
                                          <p:val>
                                            <p:strVal val="#ppt_x"/>
                                          </p:val>
                                        </p:tav>
                                        <p:tav tm="100000">
                                          <p:val>
                                            <p:strVal val="#ppt_x"/>
                                          </p:val>
                                        </p:tav>
                                      </p:tavLst>
                                    </p:anim>
                                    <p:anim calcmode="lin" valueType="num">
                                      <p:cBhvr additive="base">
                                        <p:cTn id="20" dur="75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29">
                                            <p:txEl>
                                              <p:pRg st="0" end="0"/>
                                            </p:txEl>
                                          </p:spTgt>
                                        </p:tgtEl>
                                        <p:attrNameLst>
                                          <p:attrName>style.visibility</p:attrName>
                                        </p:attrNameLst>
                                      </p:cBhvr>
                                      <p:to>
                                        <p:strVal val="visible"/>
                                      </p:to>
                                    </p:set>
                                    <p:anim calcmode="lin" valueType="num">
                                      <p:cBhvr additive="base">
                                        <p:cTn id="23"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4"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additive="base">
                                        <p:cTn id="27" dur="75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8" dur="75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750"/>
                            </p:stCondLst>
                            <p:childTnLst>
                              <p:par>
                                <p:cTn id="30" presetID="22" presetClass="entr" presetSubtype="8" fill="hold" grpId="0" nodeType="after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500"/>
                                        <p:tgtEl>
                                          <p:spTgt spid="7">
                                            <p:txEl>
                                              <p:pRg st="0" end="0"/>
                                            </p:txEl>
                                          </p:spTgt>
                                        </p:tgtEl>
                                      </p:cBhvr>
                                    </p:animEffect>
                                  </p:childTnLst>
                                </p:cTn>
                              </p:par>
                              <p:par>
                                <p:cTn id="33" presetID="22" presetClass="entr" presetSubtype="8" fill="hold" grpId="0" nodeType="withEffect">
                                  <p:stCondLst>
                                    <p:cond delay="100"/>
                                  </p:stCondLst>
                                  <p:childTnLst>
                                    <p:set>
                                      <p:cBhvr>
                                        <p:cTn id="34" dur="1" fill="hold">
                                          <p:stCondLst>
                                            <p:cond delay="0"/>
                                          </p:stCondLst>
                                        </p:cTn>
                                        <p:tgtEl>
                                          <p:spTgt spid="30">
                                            <p:txEl>
                                              <p:pRg st="0" end="0"/>
                                            </p:txEl>
                                          </p:spTgt>
                                        </p:tgtEl>
                                        <p:attrNameLst>
                                          <p:attrName>style.visibility</p:attrName>
                                        </p:attrNameLst>
                                      </p:cBhvr>
                                      <p:to>
                                        <p:strVal val="visible"/>
                                      </p:to>
                                    </p:set>
                                    <p:animEffect transition="in" filter="wipe(left)">
                                      <p:cBhvr>
                                        <p:cTn id="35" dur="500"/>
                                        <p:tgtEl>
                                          <p:spTgt spid="30">
                                            <p:txEl>
                                              <p:pRg st="0" end="0"/>
                                            </p:txEl>
                                          </p:spTgt>
                                        </p:tgtEl>
                                      </p:cBhvr>
                                    </p:animEffect>
                                  </p:childTnLst>
                                </p:cTn>
                              </p:par>
                              <p:par>
                                <p:cTn id="36" presetID="22" presetClass="entr" presetSubtype="8" fill="hold" grpId="0" nodeType="withEffect">
                                  <p:stCondLst>
                                    <p:cond delay="200"/>
                                  </p:stCondLst>
                                  <p:childTnLst>
                                    <p:set>
                                      <p:cBhvr>
                                        <p:cTn id="37" dur="1" fill="hold">
                                          <p:stCondLst>
                                            <p:cond delay="0"/>
                                          </p:stCondLst>
                                        </p:cTn>
                                        <p:tgtEl>
                                          <p:spTgt spid="31">
                                            <p:txEl>
                                              <p:pRg st="0" end="0"/>
                                            </p:txEl>
                                          </p:spTgt>
                                        </p:tgtEl>
                                        <p:attrNameLst>
                                          <p:attrName>style.visibility</p:attrName>
                                        </p:attrNameLst>
                                      </p:cBhvr>
                                      <p:to>
                                        <p:strVal val="visible"/>
                                      </p:to>
                                    </p:set>
                                    <p:animEffect transition="in" filter="wipe(left)">
                                      <p:cBhvr>
                                        <p:cTn id="38" dur="500"/>
                                        <p:tgtEl>
                                          <p:spTgt spid="31">
                                            <p:txEl>
                                              <p:pRg st="0" end="0"/>
                                            </p:txEl>
                                          </p:spTgt>
                                        </p:tgtEl>
                                      </p:cBhvr>
                                    </p:animEffect>
                                  </p:childTnLst>
                                </p:cTn>
                              </p:par>
                              <p:par>
                                <p:cTn id="39" presetID="22" presetClass="entr" presetSubtype="8" fill="hold" grpId="0" nodeType="withEffect">
                                  <p:stCondLst>
                                    <p:cond delay="300"/>
                                  </p:st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wipe(left)">
                                      <p:cBhvr>
                                        <p:cTn id="41" dur="500"/>
                                        <p:tgtEl>
                                          <p:spTgt spid="32">
                                            <p:txEl>
                                              <p:pRg st="0" end="0"/>
                                            </p:txEl>
                                          </p:spTgt>
                                        </p:tgtEl>
                                      </p:cBhvr>
                                    </p:animEffect>
                                  </p:childTnLst>
                                </p:cTn>
                              </p:par>
                            </p:childTnLst>
                          </p:cTn>
                        </p:par>
                        <p:par>
                          <p:cTn id="42" fill="hold">
                            <p:stCondLst>
                              <p:cond delay="1550"/>
                            </p:stCondLst>
                            <p:childTnLst>
                              <p:par>
                                <p:cTn id="43" presetID="2" presetClass="entr" presetSubtype="1" decel="100000" fill="hold" grpId="0" nodeType="afterEffect">
                                  <p:stCondLst>
                                    <p:cond delay="250"/>
                                  </p:stCondLst>
                                  <p:childTnLst>
                                    <p:set>
                                      <p:cBhvr>
                                        <p:cTn id="44" dur="1" fill="hold">
                                          <p:stCondLst>
                                            <p:cond delay="0"/>
                                          </p:stCondLst>
                                        </p:cTn>
                                        <p:tgtEl>
                                          <p:spTgt spid="33"/>
                                        </p:tgtEl>
                                        <p:attrNameLst>
                                          <p:attrName>style.visibility</p:attrName>
                                        </p:attrNameLst>
                                      </p:cBhvr>
                                      <p:to>
                                        <p:strVal val="visible"/>
                                      </p:to>
                                    </p:set>
                                    <p:anim calcmode="lin" valueType="num">
                                      <p:cBhvr additive="base">
                                        <p:cTn id="45" dur="750" fill="hold"/>
                                        <p:tgtEl>
                                          <p:spTgt spid="33"/>
                                        </p:tgtEl>
                                        <p:attrNameLst>
                                          <p:attrName>ppt_x</p:attrName>
                                        </p:attrNameLst>
                                      </p:cBhvr>
                                      <p:tavLst>
                                        <p:tav tm="0">
                                          <p:val>
                                            <p:strVal val="#ppt_x"/>
                                          </p:val>
                                        </p:tav>
                                        <p:tav tm="100000">
                                          <p:val>
                                            <p:strVal val="#ppt_x"/>
                                          </p:val>
                                        </p:tav>
                                      </p:tavLst>
                                    </p:anim>
                                    <p:anim calcmode="lin" valueType="num">
                                      <p:cBhvr additive="base">
                                        <p:cTn id="46" dur="750" fill="hold"/>
                                        <p:tgtEl>
                                          <p:spTgt spid="33"/>
                                        </p:tgtEl>
                                        <p:attrNameLst>
                                          <p:attrName>ppt_y</p:attrName>
                                        </p:attrNameLst>
                                      </p:cBhvr>
                                      <p:tavLst>
                                        <p:tav tm="0">
                                          <p:val>
                                            <p:strVal val="0-#ppt_h/2"/>
                                          </p:val>
                                        </p:tav>
                                        <p:tav tm="100000">
                                          <p:val>
                                            <p:strVal val="#ppt_y"/>
                                          </p:val>
                                        </p:tav>
                                      </p:tavLst>
                                    </p:anim>
                                  </p:childTnLst>
                                </p:cTn>
                              </p:par>
                              <p:par>
                                <p:cTn id="47" presetID="2" presetClass="entr" presetSubtype="1" decel="100000" fill="hold" grpId="0" nodeType="withEffect">
                                  <p:stCondLst>
                                    <p:cond delay="25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750" fill="hold"/>
                                        <p:tgtEl>
                                          <p:spTgt spid="34"/>
                                        </p:tgtEl>
                                        <p:attrNameLst>
                                          <p:attrName>ppt_x</p:attrName>
                                        </p:attrNameLst>
                                      </p:cBhvr>
                                      <p:tavLst>
                                        <p:tav tm="0">
                                          <p:val>
                                            <p:strVal val="#ppt_x"/>
                                          </p:val>
                                        </p:tav>
                                        <p:tav tm="100000">
                                          <p:val>
                                            <p:strVal val="#ppt_x"/>
                                          </p:val>
                                        </p:tav>
                                      </p:tavLst>
                                    </p:anim>
                                    <p:anim calcmode="lin" valueType="num">
                                      <p:cBhvr additive="base">
                                        <p:cTn id="50" dur="750" fill="hold"/>
                                        <p:tgtEl>
                                          <p:spTgt spid="34"/>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25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750" fill="hold"/>
                                        <p:tgtEl>
                                          <p:spTgt spid="35"/>
                                        </p:tgtEl>
                                        <p:attrNameLst>
                                          <p:attrName>ppt_x</p:attrName>
                                        </p:attrNameLst>
                                      </p:cBhvr>
                                      <p:tavLst>
                                        <p:tav tm="0">
                                          <p:val>
                                            <p:strVal val="#ppt_x"/>
                                          </p:val>
                                        </p:tav>
                                        <p:tav tm="100000">
                                          <p:val>
                                            <p:strVal val="#ppt_x"/>
                                          </p:val>
                                        </p:tav>
                                      </p:tavLst>
                                    </p:anim>
                                    <p:anim calcmode="lin" valueType="num">
                                      <p:cBhvr additive="base">
                                        <p:cTn id="54" dur="750" fill="hold"/>
                                        <p:tgtEl>
                                          <p:spTgt spid="35"/>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25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750" fill="hold"/>
                                        <p:tgtEl>
                                          <p:spTgt spid="36"/>
                                        </p:tgtEl>
                                        <p:attrNameLst>
                                          <p:attrName>ppt_x</p:attrName>
                                        </p:attrNameLst>
                                      </p:cBhvr>
                                      <p:tavLst>
                                        <p:tav tm="0">
                                          <p:val>
                                            <p:strVal val="#ppt_x"/>
                                          </p:val>
                                        </p:tav>
                                        <p:tav tm="100000">
                                          <p:val>
                                            <p:strVal val="#ppt_x"/>
                                          </p:val>
                                        </p:tav>
                                      </p:tavLst>
                                    </p:anim>
                                    <p:anim calcmode="lin" valueType="num">
                                      <p:cBhvr additive="base">
                                        <p:cTn id="58" dur="75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1" decel="100000" fill="hold" grpId="0" nodeType="withEffect">
                                  <p:stCondLst>
                                    <p:cond delay="250"/>
                                  </p:stCondLst>
                                  <p:childTnLst>
                                    <p:set>
                                      <p:cBhvr>
                                        <p:cTn id="60" dur="1" fill="hold">
                                          <p:stCondLst>
                                            <p:cond delay="0"/>
                                          </p:stCondLst>
                                        </p:cTn>
                                        <p:tgtEl>
                                          <p:spTgt spid="37">
                                            <p:txEl>
                                              <p:pRg st="0" end="0"/>
                                            </p:txEl>
                                          </p:spTgt>
                                        </p:tgtEl>
                                        <p:attrNameLst>
                                          <p:attrName>style.visibility</p:attrName>
                                        </p:attrNameLst>
                                      </p:cBhvr>
                                      <p:to>
                                        <p:strVal val="visible"/>
                                      </p:to>
                                    </p:set>
                                    <p:anim calcmode="lin" valueType="num">
                                      <p:cBhvr additive="base">
                                        <p:cTn id="61" dur="75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62" dur="750" fill="hold"/>
                                        <p:tgtEl>
                                          <p:spTgt spid="37">
                                            <p:txEl>
                                              <p:pRg st="0" end="0"/>
                                            </p:txEl>
                                          </p:spTgt>
                                        </p:tgtEl>
                                        <p:attrNameLst>
                                          <p:attrName>ppt_y</p:attrName>
                                        </p:attrNameLst>
                                      </p:cBhvr>
                                      <p:tavLst>
                                        <p:tav tm="0">
                                          <p:val>
                                            <p:strVal val="0-#ppt_h/2"/>
                                          </p:val>
                                        </p:tav>
                                        <p:tav tm="100000">
                                          <p:val>
                                            <p:strVal val="#ppt_y"/>
                                          </p:val>
                                        </p:tav>
                                      </p:tavLst>
                                    </p:anim>
                                  </p:childTnLst>
                                </p:cTn>
                              </p:par>
                              <p:par>
                                <p:cTn id="63" presetID="2" presetClass="entr" presetSubtype="1" decel="100000" fill="hold" grpId="0" nodeType="withEffect">
                                  <p:stCondLst>
                                    <p:cond delay="250"/>
                                  </p:stCondLst>
                                  <p:childTnLst>
                                    <p:set>
                                      <p:cBhvr>
                                        <p:cTn id="64" dur="1" fill="hold">
                                          <p:stCondLst>
                                            <p:cond delay="0"/>
                                          </p:stCondLst>
                                        </p:cTn>
                                        <p:tgtEl>
                                          <p:spTgt spid="38">
                                            <p:txEl>
                                              <p:pRg st="0" end="0"/>
                                            </p:txEl>
                                          </p:spTgt>
                                        </p:tgtEl>
                                        <p:attrNameLst>
                                          <p:attrName>style.visibility</p:attrName>
                                        </p:attrNameLst>
                                      </p:cBhvr>
                                      <p:to>
                                        <p:strVal val="visible"/>
                                      </p:to>
                                    </p:set>
                                    <p:anim calcmode="lin" valueType="num">
                                      <p:cBhvr additive="base">
                                        <p:cTn id="65"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6" dur="75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67" fill="hold">
                            <p:stCondLst>
                              <p:cond delay="2550"/>
                            </p:stCondLst>
                            <p:childTnLst>
                              <p:par>
                                <p:cTn id="68" presetID="22" presetClass="entr" presetSubtype="8" fill="hold" grpId="0" nodeType="afterEffect">
                                  <p:stCondLst>
                                    <p:cond delay="0"/>
                                  </p:stCondLst>
                                  <p:childTnLst>
                                    <p:set>
                                      <p:cBhvr>
                                        <p:cTn id="69" dur="1" fill="hold">
                                          <p:stCondLst>
                                            <p:cond delay="0"/>
                                          </p:stCondLst>
                                        </p:cTn>
                                        <p:tgtEl>
                                          <p:spTgt spid="39">
                                            <p:txEl>
                                              <p:pRg st="0" end="0"/>
                                            </p:txEl>
                                          </p:spTgt>
                                        </p:tgtEl>
                                        <p:attrNameLst>
                                          <p:attrName>style.visibility</p:attrName>
                                        </p:attrNameLst>
                                      </p:cBhvr>
                                      <p:to>
                                        <p:strVal val="visible"/>
                                      </p:to>
                                    </p:set>
                                    <p:animEffect transition="in" filter="wipe(left)">
                                      <p:cBhvr>
                                        <p:cTn id="70" dur="500"/>
                                        <p:tgtEl>
                                          <p:spTgt spid="39">
                                            <p:txEl>
                                              <p:pRg st="0" end="0"/>
                                            </p:txEl>
                                          </p:spTgt>
                                        </p:tgtEl>
                                      </p:cBhvr>
                                    </p:animEffect>
                                  </p:childTnLst>
                                </p:cTn>
                              </p:par>
                              <p:par>
                                <p:cTn id="71" presetID="22" presetClass="entr" presetSubtype="8" fill="hold" grpId="0" nodeType="withEffect">
                                  <p:stCondLst>
                                    <p:cond delay="100"/>
                                  </p:stCondLst>
                                  <p:childTnLst>
                                    <p:set>
                                      <p:cBhvr>
                                        <p:cTn id="72" dur="1" fill="hold">
                                          <p:stCondLst>
                                            <p:cond delay="0"/>
                                          </p:stCondLst>
                                        </p:cTn>
                                        <p:tgtEl>
                                          <p:spTgt spid="40">
                                            <p:txEl>
                                              <p:pRg st="0" end="0"/>
                                            </p:txEl>
                                          </p:spTgt>
                                        </p:tgtEl>
                                        <p:attrNameLst>
                                          <p:attrName>style.visibility</p:attrName>
                                        </p:attrNameLst>
                                      </p:cBhvr>
                                      <p:to>
                                        <p:strVal val="visible"/>
                                      </p:to>
                                    </p:set>
                                    <p:animEffect transition="in" filter="wipe(left)">
                                      <p:cBhvr>
                                        <p:cTn id="73" dur="500"/>
                                        <p:tgtEl>
                                          <p:spTgt spid="40">
                                            <p:txEl>
                                              <p:pRg st="0" end="0"/>
                                            </p:txEl>
                                          </p:spTgt>
                                        </p:tgtEl>
                                      </p:cBhvr>
                                    </p:animEffect>
                                  </p:childTnLst>
                                </p:cTn>
                              </p:par>
                              <p:par>
                                <p:cTn id="74" presetID="22" presetClass="entr" presetSubtype="8" fill="hold" grpId="0" nodeType="withEffect">
                                  <p:stCondLst>
                                    <p:cond delay="200"/>
                                  </p:stCondLst>
                                  <p:childTnLst>
                                    <p:set>
                                      <p:cBhvr>
                                        <p:cTn id="75" dur="1" fill="hold">
                                          <p:stCondLst>
                                            <p:cond delay="0"/>
                                          </p:stCondLst>
                                        </p:cTn>
                                        <p:tgtEl>
                                          <p:spTgt spid="41">
                                            <p:txEl>
                                              <p:pRg st="0" end="0"/>
                                            </p:txEl>
                                          </p:spTgt>
                                        </p:tgtEl>
                                        <p:attrNameLst>
                                          <p:attrName>style.visibility</p:attrName>
                                        </p:attrNameLst>
                                      </p:cBhvr>
                                      <p:to>
                                        <p:strVal val="visible"/>
                                      </p:to>
                                    </p:set>
                                    <p:animEffect transition="in" filter="wipe(left)">
                                      <p:cBhvr>
                                        <p:cTn id="76" dur="500"/>
                                        <p:tgtEl>
                                          <p:spTgt spid="41">
                                            <p:txEl>
                                              <p:pRg st="0" end="0"/>
                                            </p:txEl>
                                          </p:spTgt>
                                        </p:tgtEl>
                                      </p:cBhvr>
                                    </p:animEffect>
                                  </p:childTnLst>
                                </p:cTn>
                              </p:par>
                              <p:par>
                                <p:cTn id="77" presetID="22" presetClass="entr" presetSubtype="8" fill="hold" grpId="0" nodeType="withEffect">
                                  <p:stCondLst>
                                    <p:cond delay="300"/>
                                  </p:stCondLst>
                                  <p:childTnLst>
                                    <p:set>
                                      <p:cBhvr>
                                        <p:cTn id="78" dur="1" fill="hold">
                                          <p:stCondLst>
                                            <p:cond delay="0"/>
                                          </p:stCondLst>
                                        </p:cTn>
                                        <p:tgtEl>
                                          <p:spTgt spid="42">
                                            <p:txEl>
                                              <p:pRg st="0" end="0"/>
                                            </p:txEl>
                                          </p:spTgt>
                                        </p:tgtEl>
                                        <p:attrNameLst>
                                          <p:attrName>style.visibility</p:attrName>
                                        </p:attrNameLst>
                                      </p:cBhvr>
                                      <p:to>
                                        <p:strVal val="visible"/>
                                      </p:to>
                                    </p:set>
                                    <p:animEffect transition="in" filter="wipe(left)">
                                      <p:cBhvr>
                                        <p:cTn id="79" dur="500"/>
                                        <p:tgtEl>
                                          <p:spTgt spid="42">
                                            <p:txEl>
                                              <p:pRg st="0" end="0"/>
                                            </p:txEl>
                                          </p:spTgt>
                                        </p:tgtEl>
                                      </p:cBhvr>
                                    </p:animEffect>
                                  </p:childTnLst>
                                </p:cTn>
                              </p:par>
                            </p:childTnLst>
                          </p:cTn>
                        </p:par>
                        <p:par>
                          <p:cTn id="80" fill="hold">
                            <p:stCondLst>
                              <p:cond delay="3350"/>
                            </p:stCondLst>
                            <p:childTnLst>
                              <p:par>
                                <p:cTn id="81" presetID="2" presetClass="entr" presetSubtype="1" decel="100000" fill="hold" grpId="0" nodeType="afterEffect">
                                  <p:stCondLst>
                                    <p:cond delay="25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750" fill="hold"/>
                                        <p:tgtEl>
                                          <p:spTgt spid="43"/>
                                        </p:tgtEl>
                                        <p:attrNameLst>
                                          <p:attrName>ppt_x</p:attrName>
                                        </p:attrNameLst>
                                      </p:cBhvr>
                                      <p:tavLst>
                                        <p:tav tm="0">
                                          <p:val>
                                            <p:strVal val="#ppt_x"/>
                                          </p:val>
                                        </p:tav>
                                        <p:tav tm="100000">
                                          <p:val>
                                            <p:strVal val="#ppt_x"/>
                                          </p:val>
                                        </p:tav>
                                      </p:tavLst>
                                    </p:anim>
                                    <p:anim calcmode="lin" valueType="num">
                                      <p:cBhvr additive="base">
                                        <p:cTn id="84" dur="750" fill="hold"/>
                                        <p:tgtEl>
                                          <p:spTgt spid="43"/>
                                        </p:tgtEl>
                                        <p:attrNameLst>
                                          <p:attrName>ppt_y</p:attrName>
                                        </p:attrNameLst>
                                      </p:cBhvr>
                                      <p:tavLst>
                                        <p:tav tm="0">
                                          <p:val>
                                            <p:strVal val="0-#ppt_h/2"/>
                                          </p:val>
                                        </p:tav>
                                        <p:tav tm="100000">
                                          <p:val>
                                            <p:strVal val="#ppt_y"/>
                                          </p:val>
                                        </p:tav>
                                      </p:tavLst>
                                    </p:anim>
                                  </p:childTnLst>
                                </p:cTn>
                              </p:par>
                              <p:par>
                                <p:cTn id="85" presetID="2" presetClass="entr" presetSubtype="1" decel="100000" fill="hold" grpId="0" nodeType="withEffect">
                                  <p:stCondLst>
                                    <p:cond delay="25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750" fill="hold"/>
                                        <p:tgtEl>
                                          <p:spTgt spid="44"/>
                                        </p:tgtEl>
                                        <p:attrNameLst>
                                          <p:attrName>ppt_x</p:attrName>
                                        </p:attrNameLst>
                                      </p:cBhvr>
                                      <p:tavLst>
                                        <p:tav tm="0">
                                          <p:val>
                                            <p:strVal val="#ppt_x"/>
                                          </p:val>
                                        </p:tav>
                                        <p:tav tm="100000">
                                          <p:val>
                                            <p:strVal val="#ppt_x"/>
                                          </p:val>
                                        </p:tav>
                                      </p:tavLst>
                                    </p:anim>
                                    <p:anim calcmode="lin" valueType="num">
                                      <p:cBhvr additive="base">
                                        <p:cTn id="88" dur="750" fill="hold"/>
                                        <p:tgtEl>
                                          <p:spTgt spid="44"/>
                                        </p:tgtEl>
                                        <p:attrNameLst>
                                          <p:attrName>ppt_y</p:attrName>
                                        </p:attrNameLst>
                                      </p:cBhvr>
                                      <p:tavLst>
                                        <p:tav tm="0">
                                          <p:val>
                                            <p:strVal val="0-#ppt_h/2"/>
                                          </p:val>
                                        </p:tav>
                                        <p:tav tm="100000">
                                          <p:val>
                                            <p:strVal val="#ppt_y"/>
                                          </p:val>
                                        </p:tav>
                                      </p:tavLst>
                                    </p:anim>
                                  </p:childTnLst>
                                </p:cTn>
                              </p:par>
                              <p:par>
                                <p:cTn id="89" presetID="2" presetClass="entr" presetSubtype="1" decel="100000" fill="hold" grpId="0" nodeType="withEffect">
                                  <p:stCondLst>
                                    <p:cond delay="250"/>
                                  </p:stCondLst>
                                  <p:childTnLst>
                                    <p:set>
                                      <p:cBhvr>
                                        <p:cTn id="90" dur="1" fill="hold">
                                          <p:stCondLst>
                                            <p:cond delay="0"/>
                                          </p:stCondLst>
                                        </p:cTn>
                                        <p:tgtEl>
                                          <p:spTgt spid="45"/>
                                        </p:tgtEl>
                                        <p:attrNameLst>
                                          <p:attrName>style.visibility</p:attrName>
                                        </p:attrNameLst>
                                      </p:cBhvr>
                                      <p:to>
                                        <p:strVal val="visible"/>
                                      </p:to>
                                    </p:set>
                                    <p:anim calcmode="lin" valueType="num">
                                      <p:cBhvr additive="base">
                                        <p:cTn id="91" dur="750" fill="hold"/>
                                        <p:tgtEl>
                                          <p:spTgt spid="45"/>
                                        </p:tgtEl>
                                        <p:attrNameLst>
                                          <p:attrName>ppt_x</p:attrName>
                                        </p:attrNameLst>
                                      </p:cBhvr>
                                      <p:tavLst>
                                        <p:tav tm="0">
                                          <p:val>
                                            <p:strVal val="#ppt_x"/>
                                          </p:val>
                                        </p:tav>
                                        <p:tav tm="100000">
                                          <p:val>
                                            <p:strVal val="#ppt_x"/>
                                          </p:val>
                                        </p:tav>
                                      </p:tavLst>
                                    </p:anim>
                                    <p:anim calcmode="lin" valueType="num">
                                      <p:cBhvr additive="base">
                                        <p:cTn id="92" dur="750" fill="hold"/>
                                        <p:tgtEl>
                                          <p:spTgt spid="45"/>
                                        </p:tgtEl>
                                        <p:attrNameLst>
                                          <p:attrName>ppt_y</p:attrName>
                                        </p:attrNameLst>
                                      </p:cBhvr>
                                      <p:tavLst>
                                        <p:tav tm="0">
                                          <p:val>
                                            <p:strVal val="0-#ppt_h/2"/>
                                          </p:val>
                                        </p:tav>
                                        <p:tav tm="100000">
                                          <p:val>
                                            <p:strVal val="#ppt_y"/>
                                          </p:val>
                                        </p:tav>
                                      </p:tavLst>
                                    </p:anim>
                                  </p:childTnLst>
                                </p:cTn>
                              </p:par>
                              <p:par>
                                <p:cTn id="93" presetID="2" presetClass="entr" presetSubtype="4" decel="100000" fill="hold" grpId="0" nodeType="withEffect">
                                  <p:stCondLst>
                                    <p:cond delay="250"/>
                                  </p:stCondLst>
                                  <p:childTnLst>
                                    <p:set>
                                      <p:cBhvr>
                                        <p:cTn id="94" dur="1" fill="hold">
                                          <p:stCondLst>
                                            <p:cond delay="0"/>
                                          </p:stCondLst>
                                        </p:cTn>
                                        <p:tgtEl>
                                          <p:spTgt spid="46"/>
                                        </p:tgtEl>
                                        <p:attrNameLst>
                                          <p:attrName>style.visibility</p:attrName>
                                        </p:attrNameLst>
                                      </p:cBhvr>
                                      <p:to>
                                        <p:strVal val="visible"/>
                                      </p:to>
                                    </p:set>
                                    <p:anim calcmode="lin" valueType="num">
                                      <p:cBhvr additive="base">
                                        <p:cTn id="95" dur="750" fill="hold"/>
                                        <p:tgtEl>
                                          <p:spTgt spid="46"/>
                                        </p:tgtEl>
                                        <p:attrNameLst>
                                          <p:attrName>ppt_x</p:attrName>
                                        </p:attrNameLst>
                                      </p:cBhvr>
                                      <p:tavLst>
                                        <p:tav tm="0">
                                          <p:val>
                                            <p:strVal val="#ppt_x"/>
                                          </p:val>
                                        </p:tav>
                                        <p:tav tm="100000">
                                          <p:val>
                                            <p:strVal val="#ppt_x"/>
                                          </p:val>
                                        </p:tav>
                                      </p:tavLst>
                                    </p:anim>
                                    <p:anim calcmode="lin" valueType="num">
                                      <p:cBhvr additive="base">
                                        <p:cTn id="96" dur="750" fill="hold"/>
                                        <p:tgtEl>
                                          <p:spTgt spid="46"/>
                                        </p:tgtEl>
                                        <p:attrNameLst>
                                          <p:attrName>ppt_y</p:attrName>
                                        </p:attrNameLst>
                                      </p:cBhvr>
                                      <p:tavLst>
                                        <p:tav tm="0">
                                          <p:val>
                                            <p:strVal val="1+#ppt_h/2"/>
                                          </p:val>
                                        </p:tav>
                                        <p:tav tm="100000">
                                          <p:val>
                                            <p:strVal val="#ppt_y"/>
                                          </p:val>
                                        </p:tav>
                                      </p:tavLst>
                                    </p:anim>
                                  </p:childTnLst>
                                </p:cTn>
                              </p:par>
                              <p:par>
                                <p:cTn id="97" presetID="2" presetClass="entr" presetSubtype="1" decel="100000" fill="hold" grpId="0" nodeType="withEffect">
                                  <p:stCondLst>
                                    <p:cond delay="250"/>
                                  </p:stCondLst>
                                  <p:childTnLst>
                                    <p:set>
                                      <p:cBhvr>
                                        <p:cTn id="98" dur="1" fill="hold">
                                          <p:stCondLst>
                                            <p:cond delay="0"/>
                                          </p:stCondLst>
                                        </p:cTn>
                                        <p:tgtEl>
                                          <p:spTgt spid="47">
                                            <p:txEl>
                                              <p:pRg st="0" end="0"/>
                                            </p:txEl>
                                          </p:spTgt>
                                        </p:tgtEl>
                                        <p:attrNameLst>
                                          <p:attrName>style.visibility</p:attrName>
                                        </p:attrNameLst>
                                      </p:cBhvr>
                                      <p:to>
                                        <p:strVal val="visible"/>
                                      </p:to>
                                    </p:set>
                                    <p:anim calcmode="lin" valueType="num">
                                      <p:cBhvr additive="base">
                                        <p:cTn id="99" dur="75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100" dur="750" fill="hold"/>
                                        <p:tgtEl>
                                          <p:spTgt spid="4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250"/>
                                  </p:stCondLst>
                                  <p:childTnLst>
                                    <p:set>
                                      <p:cBhvr>
                                        <p:cTn id="102" dur="1" fill="hold">
                                          <p:stCondLst>
                                            <p:cond delay="0"/>
                                          </p:stCondLst>
                                        </p:cTn>
                                        <p:tgtEl>
                                          <p:spTgt spid="48">
                                            <p:txEl>
                                              <p:pRg st="0" end="0"/>
                                            </p:txEl>
                                          </p:spTgt>
                                        </p:tgtEl>
                                        <p:attrNameLst>
                                          <p:attrName>style.visibility</p:attrName>
                                        </p:attrNameLst>
                                      </p:cBhvr>
                                      <p:to>
                                        <p:strVal val="visible"/>
                                      </p:to>
                                    </p:set>
                                    <p:anim calcmode="lin" valueType="num">
                                      <p:cBhvr additive="base">
                                        <p:cTn id="103"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4" dur="750" fill="hold"/>
                                        <p:tgtEl>
                                          <p:spTgt spid="48">
                                            <p:txEl>
                                              <p:pRg st="0" end="0"/>
                                            </p:txEl>
                                          </p:spTgt>
                                        </p:tgtEl>
                                        <p:attrNameLst>
                                          <p:attrName>ppt_y</p:attrName>
                                        </p:attrNameLst>
                                      </p:cBhvr>
                                      <p:tavLst>
                                        <p:tav tm="0">
                                          <p:val>
                                            <p:strVal val="0-#ppt_h/2"/>
                                          </p:val>
                                        </p:tav>
                                        <p:tav tm="100000">
                                          <p:val>
                                            <p:strVal val="#ppt_y"/>
                                          </p:val>
                                        </p:tav>
                                      </p:tavLst>
                                    </p:anim>
                                  </p:childTnLst>
                                </p:cTn>
                              </p:par>
                            </p:childTnLst>
                          </p:cTn>
                        </p:par>
                        <p:par>
                          <p:cTn id="105" fill="hold">
                            <p:stCondLst>
                              <p:cond delay="4350"/>
                            </p:stCondLst>
                            <p:childTnLst>
                              <p:par>
                                <p:cTn id="106" presetID="22" presetClass="entr" presetSubtype="8" fill="hold" grpId="0" nodeType="afterEffect">
                                  <p:stCondLst>
                                    <p:cond delay="0"/>
                                  </p:stCondLst>
                                  <p:childTnLst>
                                    <p:set>
                                      <p:cBhvr>
                                        <p:cTn id="107" dur="1" fill="hold">
                                          <p:stCondLst>
                                            <p:cond delay="0"/>
                                          </p:stCondLst>
                                        </p:cTn>
                                        <p:tgtEl>
                                          <p:spTgt spid="49">
                                            <p:txEl>
                                              <p:pRg st="0" end="0"/>
                                            </p:txEl>
                                          </p:spTgt>
                                        </p:tgtEl>
                                        <p:attrNameLst>
                                          <p:attrName>style.visibility</p:attrName>
                                        </p:attrNameLst>
                                      </p:cBhvr>
                                      <p:to>
                                        <p:strVal val="visible"/>
                                      </p:to>
                                    </p:set>
                                    <p:animEffect transition="in" filter="wipe(left)">
                                      <p:cBhvr>
                                        <p:cTn id="108" dur="500"/>
                                        <p:tgtEl>
                                          <p:spTgt spid="49">
                                            <p:txEl>
                                              <p:pRg st="0" end="0"/>
                                            </p:txEl>
                                          </p:spTgt>
                                        </p:tgtEl>
                                      </p:cBhvr>
                                    </p:animEffect>
                                  </p:childTnLst>
                                </p:cTn>
                              </p:par>
                              <p:par>
                                <p:cTn id="109" presetID="22" presetClass="entr" presetSubtype="8" fill="hold" grpId="0" nodeType="withEffect">
                                  <p:stCondLst>
                                    <p:cond delay="100"/>
                                  </p:stCondLst>
                                  <p:childTnLst>
                                    <p:set>
                                      <p:cBhvr>
                                        <p:cTn id="110" dur="1" fill="hold">
                                          <p:stCondLst>
                                            <p:cond delay="0"/>
                                          </p:stCondLst>
                                        </p:cTn>
                                        <p:tgtEl>
                                          <p:spTgt spid="50">
                                            <p:txEl>
                                              <p:pRg st="0" end="0"/>
                                            </p:txEl>
                                          </p:spTgt>
                                        </p:tgtEl>
                                        <p:attrNameLst>
                                          <p:attrName>style.visibility</p:attrName>
                                        </p:attrNameLst>
                                      </p:cBhvr>
                                      <p:to>
                                        <p:strVal val="visible"/>
                                      </p:to>
                                    </p:set>
                                    <p:animEffect transition="in" filter="wipe(left)">
                                      <p:cBhvr>
                                        <p:cTn id="111" dur="500"/>
                                        <p:tgtEl>
                                          <p:spTgt spid="50">
                                            <p:txEl>
                                              <p:pRg st="0" end="0"/>
                                            </p:txEl>
                                          </p:spTgt>
                                        </p:tgtEl>
                                      </p:cBhvr>
                                    </p:animEffect>
                                  </p:childTnLst>
                                </p:cTn>
                              </p:par>
                              <p:par>
                                <p:cTn id="112" presetID="22" presetClass="entr" presetSubtype="8" fill="hold" grpId="0" nodeType="withEffect">
                                  <p:stCondLst>
                                    <p:cond delay="200"/>
                                  </p:stCondLst>
                                  <p:childTnLst>
                                    <p:set>
                                      <p:cBhvr>
                                        <p:cTn id="113" dur="1" fill="hold">
                                          <p:stCondLst>
                                            <p:cond delay="0"/>
                                          </p:stCondLst>
                                        </p:cTn>
                                        <p:tgtEl>
                                          <p:spTgt spid="51">
                                            <p:txEl>
                                              <p:pRg st="0" end="0"/>
                                            </p:txEl>
                                          </p:spTgt>
                                        </p:tgtEl>
                                        <p:attrNameLst>
                                          <p:attrName>style.visibility</p:attrName>
                                        </p:attrNameLst>
                                      </p:cBhvr>
                                      <p:to>
                                        <p:strVal val="visible"/>
                                      </p:to>
                                    </p:set>
                                    <p:animEffect transition="in" filter="wipe(left)">
                                      <p:cBhvr>
                                        <p:cTn id="114" dur="500"/>
                                        <p:tgtEl>
                                          <p:spTgt spid="51">
                                            <p:txEl>
                                              <p:pRg st="0" end="0"/>
                                            </p:txEl>
                                          </p:spTgt>
                                        </p:tgtEl>
                                      </p:cBhvr>
                                    </p:animEffect>
                                  </p:childTnLst>
                                </p:cTn>
                              </p:par>
                              <p:par>
                                <p:cTn id="115" presetID="22" presetClass="entr" presetSubtype="8" fill="hold" grpId="0" nodeType="withEffect">
                                  <p:stCondLst>
                                    <p:cond delay="300"/>
                                  </p:stCondLst>
                                  <p:childTnLst>
                                    <p:set>
                                      <p:cBhvr>
                                        <p:cTn id="116" dur="1" fill="hold">
                                          <p:stCondLst>
                                            <p:cond delay="0"/>
                                          </p:stCondLst>
                                        </p:cTn>
                                        <p:tgtEl>
                                          <p:spTgt spid="52">
                                            <p:txEl>
                                              <p:pRg st="0" end="0"/>
                                            </p:txEl>
                                          </p:spTgt>
                                        </p:tgtEl>
                                        <p:attrNameLst>
                                          <p:attrName>style.visibility</p:attrName>
                                        </p:attrNameLst>
                                      </p:cBhvr>
                                      <p:to>
                                        <p:strVal val="visible"/>
                                      </p:to>
                                    </p:set>
                                    <p:animEffect transition="in" filter="wipe(left)">
                                      <p:cBhvr>
                                        <p:cTn id="117" dur="500"/>
                                        <p:tgtEl>
                                          <p:spTgt spid="52">
                                            <p:txEl>
                                              <p:pRg st="0" end="0"/>
                                            </p:txEl>
                                          </p:spTgt>
                                        </p:tgtEl>
                                      </p:cBhvr>
                                    </p:animEffect>
                                  </p:childTnLst>
                                </p:cTn>
                              </p:par>
                            </p:childTnLst>
                          </p:cTn>
                        </p:par>
                        <p:par>
                          <p:cTn id="118" fill="hold">
                            <p:stCondLst>
                              <p:cond delay="5150"/>
                            </p:stCondLst>
                            <p:childTnLst>
                              <p:par>
                                <p:cTn id="119" presetID="22" presetClass="entr" presetSubtype="8" fill="hold" grpId="0" nodeType="afterEffect">
                                  <p:stCondLst>
                                    <p:cond delay="0"/>
                                  </p:stCondLst>
                                  <p:childTnLst>
                                    <p:set>
                                      <p:cBhvr>
                                        <p:cTn id="120" dur="1" fill="hold">
                                          <p:stCondLst>
                                            <p:cond delay="0"/>
                                          </p:stCondLst>
                                        </p:cTn>
                                        <p:tgtEl>
                                          <p:spTgt spid="23"/>
                                        </p:tgtEl>
                                        <p:attrNameLst>
                                          <p:attrName>style.visibility</p:attrName>
                                        </p:attrNameLst>
                                      </p:cBhvr>
                                      <p:to>
                                        <p:strVal val="visible"/>
                                      </p:to>
                                    </p:set>
                                    <p:animEffect transition="in" filter="wipe(left)">
                                      <p:cBhvr>
                                        <p:cTn id="1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5" grpId="0" animBg="1"/>
      <p:bldP spid="26" grpId="0" animBg="1"/>
      <p:bldP spid="27" grpId="0" animBg="1"/>
      <p:bldP spid="28" grpId="0" animBg="1"/>
      <p:bldP spid="29" grpId="0" build="p">
        <p:tmplLst>
          <p:tmpl lvl="1">
            <p:tnLst>
              <p:par>
                <p:cTn presetID="2" presetClass="entr" presetSubtype="1"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ppt_x"/>
                          </p:val>
                        </p:tav>
                        <p:tav tm="100000">
                          <p:val>
                            <p:strVal val="#ppt_x"/>
                          </p:val>
                        </p:tav>
                      </p:tavLst>
                    </p:anim>
                    <p:anim calcmode="lin" valueType="num">
                      <p:cBhvr additive="base">
                        <p:cTn dur="750" fill="hold"/>
                        <p:tgtEl>
                          <p:spTgt spid="6"/>
                        </p:tgtEl>
                        <p:attrNameLst>
                          <p:attrName>ppt_y</p:attrName>
                        </p:attrNameLst>
                      </p:cBhvr>
                      <p:tavLst>
                        <p:tav tm="0">
                          <p:val>
                            <p:strVal val="0-#ppt_h/2"/>
                          </p:val>
                        </p:tav>
                        <p:tav tm="100000">
                          <p:val>
                            <p:strVal val="#ppt_y"/>
                          </p:val>
                        </p:tav>
                      </p:tavLst>
                    </p:anim>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30" grpId="0" build="p">
        <p:tmplLst>
          <p:tmpl lvl="1">
            <p:tnLst>
              <p:par>
                <p:cTn presetID="22" presetClass="entr" presetSubtype="8"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withEffect">
                  <p:stCondLst>
                    <p:cond delay="30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animBg="1"/>
      <p:bldP spid="35" grpId="0" animBg="1"/>
      <p:bldP spid="36" grpId="0" animBg="1"/>
      <p:bldP spid="37" grpId="0" build="p">
        <p:tmplLst>
          <p:tmpl lvl="1">
            <p:tnLst>
              <p:par>
                <p:cTn presetID="2" presetClass="entr" presetSubtype="1" decel="10000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ppt_x"/>
                          </p:val>
                        </p:tav>
                        <p:tav tm="100000">
                          <p:val>
                            <p:strVal val="#ppt_x"/>
                          </p:val>
                        </p:tav>
                      </p:tavLst>
                    </p:anim>
                    <p:anim calcmode="lin" valueType="num">
                      <p:cBhvr additive="base">
                        <p:cTn dur="75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1" de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2" presetClass="entr" presetSubtype="8"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2" presetClass="entr" presetSubtype="8"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2" presetClass="entr" presetSubtype="8" fill="hold" nodeType="withEffect">
                  <p:stCondLst>
                    <p:cond delay="3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animBg="1"/>
      <p:bldP spid="44" grpId="0" animBg="1"/>
      <p:bldP spid="45" grpId="0" animBg="1"/>
      <p:bldP spid="46" grpId="0" animBg="1"/>
      <p:bldP spid="47" grpId="0" build="p">
        <p:tmplLst>
          <p:tmpl lvl="1">
            <p:tnLst>
              <p:par>
                <p:cTn presetID="2" presetClass="entr" presetSubtype="1"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750" fill="hold"/>
                        <p:tgtEl>
                          <p:spTgt spid="47"/>
                        </p:tgtEl>
                        <p:attrNameLst>
                          <p:attrName>ppt_x</p:attrName>
                        </p:attrNameLst>
                      </p:cBhvr>
                      <p:tavLst>
                        <p:tav tm="0">
                          <p:val>
                            <p:strVal val="#ppt_x"/>
                          </p:val>
                        </p:tav>
                        <p:tav tm="100000">
                          <p:val>
                            <p:strVal val="#ppt_x"/>
                          </p:val>
                        </p:tav>
                      </p:tavLst>
                    </p:anim>
                    <p:anim calcmode="lin" valueType="num">
                      <p:cBhvr additive="base">
                        <p:cTn dur="750" fill="hold"/>
                        <p:tgtEl>
                          <p:spTgt spid="47"/>
                        </p:tgtEl>
                        <p:attrNameLst>
                          <p:attrName>ppt_y</p:attrName>
                        </p:attrNameLst>
                      </p:cBhvr>
                      <p:tavLst>
                        <p:tav tm="0">
                          <p:val>
                            <p:strVal val="0-#ppt_h/2"/>
                          </p:val>
                        </p:tav>
                        <p:tav tm="100000">
                          <p:val>
                            <p:strVal val="#ppt_y"/>
                          </p:val>
                        </p:tav>
                      </p:tavLst>
                    </p:anim>
                  </p:childTnLst>
                </p:cTn>
              </p:par>
            </p:tnLst>
          </p:tmpl>
        </p:tmplLst>
      </p:bldP>
      <p:bldP spid="48" grpId="0" build="p">
        <p:tmplLst>
          <p:tmpl lvl="1">
            <p:tnLst>
              <p:par>
                <p:cTn presetID="2" presetClass="entr" presetSubtype="1" decel="10000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0-#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withEffect">
                  <p:stCondLst>
                    <p:cond delay="10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build="p">
        <p:tmplLst>
          <p:tmpl lvl="1">
            <p:tnLst>
              <p:par>
                <p:cTn presetID="22" presetClass="entr" presetSubtype="8" fill="hold" nodeType="withEffect">
                  <p:stCondLst>
                    <p:cond delay="20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2" presetClass="entr" presetSubtype="8" fill="hold" nodeType="withEffect">
                  <p:stCondLst>
                    <p:cond delay="30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950791" y="2500074"/>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950791" y="3138994"/>
            <a:ext cx="3867394"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950791" y="4379126"/>
            <a:ext cx="3867394"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950791" y="7191719"/>
            <a:ext cx="3867394"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950791" y="3143689"/>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950791" y="2504769"/>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950791" y="454442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950791" y="5181775"/>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950791" y="5819122"/>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950791" y="645647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3" name="正方形/長方形 32"/>
          <p:cNvSpPr/>
          <p:nvPr userDrawn="1"/>
        </p:nvSpPr>
        <p:spPr>
          <a:xfrm>
            <a:off x="5125916" y="2496502"/>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5125916" y="3135422"/>
            <a:ext cx="3867394"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5125916" y="4375554"/>
            <a:ext cx="3867394"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5125916" y="7188147"/>
            <a:ext cx="3867394"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5125916" y="314011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5125916" y="2501197"/>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5125916" y="4540856"/>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5125916" y="517820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5125916" y="581555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5125916" y="645289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9301041" y="2492882"/>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9301041" y="3131802"/>
            <a:ext cx="3867394"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9301041" y="4371934"/>
            <a:ext cx="3867394"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userDrawn="1"/>
        </p:nvSpPr>
        <p:spPr>
          <a:xfrm>
            <a:off x="9301041" y="7184527"/>
            <a:ext cx="3867394"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9301041" y="313649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9301041" y="2497577"/>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9301041" y="4537236"/>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9301041" y="517458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9301041" y="581193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9301041" y="644927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3" name="正方形/長方形 52"/>
          <p:cNvSpPr/>
          <p:nvPr userDrawn="1"/>
        </p:nvSpPr>
        <p:spPr>
          <a:xfrm>
            <a:off x="13476166" y="2497577"/>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userDrawn="1"/>
        </p:nvSpPr>
        <p:spPr>
          <a:xfrm>
            <a:off x="13476166" y="3136497"/>
            <a:ext cx="3867394" cy="12699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55" name="正方形/長方形 54"/>
          <p:cNvSpPr/>
          <p:nvPr userDrawn="1"/>
        </p:nvSpPr>
        <p:spPr>
          <a:xfrm>
            <a:off x="13476166" y="4376629"/>
            <a:ext cx="3867394" cy="280540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p:cNvSpPr/>
          <p:nvPr userDrawn="1"/>
        </p:nvSpPr>
        <p:spPr>
          <a:xfrm>
            <a:off x="13476166" y="7189222"/>
            <a:ext cx="3867394" cy="2461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プレースホルダー 18"/>
          <p:cNvSpPr>
            <a:spLocks noGrp="1"/>
          </p:cNvSpPr>
          <p:nvPr>
            <p:ph type="body" sz="quarter" idx="47" hasCustomPrompt="1"/>
          </p:nvPr>
        </p:nvSpPr>
        <p:spPr>
          <a:xfrm>
            <a:off x="13476166" y="3141192"/>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58" name="テキスト プレースホルダー 18"/>
          <p:cNvSpPr>
            <a:spLocks noGrp="1"/>
          </p:cNvSpPr>
          <p:nvPr>
            <p:ph type="body" sz="quarter" idx="48" hasCustomPrompt="1"/>
          </p:nvPr>
        </p:nvSpPr>
        <p:spPr>
          <a:xfrm>
            <a:off x="13476166" y="2502272"/>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59" name="テキスト プレースホルダー 18"/>
          <p:cNvSpPr>
            <a:spLocks noGrp="1"/>
          </p:cNvSpPr>
          <p:nvPr>
            <p:ph type="body" sz="quarter" idx="49" hasCustomPrompt="1"/>
          </p:nvPr>
        </p:nvSpPr>
        <p:spPr>
          <a:xfrm>
            <a:off x="13476166" y="4541931"/>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0" name="テキスト プレースホルダー 18"/>
          <p:cNvSpPr>
            <a:spLocks noGrp="1"/>
          </p:cNvSpPr>
          <p:nvPr>
            <p:ph type="body" sz="quarter" idx="50" hasCustomPrompt="1"/>
          </p:nvPr>
        </p:nvSpPr>
        <p:spPr>
          <a:xfrm>
            <a:off x="13476166" y="517927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1" name="テキスト プレースホルダー 18"/>
          <p:cNvSpPr>
            <a:spLocks noGrp="1"/>
          </p:cNvSpPr>
          <p:nvPr>
            <p:ph type="body" sz="quarter" idx="51" hasCustomPrompt="1"/>
          </p:nvPr>
        </p:nvSpPr>
        <p:spPr>
          <a:xfrm>
            <a:off x="13476166" y="5816625"/>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2" name="テキスト プレースホルダー 18"/>
          <p:cNvSpPr>
            <a:spLocks noGrp="1"/>
          </p:cNvSpPr>
          <p:nvPr>
            <p:ph type="body" sz="quarter" idx="52" hasCustomPrompt="1"/>
          </p:nvPr>
        </p:nvSpPr>
        <p:spPr>
          <a:xfrm>
            <a:off x="13476166" y="645397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103513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fill="hold"/>
                                        <p:tgtEl>
                                          <p:spTgt spid="25"/>
                                        </p:tgtEl>
                                        <p:attrNameLst>
                                          <p:attrName>ppt_x</p:attrName>
                                        </p:attrNameLst>
                                      </p:cBhvr>
                                      <p:tavLst>
                                        <p:tav tm="0">
                                          <p:val>
                                            <p:strVal val="#ppt_x"/>
                                          </p:val>
                                        </p:tav>
                                        <p:tav tm="100000">
                                          <p:val>
                                            <p:strVal val="#ppt_x"/>
                                          </p:val>
                                        </p:tav>
                                      </p:tavLst>
                                    </p:anim>
                                    <p:anim calcmode="lin" valueType="num">
                                      <p:cBhvr additive="base">
                                        <p:cTn id="8" dur="75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750" fill="hold"/>
                                        <p:tgtEl>
                                          <p:spTgt spid="28"/>
                                        </p:tgtEl>
                                        <p:attrNameLst>
                                          <p:attrName>ppt_x</p:attrName>
                                        </p:attrNameLst>
                                      </p:cBhvr>
                                      <p:tavLst>
                                        <p:tav tm="0">
                                          <p:val>
                                            <p:strVal val="#ppt_x"/>
                                          </p:val>
                                        </p:tav>
                                        <p:tav tm="100000">
                                          <p:val>
                                            <p:strVal val="#ppt_x"/>
                                          </p:val>
                                        </p:tav>
                                      </p:tavLst>
                                    </p:anim>
                                    <p:anim calcmode="lin" valueType="num">
                                      <p:cBhvr additive="base">
                                        <p:cTn id="20" dur="75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29">
                                            <p:txEl>
                                              <p:pRg st="0" end="0"/>
                                            </p:txEl>
                                          </p:spTgt>
                                        </p:tgtEl>
                                        <p:attrNameLst>
                                          <p:attrName>style.visibility</p:attrName>
                                        </p:attrNameLst>
                                      </p:cBhvr>
                                      <p:to>
                                        <p:strVal val="visible"/>
                                      </p:to>
                                    </p:set>
                                    <p:anim calcmode="lin" valueType="num">
                                      <p:cBhvr additive="base">
                                        <p:cTn id="23"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4"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additive="base">
                                        <p:cTn id="27" dur="75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8" dur="75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750"/>
                            </p:stCondLst>
                            <p:childTnLst>
                              <p:par>
                                <p:cTn id="30" presetID="22" presetClass="entr" presetSubtype="8" fill="hold" grpId="0" nodeType="after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500"/>
                                        <p:tgtEl>
                                          <p:spTgt spid="7">
                                            <p:txEl>
                                              <p:pRg st="0" end="0"/>
                                            </p:txEl>
                                          </p:spTgt>
                                        </p:tgtEl>
                                      </p:cBhvr>
                                    </p:animEffect>
                                  </p:childTnLst>
                                </p:cTn>
                              </p:par>
                              <p:par>
                                <p:cTn id="33" presetID="22" presetClass="entr" presetSubtype="8" fill="hold" grpId="0" nodeType="withEffect">
                                  <p:stCondLst>
                                    <p:cond delay="100"/>
                                  </p:stCondLst>
                                  <p:childTnLst>
                                    <p:set>
                                      <p:cBhvr>
                                        <p:cTn id="34" dur="1" fill="hold">
                                          <p:stCondLst>
                                            <p:cond delay="0"/>
                                          </p:stCondLst>
                                        </p:cTn>
                                        <p:tgtEl>
                                          <p:spTgt spid="30">
                                            <p:txEl>
                                              <p:pRg st="0" end="0"/>
                                            </p:txEl>
                                          </p:spTgt>
                                        </p:tgtEl>
                                        <p:attrNameLst>
                                          <p:attrName>style.visibility</p:attrName>
                                        </p:attrNameLst>
                                      </p:cBhvr>
                                      <p:to>
                                        <p:strVal val="visible"/>
                                      </p:to>
                                    </p:set>
                                    <p:animEffect transition="in" filter="wipe(left)">
                                      <p:cBhvr>
                                        <p:cTn id="35" dur="500"/>
                                        <p:tgtEl>
                                          <p:spTgt spid="30">
                                            <p:txEl>
                                              <p:pRg st="0" end="0"/>
                                            </p:txEl>
                                          </p:spTgt>
                                        </p:tgtEl>
                                      </p:cBhvr>
                                    </p:animEffect>
                                  </p:childTnLst>
                                </p:cTn>
                              </p:par>
                              <p:par>
                                <p:cTn id="36" presetID="22" presetClass="entr" presetSubtype="8" fill="hold" grpId="0" nodeType="withEffect">
                                  <p:stCondLst>
                                    <p:cond delay="200"/>
                                  </p:stCondLst>
                                  <p:childTnLst>
                                    <p:set>
                                      <p:cBhvr>
                                        <p:cTn id="37" dur="1" fill="hold">
                                          <p:stCondLst>
                                            <p:cond delay="0"/>
                                          </p:stCondLst>
                                        </p:cTn>
                                        <p:tgtEl>
                                          <p:spTgt spid="31">
                                            <p:txEl>
                                              <p:pRg st="0" end="0"/>
                                            </p:txEl>
                                          </p:spTgt>
                                        </p:tgtEl>
                                        <p:attrNameLst>
                                          <p:attrName>style.visibility</p:attrName>
                                        </p:attrNameLst>
                                      </p:cBhvr>
                                      <p:to>
                                        <p:strVal val="visible"/>
                                      </p:to>
                                    </p:set>
                                    <p:animEffect transition="in" filter="wipe(left)">
                                      <p:cBhvr>
                                        <p:cTn id="38" dur="500"/>
                                        <p:tgtEl>
                                          <p:spTgt spid="31">
                                            <p:txEl>
                                              <p:pRg st="0" end="0"/>
                                            </p:txEl>
                                          </p:spTgt>
                                        </p:tgtEl>
                                      </p:cBhvr>
                                    </p:animEffect>
                                  </p:childTnLst>
                                </p:cTn>
                              </p:par>
                              <p:par>
                                <p:cTn id="39" presetID="22" presetClass="entr" presetSubtype="8" fill="hold" grpId="0" nodeType="withEffect">
                                  <p:stCondLst>
                                    <p:cond delay="300"/>
                                  </p:st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wipe(left)">
                                      <p:cBhvr>
                                        <p:cTn id="41" dur="500"/>
                                        <p:tgtEl>
                                          <p:spTgt spid="32">
                                            <p:txEl>
                                              <p:pRg st="0" end="0"/>
                                            </p:txEl>
                                          </p:spTgt>
                                        </p:tgtEl>
                                      </p:cBhvr>
                                    </p:animEffect>
                                  </p:childTnLst>
                                </p:cTn>
                              </p:par>
                            </p:childTnLst>
                          </p:cTn>
                        </p:par>
                        <p:par>
                          <p:cTn id="42" fill="hold">
                            <p:stCondLst>
                              <p:cond delay="1550"/>
                            </p:stCondLst>
                            <p:childTnLst>
                              <p:par>
                                <p:cTn id="43" presetID="2" presetClass="entr" presetSubtype="1" decel="100000" fill="hold" grpId="0" nodeType="afterEffect">
                                  <p:stCondLst>
                                    <p:cond delay="250"/>
                                  </p:stCondLst>
                                  <p:childTnLst>
                                    <p:set>
                                      <p:cBhvr>
                                        <p:cTn id="44" dur="1" fill="hold">
                                          <p:stCondLst>
                                            <p:cond delay="0"/>
                                          </p:stCondLst>
                                        </p:cTn>
                                        <p:tgtEl>
                                          <p:spTgt spid="33"/>
                                        </p:tgtEl>
                                        <p:attrNameLst>
                                          <p:attrName>style.visibility</p:attrName>
                                        </p:attrNameLst>
                                      </p:cBhvr>
                                      <p:to>
                                        <p:strVal val="visible"/>
                                      </p:to>
                                    </p:set>
                                    <p:anim calcmode="lin" valueType="num">
                                      <p:cBhvr additive="base">
                                        <p:cTn id="45" dur="750" fill="hold"/>
                                        <p:tgtEl>
                                          <p:spTgt spid="33"/>
                                        </p:tgtEl>
                                        <p:attrNameLst>
                                          <p:attrName>ppt_x</p:attrName>
                                        </p:attrNameLst>
                                      </p:cBhvr>
                                      <p:tavLst>
                                        <p:tav tm="0">
                                          <p:val>
                                            <p:strVal val="#ppt_x"/>
                                          </p:val>
                                        </p:tav>
                                        <p:tav tm="100000">
                                          <p:val>
                                            <p:strVal val="#ppt_x"/>
                                          </p:val>
                                        </p:tav>
                                      </p:tavLst>
                                    </p:anim>
                                    <p:anim calcmode="lin" valueType="num">
                                      <p:cBhvr additive="base">
                                        <p:cTn id="46" dur="750" fill="hold"/>
                                        <p:tgtEl>
                                          <p:spTgt spid="33"/>
                                        </p:tgtEl>
                                        <p:attrNameLst>
                                          <p:attrName>ppt_y</p:attrName>
                                        </p:attrNameLst>
                                      </p:cBhvr>
                                      <p:tavLst>
                                        <p:tav tm="0">
                                          <p:val>
                                            <p:strVal val="0-#ppt_h/2"/>
                                          </p:val>
                                        </p:tav>
                                        <p:tav tm="100000">
                                          <p:val>
                                            <p:strVal val="#ppt_y"/>
                                          </p:val>
                                        </p:tav>
                                      </p:tavLst>
                                    </p:anim>
                                  </p:childTnLst>
                                </p:cTn>
                              </p:par>
                              <p:par>
                                <p:cTn id="47" presetID="2" presetClass="entr" presetSubtype="1" decel="100000" fill="hold" grpId="0" nodeType="withEffect">
                                  <p:stCondLst>
                                    <p:cond delay="25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750" fill="hold"/>
                                        <p:tgtEl>
                                          <p:spTgt spid="34"/>
                                        </p:tgtEl>
                                        <p:attrNameLst>
                                          <p:attrName>ppt_x</p:attrName>
                                        </p:attrNameLst>
                                      </p:cBhvr>
                                      <p:tavLst>
                                        <p:tav tm="0">
                                          <p:val>
                                            <p:strVal val="#ppt_x"/>
                                          </p:val>
                                        </p:tav>
                                        <p:tav tm="100000">
                                          <p:val>
                                            <p:strVal val="#ppt_x"/>
                                          </p:val>
                                        </p:tav>
                                      </p:tavLst>
                                    </p:anim>
                                    <p:anim calcmode="lin" valueType="num">
                                      <p:cBhvr additive="base">
                                        <p:cTn id="50" dur="750" fill="hold"/>
                                        <p:tgtEl>
                                          <p:spTgt spid="34"/>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25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750" fill="hold"/>
                                        <p:tgtEl>
                                          <p:spTgt spid="35"/>
                                        </p:tgtEl>
                                        <p:attrNameLst>
                                          <p:attrName>ppt_x</p:attrName>
                                        </p:attrNameLst>
                                      </p:cBhvr>
                                      <p:tavLst>
                                        <p:tav tm="0">
                                          <p:val>
                                            <p:strVal val="#ppt_x"/>
                                          </p:val>
                                        </p:tav>
                                        <p:tav tm="100000">
                                          <p:val>
                                            <p:strVal val="#ppt_x"/>
                                          </p:val>
                                        </p:tav>
                                      </p:tavLst>
                                    </p:anim>
                                    <p:anim calcmode="lin" valueType="num">
                                      <p:cBhvr additive="base">
                                        <p:cTn id="54" dur="750" fill="hold"/>
                                        <p:tgtEl>
                                          <p:spTgt spid="35"/>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25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750" fill="hold"/>
                                        <p:tgtEl>
                                          <p:spTgt spid="36"/>
                                        </p:tgtEl>
                                        <p:attrNameLst>
                                          <p:attrName>ppt_x</p:attrName>
                                        </p:attrNameLst>
                                      </p:cBhvr>
                                      <p:tavLst>
                                        <p:tav tm="0">
                                          <p:val>
                                            <p:strVal val="#ppt_x"/>
                                          </p:val>
                                        </p:tav>
                                        <p:tav tm="100000">
                                          <p:val>
                                            <p:strVal val="#ppt_x"/>
                                          </p:val>
                                        </p:tav>
                                      </p:tavLst>
                                    </p:anim>
                                    <p:anim calcmode="lin" valueType="num">
                                      <p:cBhvr additive="base">
                                        <p:cTn id="58" dur="75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1" decel="100000" fill="hold" grpId="0" nodeType="withEffect">
                                  <p:stCondLst>
                                    <p:cond delay="250"/>
                                  </p:stCondLst>
                                  <p:childTnLst>
                                    <p:set>
                                      <p:cBhvr>
                                        <p:cTn id="60" dur="1" fill="hold">
                                          <p:stCondLst>
                                            <p:cond delay="0"/>
                                          </p:stCondLst>
                                        </p:cTn>
                                        <p:tgtEl>
                                          <p:spTgt spid="37">
                                            <p:txEl>
                                              <p:pRg st="0" end="0"/>
                                            </p:txEl>
                                          </p:spTgt>
                                        </p:tgtEl>
                                        <p:attrNameLst>
                                          <p:attrName>style.visibility</p:attrName>
                                        </p:attrNameLst>
                                      </p:cBhvr>
                                      <p:to>
                                        <p:strVal val="visible"/>
                                      </p:to>
                                    </p:set>
                                    <p:anim calcmode="lin" valueType="num">
                                      <p:cBhvr additive="base">
                                        <p:cTn id="61" dur="75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62" dur="750" fill="hold"/>
                                        <p:tgtEl>
                                          <p:spTgt spid="37">
                                            <p:txEl>
                                              <p:pRg st="0" end="0"/>
                                            </p:txEl>
                                          </p:spTgt>
                                        </p:tgtEl>
                                        <p:attrNameLst>
                                          <p:attrName>ppt_y</p:attrName>
                                        </p:attrNameLst>
                                      </p:cBhvr>
                                      <p:tavLst>
                                        <p:tav tm="0">
                                          <p:val>
                                            <p:strVal val="0-#ppt_h/2"/>
                                          </p:val>
                                        </p:tav>
                                        <p:tav tm="100000">
                                          <p:val>
                                            <p:strVal val="#ppt_y"/>
                                          </p:val>
                                        </p:tav>
                                      </p:tavLst>
                                    </p:anim>
                                  </p:childTnLst>
                                </p:cTn>
                              </p:par>
                              <p:par>
                                <p:cTn id="63" presetID="2" presetClass="entr" presetSubtype="1" decel="100000" fill="hold" grpId="0" nodeType="withEffect">
                                  <p:stCondLst>
                                    <p:cond delay="250"/>
                                  </p:stCondLst>
                                  <p:childTnLst>
                                    <p:set>
                                      <p:cBhvr>
                                        <p:cTn id="64" dur="1" fill="hold">
                                          <p:stCondLst>
                                            <p:cond delay="0"/>
                                          </p:stCondLst>
                                        </p:cTn>
                                        <p:tgtEl>
                                          <p:spTgt spid="38">
                                            <p:txEl>
                                              <p:pRg st="0" end="0"/>
                                            </p:txEl>
                                          </p:spTgt>
                                        </p:tgtEl>
                                        <p:attrNameLst>
                                          <p:attrName>style.visibility</p:attrName>
                                        </p:attrNameLst>
                                      </p:cBhvr>
                                      <p:to>
                                        <p:strVal val="visible"/>
                                      </p:to>
                                    </p:set>
                                    <p:anim calcmode="lin" valueType="num">
                                      <p:cBhvr additive="base">
                                        <p:cTn id="65"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6" dur="75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67" fill="hold">
                            <p:stCondLst>
                              <p:cond delay="2550"/>
                            </p:stCondLst>
                            <p:childTnLst>
                              <p:par>
                                <p:cTn id="68" presetID="22" presetClass="entr" presetSubtype="8" fill="hold" grpId="0" nodeType="afterEffect">
                                  <p:stCondLst>
                                    <p:cond delay="0"/>
                                  </p:stCondLst>
                                  <p:childTnLst>
                                    <p:set>
                                      <p:cBhvr>
                                        <p:cTn id="69" dur="1" fill="hold">
                                          <p:stCondLst>
                                            <p:cond delay="0"/>
                                          </p:stCondLst>
                                        </p:cTn>
                                        <p:tgtEl>
                                          <p:spTgt spid="39">
                                            <p:txEl>
                                              <p:pRg st="0" end="0"/>
                                            </p:txEl>
                                          </p:spTgt>
                                        </p:tgtEl>
                                        <p:attrNameLst>
                                          <p:attrName>style.visibility</p:attrName>
                                        </p:attrNameLst>
                                      </p:cBhvr>
                                      <p:to>
                                        <p:strVal val="visible"/>
                                      </p:to>
                                    </p:set>
                                    <p:animEffect transition="in" filter="wipe(left)">
                                      <p:cBhvr>
                                        <p:cTn id="70" dur="500"/>
                                        <p:tgtEl>
                                          <p:spTgt spid="39">
                                            <p:txEl>
                                              <p:pRg st="0" end="0"/>
                                            </p:txEl>
                                          </p:spTgt>
                                        </p:tgtEl>
                                      </p:cBhvr>
                                    </p:animEffect>
                                  </p:childTnLst>
                                </p:cTn>
                              </p:par>
                              <p:par>
                                <p:cTn id="71" presetID="22" presetClass="entr" presetSubtype="8" fill="hold" grpId="0" nodeType="withEffect">
                                  <p:stCondLst>
                                    <p:cond delay="100"/>
                                  </p:stCondLst>
                                  <p:childTnLst>
                                    <p:set>
                                      <p:cBhvr>
                                        <p:cTn id="72" dur="1" fill="hold">
                                          <p:stCondLst>
                                            <p:cond delay="0"/>
                                          </p:stCondLst>
                                        </p:cTn>
                                        <p:tgtEl>
                                          <p:spTgt spid="40">
                                            <p:txEl>
                                              <p:pRg st="0" end="0"/>
                                            </p:txEl>
                                          </p:spTgt>
                                        </p:tgtEl>
                                        <p:attrNameLst>
                                          <p:attrName>style.visibility</p:attrName>
                                        </p:attrNameLst>
                                      </p:cBhvr>
                                      <p:to>
                                        <p:strVal val="visible"/>
                                      </p:to>
                                    </p:set>
                                    <p:animEffect transition="in" filter="wipe(left)">
                                      <p:cBhvr>
                                        <p:cTn id="73" dur="500"/>
                                        <p:tgtEl>
                                          <p:spTgt spid="40">
                                            <p:txEl>
                                              <p:pRg st="0" end="0"/>
                                            </p:txEl>
                                          </p:spTgt>
                                        </p:tgtEl>
                                      </p:cBhvr>
                                    </p:animEffect>
                                  </p:childTnLst>
                                </p:cTn>
                              </p:par>
                              <p:par>
                                <p:cTn id="74" presetID="22" presetClass="entr" presetSubtype="8" fill="hold" grpId="0" nodeType="withEffect">
                                  <p:stCondLst>
                                    <p:cond delay="200"/>
                                  </p:stCondLst>
                                  <p:childTnLst>
                                    <p:set>
                                      <p:cBhvr>
                                        <p:cTn id="75" dur="1" fill="hold">
                                          <p:stCondLst>
                                            <p:cond delay="0"/>
                                          </p:stCondLst>
                                        </p:cTn>
                                        <p:tgtEl>
                                          <p:spTgt spid="41">
                                            <p:txEl>
                                              <p:pRg st="0" end="0"/>
                                            </p:txEl>
                                          </p:spTgt>
                                        </p:tgtEl>
                                        <p:attrNameLst>
                                          <p:attrName>style.visibility</p:attrName>
                                        </p:attrNameLst>
                                      </p:cBhvr>
                                      <p:to>
                                        <p:strVal val="visible"/>
                                      </p:to>
                                    </p:set>
                                    <p:animEffect transition="in" filter="wipe(left)">
                                      <p:cBhvr>
                                        <p:cTn id="76" dur="500"/>
                                        <p:tgtEl>
                                          <p:spTgt spid="41">
                                            <p:txEl>
                                              <p:pRg st="0" end="0"/>
                                            </p:txEl>
                                          </p:spTgt>
                                        </p:tgtEl>
                                      </p:cBhvr>
                                    </p:animEffect>
                                  </p:childTnLst>
                                </p:cTn>
                              </p:par>
                              <p:par>
                                <p:cTn id="77" presetID="22" presetClass="entr" presetSubtype="8" fill="hold" grpId="0" nodeType="withEffect">
                                  <p:stCondLst>
                                    <p:cond delay="300"/>
                                  </p:stCondLst>
                                  <p:childTnLst>
                                    <p:set>
                                      <p:cBhvr>
                                        <p:cTn id="78" dur="1" fill="hold">
                                          <p:stCondLst>
                                            <p:cond delay="0"/>
                                          </p:stCondLst>
                                        </p:cTn>
                                        <p:tgtEl>
                                          <p:spTgt spid="42">
                                            <p:txEl>
                                              <p:pRg st="0" end="0"/>
                                            </p:txEl>
                                          </p:spTgt>
                                        </p:tgtEl>
                                        <p:attrNameLst>
                                          <p:attrName>style.visibility</p:attrName>
                                        </p:attrNameLst>
                                      </p:cBhvr>
                                      <p:to>
                                        <p:strVal val="visible"/>
                                      </p:to>
                                    </p:set>
                                    <p:animEffect transition="in" filter="wipe(left)">
                                      <p:cBhvr>
                                        <p:cTn id="79" dur="500"/>
                                        <p:tgtEl>
                                          <p:spTgt spid="42">
                                            <p:txEl>
                                              <p:pRg st="0" end="0"/>
                                            </p:txEl>
                                          </p:spTgt>
                                        </p:tgtEl>
                                      </p:cBhvr>
                                    </p:animEffect>
                                  </p:childTnLst>
                                </p:cTn>
                              </p:par>
                            </p:childTnLst>
                          </p:cTn>
                        </p:par>
                        <p:par>
                          <p:cTn id="80" fill="hold">
                            <p:stCondLst>
                              <p:cond delay="3350"/>
                            </p:stCondLst>
                            <p:childTnLst>
                              <p:par>
                                <p:cTn id="81" presetID="2" presetClass="entr" presetSubtype="1" decel="100000" fill="hold" grpId="0" nodeType="afterEffect">
                                  <p:stCondLst>
                                    <p:cond delay="25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750" fill="hold"/>
                                        <p:tgtEl>
                                          <p:spTgt spid="43"/>
                                        </p:tgtEl>
                                        <p:attrNameLst>
                                          <p:attrName>ppt_x</p:attrName>
                                        </p:attrNameLst>
                                      </p:cBhvr>
                                      <p:tavLst>
                                        <p:tav tm="0">
                                          <p:val>
                                            <p:strVal val="#ppt_x"/>
                                          </p:val>
                                        </p:tav>
                                        <p:tav tm="100000">
                                          <p:val>
                                            <p:strVal val="#ppt_x"/>
                                          </p:val>
                                        </p:tav>
                                      </p:tavLst>
                                    </p:anim>
                                    <p:anim calcmode="lin" valueType="num">
                                      <p:cBhvr additive="base">
                                        <p:cTn id="84" dur="750" fill="hold"/>
                                        <p:tgtEl>
                                          <p:spTgt spid="43"/>
                                        </p:tgtEl>
                                        <p:attrNameLst>
                                          <p:attrName>ppt_y</p:attrName>
                                        </p:attrNameLst>
                                      </p:cBhvr>
                                      <p:tavLst>
                                        <p:tav tm="0">
                                          <p:val>
                                            <p:strVal val="0-#ppt_h/2"/>
                                          </p:val>
                                        </p:tav>
                                        <p:tav tm="100000">
                                          <p:val>
                                            <p:strVal val="#ppt_y"/>
                                          </p:val>
                                        </p:tav>
                                      </p:tavLst>
                                    </p:anim>
                                  </p:childTnLst>
                                </p:cTn>
                              </p:par>
                              <p:par>
                                <p:cTn id="85" presetID="2" presetClass="entr" presetSubtype="1" decel="100000" fill="hold" grpId="0" nodeType="withEffect">
                                  <p:stCondLst>
                                    <p:cond delay="25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750" fill="hold"/>
                                        <p:tgtEl>
                                          <p:spTgt spid="44"/>
                                        </p:tgtEl>
                                        <p:attrNameLst>
                                          <p:attrName>ppt_x</p:attrName>
                                        </p:attrNameLst>
                                      </p:cBhvr>
                                      <p:tavLst>
                                        <p:tav tm="0">
                                          <p:val>
                                            <p:strVal val="#ppt_x"/>
                                          </p:val>
                                        </p:tav>
                                        <p:tav tm="100000">
                                          <p:val>
                                            <p:strVal val="#ppt_x"/>
                                          </p:val>
                                        </p:tav>
                                      </p:tavLst>
                                    </p:anim>
                                    <p:anim calcmode="lin" valueType="num">
                                      <p:cBhvr additive="base">
                                        <p:cTn id="88" dur="750" fill="hold"/>
                                        <p:tgtEl>
                                          <p:spTgt spid="44"/>
                                        </p:tgtEl>
                                        <p:attrNameLst>
                                          <p:attrName>ppt_y</p:attrName>
                                        </p:attrNameLst>
                                      </p:cBhvr>
                                      <p:tavLst>
                                        <p:tav tm="0">
                                          <p:val>
                                            <p:strVal val="0-#ppt_h/2"/>
                                          </p:val>
                                        </p:tav>
                                        <p:tav tm="100000">
                                          <p:val>
                                            <p:strVal val="#ppt_y"/>
                                          </p:val>
                                        </p:tav>
                                      </p:tavLst>
                                    </p:anim>
                                  </p:childTnLst>
                                </p:cTn>
                              </p:par>
                              <p:par>
                                <p:cTn id="89" presetID="2" presetClass="entr" presetSubtype="1" decel="100000" fill="hold" grpId="0" nodeType="withEffect">
                                  <p:stCondLst>
                                    <p:cond delay="250"/>
                                  </p:stCondLst>
                                  <p:childTnLst>
                                    <p:set>
                                      <p:cBhvr>
                                        <p:cTn id="90" dur="1" fill="hold">
                                          <p:stCondLst>
                                            <p:cond delay="0"/>
                                          </p:stCondLst>
                                        </p:cTn>
                                        <p:tgtEl>
                                          <p:spTgt spid="45"/>
                                        </p:tgtEl>
                                        <p:attrNameLst>
                                          <p:attrName>style.visibility</p:attrName>
                                        </p:attrNameLst>
                                      </p:cBhvr>
                                      <p:to>
                                        <p:strVal val="visible"/>
                                      </p:to>
                                    </p:set>
                                    <p:anim calcmode="lin" valueType="num">
                                      <p:cBhvr additive="base">
                                        <p:cTn id="91" dur="750" fill="hold"/>
                                        <p:tgtEl>
                                          <p:spTgt spid="45"/>
                                        </p:tgtEl>
                                        <p:attrNameLst>
                                          <p:attrName>ppt_x</p:attrName>
                                        </p:attrNameLst>
                                      </p:cBhvr>
                                      <p:tavLst>
                                        <p:tav tm="0">
                                          <p:val>
                                            <p:strVal val="#ppt_x"/>
                                          </p:val>
                                        </p:tav>
                                        <p:tav tm="100000">
                                          <p:val>
                                            <p:strVal val="#ppt_x"/>
                                          </p:val>
                                        </p:tav>
                                      </p:tavLst>
                                    </p:anim>
                                    <p:anim calcmode="lin" valueType="num">
                                      <p:cBhvr additive="base">
                                        <p:cTn id="92" dur="750" fill="hold"/>
                                        <p:tgtEl>
                                          <p:spTgt spid="45"/>
                                        </p:tgtEl>
                                        <p:attrNameLst>
                                          <p:attrName>ppt_y</p:attrName>
                                        </p:attrNameLst>
                                      </p:cBhvr>
                                      <p:tavLst>
                                        <p:tav tm="0">
                                          <p:val>
                                            <p:strVal val="0-#ppt_h/2"/>
                                          </p:val>
                                        </p:tav>
                                        <p:tav tm="100000">
                                          <p:val>
                                            <p:strVal val="#ppt_y"/>
                                          </p:val>
                                        </p:tav>
                                      </p:tavLst>
                                    </p:anim>
                                  </p:childTnLst>
                                </p:cTn>
                              </p:par>
                              <p:par>
                                <p:cTn id="93" presetID="2" presetClass="entr" presetSubtype="4" decel="100000" fill="hold" grpId="0" nodeType="withEffect">
                                  <p:stCondLst>
                                    <p:cond delay="250"/>
                                  </p:stCondLst>
                                  <p:childTnLst>
                                    <p:set>
                                      <p:cBhvr>
                                        <p:cTn id="94" dur="1" fill="hold">
                                          <p:stCondLst>
                                            <p:cond delay="0"/>
                                          </p:stCondLst>
                                        </p:cTn>
                                        <p:tgtEl>
                                          <p:spTgt spid="46"/>
                                        </p:tgtEl>
                                        <p:attrNameLst>
                                          <p:attrName>style.visibility</p:attrName>
                                        </p:attrNameLst>
                                      </p:cBhvr>
                                      <p:to>
                                        <p:strVal val="visible"/>
                                      </p:to>
                                    </p:set>
                                    <p:anim calcmode="lin" valueType="num">
                                      <p:cBhvr additive="base">
                                        <p:cTn id="95" dur="750" fill="hold"/>
                                        <p:tgtEl>
                                          <p:spTgt spid="46"/>
                                        </p:tgtEl>
                                        <p:attrNameLst>
                                          <p:attrName>ppt_x</p:attrName>
                                        </p:attrNameLst>
                                      </p:cBhvr>
                                      <p:tavLst>
                                        <p:tav tm="0">
                                          <p:val>
                                            <p:strVal val="#ppt_x"/>
                                          </p:val>
                                        </p:tav>
                                        <p:tav tm="100000">
                                          <p:val>
                                            <p:strVal val="#ppt_x"/>
                                          </p:val>
                                        </p:tav>
                                      </p:tavLst>
                                    </p:anim>
                                    <p:anim calcmode="lin" valueType="num">
                                      <p:cBhvr additive="base">
                                        <p:cTn id="96" dur="750" fill="hold"/>
                                        <p:tgtEl>
                                          <p:spTgt spid="46"/>
                                        </p:tgtEl>
                                        <p:attrNameLst>
                                          <p:attrName>ppt_y</p:attrName>
                                        </p:attrNameLst>
                                      </p:cBhvr>
                                      <p:tavLst>
                                        <p:tav tm="0">
                                          <p:val>
                                            <p:strVal val="1+#ppt_h/2"/>
                                          </p:val>
                                        </p:tav>
                                        <p:tav tm="100000">
                                          <p:val>
                                            <p:strVal val="#ppt_y"/>
                                          </p:val>
                                        </p:tav>
                                      </p:tavLst>
                                    </p:anim>
                                  </p:childTnLst>
                                </p:cTn>
                              </p:par>
                              <p:par>
                                <p:cTn id="97" presetID="2" presetClass="entr" presetSubtype="1" decel="100000" fill="hold" grpId="0" nodeType="withEffect">
                                  <p:stCondLst>
                                    <p:cond delay="250"/>
                                  </p:stCondLst>
                                  <p:childTnLst>
                                    <p:set>
                                      <p:cBhvr>
                                        <p:cTn id="98" dur="1" fill="hold">
                                          <p:stCondLst>
                                            <p:cond delay="0"/>
                                          </p:stCondLst>
                                        </p:cTn>
                                        <p:tgtEl>
                                          <p:spTgt spid="47">
                                            <p:txEl>
                                              <p:pRg st="0" end="0"/>
                                            </p:txEl>
                                          </p:spTgt>
                                        </p:tgtEl>
                                        <p:attrNameLst>
                                          <p:attrName>style.visibility</p:attrName>
                                        </p:attrNameLst>
                                      </p:cBhvr>
                                      <p:to>
                                        <p:strVal val="visible"/>
                                      </p:to>
                                    </p:set>
                                    <p:anim calcmode="lin" valueType="num">
                                      <p:cBhvr additive="base">
                                        <p:cTn id="99" dur="75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100" dur="750" fill="hold"/>
                                        <p:tgtEl>
                                          <p:spTgt spid="4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250"/>
                                  </p:stCondLst>
                                  <p:childTnLst>
                                    <p:set>
                                      <p:cBhvr>
                                        <p:cTn id="102" dur="1" fill="hold">
                                          <p:stCondLst>
                                            <p:cond delay="0"/>
                                          </p:stCondLst>
                                        </p:cTn>
                                        <p:tgtEl>
                                          <p:spTgt spid="48">
                                            <p:txEl>
                                              <p:pRg st="0" end="0"/>
                                            </p:txEl>
                                          </p:spTgt>
                                        </p:tgtEl>
                                        <p:attrNameLst>
                                          <p:attrName>style.visibility</p:attrName>
                                        </p:attrNameLst>
                                      </p:cBhvr>
                                      <p:to>
                                        <p:strVal val="visible"/>
                                      </p:to>
                                    </p:set>
                                    <p:anim calcmode="lin" valueType="num">
                                      <p:cBhvr additive="base">
                                        <p:cTn id="103"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4" dur="750" fill="hold"/>
                                        <p:tgtEl>
                                          <p:spTgt spid="48">
                                            <p:txEl>
                                              <p:pRg st="0" end="0"/>
                                            </p:txEl>
                                          </p:spTgt>
                                        </p:tgtEl>
                                        <p:attrNameLst>
                                          <p:attrName>ppt_y</p:attrName>
                                        </p:attrNameLst>
                                      </p:cBhvr>
                                      <p:tavLst>
                                        <p:tav tm="0">
                                          <p:val>
                                            <p:strVal val="0-#ppt_h/2"/>
                                          </p:val>
                                        </p:tav>
                                        <p:tav tm="100000">
                                          <p:val>
                                            <p:strVal val="#ppt_y"/>
                                          </p:val>
                                        </p:tav>
                                      </p:tavLst>
                                    </p:anim>
                                  </p:childTnLst>
                                </p:cTn>
                              </p:par>
                            </p:childTnLst>
                          </p:cTn>
                        </p:par>
                        <p:par>
                          <p:cTn id="105" fill="hold">
                            <p:stCondLst>
                              <p:cond delay="4350"/>
                            </p:stCondLst>
                            <p:childTnLst>
                              <p:par>
                                <p:cTn id="106" presetID="22" presetClass="entr" presetSubtype="8" fill="hold" grpId="0" nodeType="afterEffect">
                                  <p:stCondLst>
                                    <p:cond delay="0"/>
                                  </p:stCondLst>
                                  <p:childTnLst>
                                    <p:set>
                                      <p:cBhvr>
                                        <p:cTn id="107" dur="1" fill="hold">
                                          <p:stCondLst>
                                            <p:cond delay="0"/>
                                          </p:stCondLst>
                                        </p:cTn>
                                        <p:tgtEl>
                                          <p:spTgt spid="49">
                                            <p:txEl>
                                              <p:pRg st="0" end="0"/>
                                            </p:txEl>
                                          </p:spTgt>
                                        </p:tgtEl>
                                        <p:attrNameLst>
                                          <p:attrName>style.visibility</p:attrName>
                                        </p:attrNameLst>
                                      </p:cBhvr>
                                      <p:to>
                                        <p:strVal val="visible"/>
                                      </p:to>
                                    </p:set>
                                    <p:animEffect transition="in" filter="wipe(left)">
                                      <p:cBhvr>
                                        <p:cTn id="108" dur="500"/>
                                        <p:tgtEl>
                                          <p:spTgt spid="49">
                                            <p:txEl>
                                              <p:pRg st="0" end="0"/>
                                            </p:txEl>
                                          </p:spTgt>
                                        </p:tgtEl>
                                      </p:cBhvr>
                                    </p:animEffect>
                                  </p:childTnLst>
                                </p:cTn>
                              </p:par>
                              <p:par>
                                <p:cTn id="109" presetID="22" presetClass="entr" presetSubtype="8" fill="hold" grpId="0" nodeType="withEffect">
                                  <p:stCondLst>
                                    <p:cond delay="100"/>
                                  </p:stCondLst>
                                  <p:childTnLst>
                                    <p:set>
                                      <p:cBhvr>
                                        <p:cTn id="110" dur="1" fill="hold">
                                          <p:stCondLst>
                                            <p:cond delay="0"/>
                                          </p:stCondLst>
                                        </p:cTn>
                                        <p:tgtEl>
                                          <p:spTgt spid="50">
                                            <p:txEl>
                                              <p:pRg st="0" end="0"/>
                                            </p:txEl>
                                          </p:spTgt>
                                        </p:tgtEl>
                                        <p:attrNameLst>
                                          <p:attrName>style.visibility</p:attrName>
                                        </p:attrNameLst>
                                      </p:cBhvr>
                                      <p:to>
                                        <p:strVal val="visible"/>
                                      </p:to>
                                    </p:set>
                                    <p:animEffect transition="in" filter="wipe(left)">
                                      <p:cBhvr>
                                        <p:cTn id="111" dur="500"/>
                                        <p:tgtEl>
                                          <p:spTgt spid="50">
                                            <p:txEl>
                                              <p:pRg st="0" end="0"/>
                                            </p:txEl>
                                          </p:spTgt>
                                        </p:tgtEl>
                                      </p:cBhvr>
                                    </p:animEffect>
                                  </p:childTnLst>
                                </p:cTn>
                              </p:par>
                              <p:par>
                                <p:cTn id="112" presetID="22" presetClass="entr" presetSubtype="8" fill="hold" grpId="0" nodeType="withEffect">
                                  <p:stCondLst>
                                    <p:cond delay="200"/>
                                  </p:stCondLst>
                                  <p:childTnLst>
                                    <p:set>
                                      <p:cBhvr>
                                        <p:cTn id="113" dur="1" fill="hold">
                                          <p:stCondLst>
                                            <p:cond delay="0"/>
                                          </p:stCondLst>
                                        </p:cTn>
                                        <p:tgtEl>
                                          <p:spTgt spid="51">
                                            <p:txEl>
                                              <p:pRg st="0" end="0"/>
                                            </p:txEl>
                                          </p:spTgt>
                                        </p:tgtEl>
                                        <p:attrNameLst>
                                          <p:attrName>style.visibility</p:attrName>
                                        </p:attrNameLst>
                                      </p:cBhvr>
                                      <p:to>
                                        <p:strVal val="visible"/>
                                      </p:to>
                                    </p:set>
                                    <p:animEffect transition="in" filter="wipe(left)">
                                      <p:cBhvr>
                                        <p:cTn id="114" dur="500"/>
                                        <p:tgtEl>
                                          <p:spTgt spid="51">
                                            <p:txEl>
                                              <p:pRg st="0" end="0"/>
                                            </p:txEl>
                                          </p:spTgt>
                                        </p:tgtEl>
                                      </p:cBhvr>
                                    </p:animEffect>
                                  </p:childTnLst>
                                </p:cTn>
                              </p:par>
                              <p:par>
                                <p:cTn id="115" presetID="22" presetClass="entr" presetSubtype="8" fill="hold" grpId="0" nodeType="withEffect">
                                  <p:stCondLst>
                                    <p:cond delay="300"/>
                                  </p:stCondLst>
                                  <p:childTnLst>
                                    <p:set>
                                      <p:cBhvr>
                                        <p:cTn id="116" dur="1" fill="hold">
                                          <p:stCondLst>
                                            <p:cond delay="0"/>
                                          </p:stCondLst>
                                        </p:cTn>
                                        <p:tgtEl>
                                          <p:spTgt spid="52">
                                            <p:txEl>
                                              <p:pRg st="0" end="0"/>
                                            </p:txEl>
                                          </p:spTgt>
                                        </p:tgtEl>
                                        <p:attrNameLst>
                                          <p:attrName>style.visibility</p:attrName>
                                        </p:attrNameLst>
                                      </p:cBhvr>
                                      <p:to>
                                        <p:strVal val="visible"/>
                                      </p:to>
                                    </p:set>
                                    <p:animEffect transition="in" filter="wipe(left)">
                                      <p:cBhvr>
                                        <p:cTn id="117" dur="500"/>
                                        <p:tgtEl>
                                          <p:spTgt spid="52">
                                            <p:txEl>
                                              <p:pRg st="0" end="0"/>
                                            </p:txEl>
                                          </p:spTgt>
                                        </p:tgtEl>
                                      </p:cBhvr>
                                    </p:animEffect>
                                  </p:childTnLst>
                                </p:cTn>
                              </p:par>
                            </p:childTnLst>
                          </p:cTn>
                        </p:par>
                        <p:par>
                          <p:cTn id="118" fill="hold">
                            <p:stCondLst>
                              <p:cond delay="5150"/>
                            </p:stCondLst>
                            <p:childTnLst>
                              <p:par>
                                <p:cTn id="119" presetID="2" presetClass="entr" presetSubtype="1" decel="100000" fill="hold" grpId="0" nodeType="afterEffect">
                                  <p:stCondLst>
                                    <p:cond delay="250"/>
                                  </p:stCondLst>
                                  <p:childTnLst>
                                    <p:set>
                                      <p:cBhvr>
                                        <p:cTn id="120" dur="1" fill="hold">
                                          <p:stCondLst>
                                            <p:cond delay="0"/>
                                          </p:stCondLst>
                                        </p:cTn>
                                        <p:tgtEl>
                                          <p:spTgt spid="53"/>
                                        </p:tgtEl>
                                        <p:attrNameLst>
                                          <p:attrName>style.visibility</p:attrName>
                                        </p:attrNameLst>
                                      </p:cBhvr>
                                      <p:to>
                                        <p:strVal val="visible"/>
                                      </p:to>
                                    </p:set>
                                    <p:anim calcmode="lin" valueType="num">
                                      <p:cBhvr additive="base">
                                        <p:cTn id="121" dur="750" fill="hold"/>
                                        <p:tgtEl>
                                          <p:spTgt spid="53"/>
                                        </p:tgtEl>
                                        <p:attrNameLst>
                                          <p:attrName>ppt_x</p:attrName>
                                        </p:attrNameLst>
                                      </p:cBhvr>
                                      <p:tavLst>
                                        <p:tav tm="0">
                                          <p:val>
                                            <p:strVal val="#ppt_x"/>
                                          </p:val>
                                        </p:tav>
                                        <p:tav tm="100000">
                                          <p:val>
                                            <p:strVal val="#ppt_x"/>
                                          </p:val>
                                        </p:tav>
                                      </p:tavLst>
                                    </p:anim>
                                    <p:anim calcmode="lin" valueType="num">
                                      <p:cBhvr additive="base">
                                        <p:cTn id="122" dur="750" fill="hold"/>
                                        <p:tgtEl>
                                          <p:spTgt spid="53"/>
                                        </p:tgtEl>
                                        <p:attrNameLst>
                                          <p:attrName>ppt_y</p:attrName>
                                        </p:attrNameLst>
                                      </p:cBhvr>
                                      <p:tavLst>
                                        <p:tav tm="0">
                                          <p:val>
                                            <p:strVal val="0-#ppt_h/2"/>
                                          </p:val>
                                        </p:tav>
                                        <p:tav tm="100000">
                                          <p:val>
                                            <p:strVal val="#ppt_y"/>
                                          </p:val>
                                        </p:tav>
                                      </p:tavLst>
                                    </p:anim>
                                  </p:childTnLst>
                                </p:cTn>
                              </p:par>
                              <p:par>
                                <p:cTn id="123" presetID="2" presetClass="entr" presetSubtype="1" decel="100000" fill="hold" grpId="0" nodeType="withEffect">
                                  <p:stCondLst>
                                    <p:cond delay="250"/>
                                  </p:stCondLst>
                                  <p:childTnLst>
                                    <p:set>
                                      <p:cBhvr>
                                        <p:cTn id="124" dur="1" fill="hold">
                                          <p:stCondLst>
                                            <p:cond delay="0"/>
                                          </p:stCondLst>
                                        </p:cTn>
                                        <p:tgtEl>
                                          <p:spTgt spid="54"/>
                                        </p:tgtEl>
                                        <p:attrNameLst>
                                          <p:attrName>style.visibility</p:attrName>
                                        </p:attrNameLst>
                                      </p:cBhvr>
                                      <p:to>
                                        <p:strVal val="visible"/>
                                      </p:to>
                                    </p:set>
                                    <p:anim calcmode="lin" valueType="num">
                                      <p:cBhvr additive="base">
                                        <p:cTn id="125" dur="750" fill="hold"/>
                                        <p:tgtEl>
                                          <p:spTgt spid="54"/>
                                        </p:tgtEl>
                                        <p:attrNameLst>
                                          <p:attrName>ppt_x</p:attrName>
                                        </p:attrNameLst>
                                      </p:cBhvr>
                                      <p:tavLst>
                                        <p:tav tm="0">
                                          <p:val>
                                            <p:strVal val="#ppt_x"/>
                                          </p:val>
                                        </p:tav>
                                        <p:tav tm="100000">
                                          <p:val>
                                            <p:strVal val="#ppt_x"/>
                                          </p:val>
                                        </p:tav>
                                      </p:tavLst>
                                    </p:anim>
                                    <p:anim calcmode="lin" valueType="num">
                                      <p:cBhvr additive="base">
                                        <p:cTn id="126" dur="750" fill="hold"/>
                                        <p:tgtEl>
                                          <p:spTgt spid="54"/>
                                        </p:tgtEl>
                                        <p:attrNameLst>
                                          <p:attrName>ppt_y</p:attrName>
                                        </p:attrNameLst>
                                      </p:cBhvr>
                                      <p:tavLst>
                                        <p:tav tm="0">
                                          <p:val>
                                            <p:strVal val="0-#ppt_h/2"/>
                                          </p:val>
                                        </p:tav>
                                        <p:tav tm="100000">
                                          <p:val>
                                            <p:strVal val="#ppt_y"/>
                                          </p:val>
                                        </p:tav>
                                      </p:tavLst>
                                    </p:anim>
                                  </p:childTnLst>
                                </p:cTn>
                              </p:par>
                              <p:par>
                                <p:cTn id="127" presetID="2" presetClass="entr" presetSubtype="1" decel="100000" fill="hold" grpId="0" nodeType="withEffect">
                                  <p:stCondLst>
                                    <p:cond delay="250"/>
                                  </p:stCondLst>
                                  <p:childTnLst>
                                    <p:set>
                                      <p:cBhvr>
                                        <p:cTn id="128" dur="1" fill="hold">
                                          <p:stCondLst>
                                            <p:cond delay="0"/>
                                          </p:stCondLst>
                                        </p:cTn>
                                        <p:tgtEl>
                                          <p:spTgt spid="55"/>
                                        </p:tgtEl>
                                        <p:attrNameLst>
                                          <p:attrName>style.visibility</p:attrName>
                                        </p:attrNameLst>
                                      </p:cBhvr>
                                      <p:to>
                                        <p:strVal val="visible"/>
                                      </p:to>
                                    </p:set>
                                    <p:anim calcmode="lin" valueType="num">
                                      <p:cBhvr additive="base">
                                        <p:cTn id="129" dur="750" fill="hold"/>
                                        <p:tgtEl>
                                          <p:spTgt spid="55"/>
                                        </p:tgtEl>
                                        <p:attrNameLst>
                                          <p:attrName>ppt_x</p:attrName>
                                        </p:attrNameLst>
                                      </p:cBhvr>
                                      <p:tavLst>
                                        <p:tav tm="0">
                                          <p:val>
                                            <p:strVal val="#ppt_x"/>
                                          </p:val>
                                        </p:tav>
                                        <p:tav tm="100000">
                                          <p:val>
                                            <p:strVal val="#ppt_x"/>
                                          </p:val>
                                        </p:tav>
                                      </p:tavLst>
                                    </p:anim>
                                    <p:anim calcmode="lin" valueType="num">
                                      <p:cBhvr additive="base">
                                        <p:cTn id="130" dur="750" fill="hold"/>
                                        <p:tgtEl>
                                          <p:spTgt spid="55"/>
                                        </p:tgtEl>
                                        <p:attrNameLst>
                                          <p:attrName>ppt_y</p:attrName>
                                        </p:attrNameLst>
                                      </p:cBhvr>
                                      <p:tavLst>
                                        <p:tav tm="0">
                                          <p:val>
                                            <p:strVal val="0-#ppt_h/2"/>
                                          </p:val>
                                        </p:tav>
                                        <p:tav tm="100000">
                                          <p:val>
                                            <p:strVal val="#ppt_y"/>
                                          </p:val>
                                        </p:tav>
                                      </p:tavLst>
                                    </p:anim>
                                  </p:childTnLst>
                                </p:cTn>
                              </p:par>
                              <p:par>
                                <p:cTn id="131" presetID="2" presetClass="entr" presetSubtype="4" decel="100000" fill="hold" grpId="0" nodeType="withEffect">
                                  <p:stCondLst>
                                    <p:cond delay="250"/>
                                  </p:stCondLst>
                                  <p:childTnLst>
                                    <p:set>
                                      <p:cBhvr>
                                        <p:cTn id="132" dur="1" fill="hold">
                                          <p:stCondLst>
                                            <p:cond delay="0"/>
                                          </p:stCondLst>
                                        </p:cTn>
                                        <p:tgtEl>
                                          <p:spTgt spid="56"/>
                                        </p:tgtEl>
                                        <p:attrNameLst>
                                          <p:attrName>style.visibility</p:attrName>
                                        </p:attrNameLst>
                                      </p:cBhvr>
                                      <p:to>
                                        <p:strVal val="visible"/>
                                      </p:to>
                                    </p:set>
                                    <p:anim calcmode="lin" valueType="num">
                                      <p:cBhvr additive="base">
                                        <p:cTn id="133" dur="750" fill="hold"/>
                                        <p:tgtEl>
                                          <p:spTgt spid="56"/>
                                        </p:tgtEl>
                                        <p:attrNameLst>
                                          <p:attrName>ppt_x</p:attrName>
                                        </p:attrNameLst>
                                      </p:cBhvr>
                                      <p:tavLst>
                                        <p:tav tm="0">
                                          <p:val>
                                            <p:strVal val="#ppt_x"/>
                                          </p:val>
                                        </p:tav>
                                        <p:tav tm="100000">
                                          <p:val>
                                            <p:strVal val="#ppt_x"/>
                                          </p:val>
                                        </p:tav>
                                      </p:tavLst>
                                    </p:anim>
                                    <p:anim calcmode="lin" valueType="num">
                                      <p:cBhvr additive="base">
                                        <p:cTn id="134" dur="750" fill="hold"/>
                                        <p:tgtEl>
                                          <p:spTgt spid="56"/>
                                        </p:tgtEl>
                                        <p:attrNameLst>
                                          <p:attrName>ppt_y</p:attrName>
                                        </p:attrNameLst>
                                      </p:cBhvr>
                                      <p:tavLst>
                                        <p:tav tm="0">
                                          <p:val>
                                            <p:strVal val="1+#ppt_h/2"/>
                                          </p:val>
                                        </p:tav>
                                        <p:tav tm="100000">
                                          <p:val>
                                            <p:strVal val="#ppt_y"/>
                                          </p:val>
                                        </p:tav>
                                      </p:tavLst>
                                    </p:anim>
                                  </p:childTnLst>
                                </p:cTn>
                              </p:par>
                              <p:par>
                                <p:cTn id="135" presetID="2" presetClass="entr" presetSubtype="1" decel="100000" fill="hold" grpId="0" nodeType="withEffect">
                                  <p:stCondLst>
                                    <p:cond delay="250"/>
                                  </p:stCondLst>
                                  <p:childTnLst>
                                    <p:set>
                                      <p:cBhvr>
                                        <p:cTn id="136" dur="1" fill="hold">
                                          <p:stCondLst>
                                            <p:cond delay="0"/>
                                          </p:stCondLst>
                                        </p:cTn>
                                        <p:tgtEl>
                                          <p:spTgt spid="57">
                                            <p:txEl>
                                              <p:pRg st="0" end="0"/>
                                            </p:txEl>
                                          </p:spTgt>
                                        </p:tgtEl>
                                        <p:attrNameLst>
                                          <p:attrName>style.visibility</p:attrName>
                                        </p:attrNameLst>
                                      </p:cBhvr>
                                      <p:to>
                                        <p:strVal val="visible"/>
                                      </p:to>
                                    </p:set>
                                    <p:anim calcmode="lin" valueType="num">
                                      <p:cBhvr additive="base">
                                        <p:cTn id="137" dur="750" fill="hold"/>
                                        <p:tgtEl>
                                          <p:spTgt spid="57">
                                            <p:txEl>
                                              <p:pRg st="0" end="0"/>
                                            </p:txEl>
                                          </p:spTgt>
                                        </p:tgtEl>
                                        <p:attrNameLst>
                                          <p:attrName>ppt_x</p:attrName>
                                        </p:attrNameLst>
                                      </p:cBhvr>
                                      <p:tavLst>
                                        <p:tav tm="0">
                                          <p:val>
                                            <p:strVal val="#ppt_x"/>
                                          </p:val>
                                        </p:tav>
                                        <p:tav tm="100000">
                                          <p:val>
                                            <p:strVal val="#ppt_x"/>
                                          </p:val>
                                        </p:tav>
                                      </p:tavLst>
                                    </p:anim>
                                    <p:anim calcmode="lin" valueType="num">
                                      <p:cBhvr additive="base">
                                        <p:cTn id="138" dur="750" fill="hold"/>
                                        <p:tgtEl>
                                          <p:spTgt spid="57">
                                            <p:txEl>
                                              <p:pRg st="0" end="0"/>
                                            </p:txEl>
                                          </p:spTgt>
                                        </p:tgtEl>
                                        <p:attrNameLst>
                                          <p:attrName>ppt_y</p:attrName>
                                        </p:attrNameLst>
                                      </p:cBhvr>
                                      <p:tavLst>
                                        <p:tav tm="0">
                                          <p:val>
                                            <p:strVal val="0-#ppt_h/2"/>
                                          </p:val>
                                        </p:tav>
                                        <p:tav tm="100000">
                                          <p:val>
                                            <p:strVal val="#ppt_y"/>
                                          </p:val>
                                        </p:tav>
                                      </p:tavLst>
                                    </p:anim>
                                  </p:childTnLst>
                                </p:cTn>
                              </p:par>
                              <p:par>
                                <p:cTn id="139" presetID="2" presetClass="entr" presetSubtype="1" decel="100000" fill="hold" grpId="0" nodeType="withEffect">
                                  <p:stCondLst>
                                    <p:cond delay="250"/>
                                  </p:stCondLst>
                                  <p:childTnLst>
                                    <p:set>
                                      <p:cBhvr>
                                        <p:cTn id="140" dur="1" fill="hold">
                                          <p:stCondLst>
                                            <p:cond delay="0"/>
                                          </p:stCondLst>
                                        </p:cTn>
                                        <p:tgtEl>
                                          <p:spTgt spid="58">
                                            <p:txEl>
                                              <p:pRg st="0" end="0"/>
                                            </p:txEl>
                                          </p:spTgt>
                                        </p:tgtEl>
                                        <p:attrNameLst>
                                          <p:attrName>style.visibility</p:attrName>
                                        </p:attrNameLst>
                                      </p:cBhvr>
                                      <p:to>
                                        <p:strVal val="visible"/>
                                      </p:to>
                                    </p:set>
                                    <p:anim calcmode="lin" valueType="num">
                                      <p:cBhvr additive="base">
                                        <p:cTn id="141" dur="75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42" dur="750" fill="hold"/>
                                        <p:tgtEl>
                                          <p:spTgt spid="58">
                                            <p:txEl>
                                              <p:pRg st="0" end="0"/>
                                            </p:txEl>
                                          </p:spTgt>
                                        </p:tgtEl>
                                        <p:attrNameLst>
                                          <p:attrName>ppt_y</p:attrName>
                                        </p:attrNameLst>
                                      </p:cBhvr>
                                      <p:tavLst>
                                        <p:tav tm="0">
                                          <p:val>
                                            <p:strVal val="0-#ppt_h/2"/>
                                          </p:val>
                                        </p:tav>
                                        <p:tav tm="100000">
                                          <p:val>
                                            <p:strVal val="#ppt_y"/>
                                          </p:val>
                                        </p:tav>
                                      </p:tavLst>
                                    </p:anim>
                                  </p:childTnLst>
                                </p:cTn>
                              </p:par>
                            </p:childTnLst>
                          </p:cTn>
                        </p:par>
                        <p:par>
                          <p:cTn id="143" fill="hold">
                            <p:stCondLst>
                              <p:cond delay="6150"/>
                            </p:stCondLst>
                            <p:childTnLst>
                              <p:par>
                                <p:cTn id="144" presetID="22" presetClass="entr" presetSubtype="8" fill="hold" grpId="0" nodeType="afterEffect">
                                  <p:stCondLst>
                                    <p:cond delay="0"/>
                                  </p:stCondLst>
                                  <p:childTnLst>
                                    <p:set>
                                      <p:cBhvr>
                                        <p:cTn id="145" dur="1" fill="hold">
                                          <p:stCondLst>
                                            <p:cond delay="0"/>
                                          </p:stCondLst>
                                        </p:cTn>
                                        <p:tgtEl>
                                          <p:spTgt spid="59">
                                            <p:txEl>
                                              <p:pRg st="0" end="0"/>
                                            </p:txEl>
                                          </p:spTgt>
                                        </p:tgtEl>
                                        <p:attrNameLst>
                                          <p:attrName>style.visibility</p:attrName>
                                        </p:attrNameLst>
                                      </p:cBhvr>
                                      <p:to>
                                        <p:strVal val="visible"/>
                                      </p:to>
                                    </p:set>
                                    <p:animEffect transition="in" filter="wipe(left)">
                                      <p:cBhvr>
                                        <p:cTn id="146" dur="500"/>
                                        <p:tgtEl>
                                          <p:spTgt spid="59">
                                            <p:txEl>
                                              <p:pRg st="0" end="0"/>
                                            </p:txEl>
                                          </p:spTgt>
                                        </p:tgtEl>
                                      </p:cBhvr>
                                    </p:animEffect>
                                  </p:childTnLst>
                                </p:cTn>
                              </p:par>
                              <p:par>
                                <p:cTn id="147" presetID="22" presetClass="entr" presetSubtype="8" fill="hold" grpId="0" nodeType="withEffect">
                                  <p:stCondLst>
                                    <p:cond delay="100"/>
                                  </p:stCondLst>
                                  <p:childTnLst>
                                    <p:set>
                                      <p:cBhvr>
                                        <p:cTn id="148" dur="1" fill="hold">
                                          <p:stCondLst>
                                            <p:cond delay="0"/>
                                          </p:stCondLst>
                                        </p:cTn>
                                        <p:tgtEl>
                                          <p:spTgt spid="60">
                                            <p:txEl>
                                              <p:pRg st="0" end="0"/>
                                            </p:txEl>
                                          </p:spTgt>
                                        </p:tgtEl>
                                        <p:attrNameLst>
                                          <p:attrName>style.visibility</p:attrName>
                                        </p:attrNameLst>
                                      </p:cBhvr>
                                      <p:to>
                                        <p:strVal val="visible"/>
                                      </p:to>
                                    </p:set>
                                    <p:animEffect transition="in" filter="wipe(left)">
                                      <p:cBhvr>
                                        <p:cTn id="149" dur="500"/>
                                        <p:tgtEl>
                                          <p:spTgt spid="60">
                                            <p:txEl>
                                              <p:pRg st="0" end="0"/>
                                            </p:txEl>
                                          </p:spTgt>
                                        </p:tgtEl>
                                      </p:cBhvr>
                                    </p:animEffect>
                                  </p:childTnLst>
                                </p:cTn>
                              </p:par>
                              <p:par>
                                <p:cTn id="150" presetID="22" presetClass="entr" presetSubtype="8" fill="hold" grpId="0" nodeType="withEffect">
                                  <p:stCondLst>
                                    <p:cond delay="200"/>
                                  </p:stCondLst>
                                  <p:childTnLst>
                                    <p:set>
                                      <p:cBhvr>
                                        <p:cTn id="151" dur="1" fill="hold">
                                          <p:stCondLst>
                                            <p:cond delay="0"/>
                                          </p:stCondLst>
                                        </p:cTn>
                                        <p:tgtEl>
                                          <p:spTgt spid="61">
                                            <p:txEl>
                                              <p:pRg st="0" end="0"/>
                                            </p:txEl>
                                          </p:spTgt>
                                        </p:tgtEl>
                                        <p:attrNameLst>
                                          <p:attrName>style.visibility</p:attrName>
                                        </p:attrNameLst>
                                      </p:cBhvr>
                                      <p:to>
                                        <p:strVal val="visible"/>
                                      </p:to>
                                    </p:set>
                                    <p:animEffect transition="in" filter="wipe(left)">
                                      <p:cBhvr>
                                        <p:cTn id="152" dur="500"/>
                                        <p:tgtEl>
                                          <p:spTgt spid="61">
                                            <p:txEl>
                                              <p:pRg st="0" end="0"/>
                                            </p:txEl>
                                          </p:spTgt>
                                        </p:tgtEl>
                                      </p:cBhvr>
                                    </p:animEffect>
                                  </p:childTnLst>
                                </p:cTn>
                              </p:par>
                              <p:par>
                                <p:cTn id="153" presetID="22" presetClass="entr" presetSubtype="8" fill="hold" grpId="0" nodeType="withEffect">
                                  <p:stCondLst>
                                    <p:cond delay="300"/>
                                  </p:stCondLst>
                                  <p:childTnLst>
                                    <p:set>
                                      <p:cBhvr>
                                        <p:cTn id="154" dur="1" fill="hold">
                                          <p:stCondLst>
                                            <p:cond delay="0"/>
                                          </p:stCondLst>
                                        </p:cTn>
                                        <p:tgtEl>
                                          <p:spTgt spid="62">
                                            <p:txEl>
                                              <p:pRg st="0" end="0"/>
                                            </p:txEl>
                                          </p:spTgt>
                                        </p:tgtEl>
                                        <p:attrNameLst>
                                          <p:attrName>style.visibility</p:attrName>
                                        </p:attrNameLst>
                                      </p:cBhvr>
                                      <p:to>
                                        <p:strVal val="visible"/>
                                      </p:to>
                                    </p:set>
                                    <p:animEffect transition="in" filter="wipe(left)">
                                      <p:cBhvr>
                                        <p:cTn id="155" dur="500"/>
                                        <p:tgtEl>
                                          <p:spTgt spid="62">
                                            <p:txEl>
                                              <p:pRg st="0" end="0"/>
                                            </p:txEl>
                                          </p:spTgt>
                                        </p:tgtEl>
                                      </p:cBhvr>
                                    </p:animEffect>
                                  </p:childTnLst>
                                </p:cTn>
                              </p:par>
                            </p:childTnLst>
                          </p:cTn>
                        </p:par>
                        <p:par>
                          <p:cTn id="156" fill="hold">
                            <p:stCondLst>
                              <p:cond delay="6950"/>
                            </p:stCondLst>
                            <p:childTnLst>
                              <p:par>
                                <p:cTn id="157" presetID="22" presetClass="entr" presetSubtype="8" fill="hold" grpId="0" nodeType="afterEffect">
                                  <p:stCondLst>
                                    <p:cond delay="0"/>
                                  </p:stCondLst>
                                  <p:childTnLst>
                                    <p:set>
                                      <p:cBhvr>
                                        <p:cTn id="158" dur="1" fill="hold">
                                          <p:stCondLst>
                                            <p:cond delay="0"/>
                                          </p:stCondLst>
                                        </p:cTn>
                                        <p:tgtEl>
                                          <p:spTgt spid="23"/>
                                        </p:tgtEl>
                                        <p:attrNameLst>
                                          <p:attrName>style.visibility</p:attrName>
                                        </p:attrNameLst>
                                      </p:cBhvr>
                                      <p:to>
                                        <p:strVal val="visible"/>
                                      </p:to>
                                    </p:set>
                                    <p:animEffect transition="in" filter="wipe(left)">
                                      <p:cBhvr>
                                        <p:cTn id="15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5" grpId="0" animBg="1"/>
      <p:bldP spid="26" grpId="0" animBg="1"/>
      <p:bldP spid="27" grpId="0" animBg="1"/>
      <p:bldP spid="28" grpId="0" animBg="1"/>
      <p:bldP spid="29" grpId="0" build="p">
        <p:tmplLst>
          <p:tmpl lvl="1">
            <p:tnLst>
              <p:par>
                <p:cTn presetID="2" presetClass="entr" presetSubtype="1"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ppt_x"/>
                          </p:val>
                        </p:tav>
                        <p:tav tm="100000">
                          <p:val>
                            <p:strVal val="#ppt_x"/>
                          </p:val>
                        </p:tav>
                      </p:tavLst>
                    </p:anim>
                    <p:anim calcmode="lin" valueType="num">
                      <p:cBhvr additive="base">
                        <p:cTn dur="750" fill="hold"/>
                        <p:tgtEl>
                          <p:spTgt spid="6"/>
                        </p:tgtEl>
                        <p:attrNameLst>
                          <p:attrName>ppt_y</p:attrName>
                        </p:attrNameLst>
                      </p:cBhvr>
                      <p:tavLst>
                        <p:tav tm="0">
                          <p:val>
                            <p:strVal val="0-#ppt_h/2"/>
                          </p:val>
                        </p:tav>
                        <p:tav tm="100000">
                          <p:val>
                            <p:strVal val="#ppt_y"/>
                          </p:val>
                        </p:tav>
                      </p:tavLst>
                    </p:anim>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30" grpId="0" build="p">
        <p:tmplLst>
          <p:tmpl lvl="1">
            <p:tnLst>
              <p:par>
                <p:cTn presetID="22" presetClass="entr" presetSubtype="8"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withEffect">
                  <p:stCondLst>
                    <p:cond delay="30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animBg="1"/>
      <p:bldP spid="35" grpId="0" animBg="1"/>
      <p:bldP spid="36" grpId="0" animBg="1"/>
      <p:bldP spid="37" grpId="0" build="p">
        <p:tmplLst>
          <p:tmpl lvl="1">
            <p:tnLst>
              <p:par>
                <p:cTn presetID="2" presetClass="entr" presetSubtype="1" decel="10000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ppt_x"/>
                          </p:val>
                        </p:tav>
                        <p:tav tm="100000">
                          <p:val>
                            <p:strVal val="#ppt_x"/>
                          </p:val>
                        </p:tav>
                      </p:tavLst>
                    </p:anim>
                    <p:anim calcmode="lin" valueType="num">
                      <p:cBhvr additive="base">
                        <p:cTn dur="75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1" de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2" presetClass="entr" presetSubtype="8"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2" presetClass="entr" presetSubtype="8"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2" presetClass="entr" presetSubtype="8" fill="hold" nodeType="withEffect">
                  <p:stCondLst>
                    <p:cond delay="3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animBg="1"/>
      <p:bldP spid="44" grpId="0" animBg="1"/>
      <p:bldP spid="45" grpId="0" animBg="1"/>
      <p:bldP spid="46" grpId="0" animBg="1"/>
      <p:bldP spid="47" grpId="0" build="p">
        <p:tmplLst>
          <p:tmpl lvl="1">
            <p:tnLst>
              <p:par>
                <p:cTn presetID="2" presetClass="entr" presetSubtype="1"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750" fill="hold"/>
                        <p:tgtEl>
                          <p:spTgt spid="47"/>
                        </p:tgtEl>
                        <p:attrNameLst>
                          <p:attrName>ppt_x</p:attrName>
                        </p:attrNameLst>
                      </p:cBhvr>
                      <p:tavLst>
                        <p:tav tm="0">
                          <p:val>
                            <p:strVal val="#ppt_x"/>
                          </p:val>
                        </p:tav>
                        <p:tav tm="100000">
                          <p:val>
                            <p:strVal val="#ppt_x"/>
                          </p:val>
                        </p:tav>
                      </p:tavLst>
                    </p:anim>
                    <p:anim calcmode="lin" valueType="num">
                      <p:cBhvr additive="base">
                        <p:cTn dur="750" fill="hold"/>
                        <p:tgtEl>
                          <p:spTgt spid="47"/>
                        </p:tgtEl>
                        <p:attrNameLst>
                          <p:attrName>ppt_y</p:attrName>
                        </p:attrNameLst>
                      </p:cBhvr>
                      <p:tavLst>
                        <p:tav tm="0">
                          <p:val>
                            <p:strVal val="0-#ppt_h/2"/>
                          </p:val>
                        </p:tav>
                        <p:tav tm="100000">
                          <p:val>
                            <p:strVal val="#ppt_y"/>
                          </p:val>
                        </p:tav>
                      </p:tavLst>
                    </p:anim>
                  </p:childTnLst>
                </p:cTn>
              </p:par>
            </p:tnLst>
          </p:tmpl>
        </p:tmplLst>
      </p:bldP>
      <p:bldP spid="48" grpId="0" build="p">
        <p:tmplLst>
          <p:tmpl lvl="1">
            <p:tnLst>
              <p:par>
                <p:cTn presetID="2" presetClass="entr" presetSubtype="1" decel="10000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0-#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withEffect">
                  <p:stCondLst>
                    <p:cond delay="10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build="p">
        <p:tmplLst>
          <p:tmpl lvl="1">
            <p:tnLst>
              <p:par>
                <p:cTn presetID="22" presetClass="entr" presetSubtype="8" fill="hold" nodeType="withEffect">
                  <p:stCondLst>
                    <p:cond delay="20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2" presetClass="entr" presetSubtype="8" fill="hold" nodeType="withEffect">
                  <p:stCondLst>
                    <p:cond delay="30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P spid="53" grpId="0" animBg="1"/>
      <p:bldP spid="54" grpId="0" animBg="1"/>
      <p:bldP spid="55" grpId="0" animBg="1"/>
      <p:bldP spid="56" grpId="0" animBg="1"/>
      <p:bldP spid="57" grpId="0" build="p">
        <p:tmplLst>
          <p:tmpl lvl="1">
            <p:tnLst>
              <p:par>
                <p:cTn presetID="2" presetClass="entr" presetSubtype="1" decel="100000" fill="hold" nodeType="withEffect">
                  <p:stCondLst>
                    <p:cond delay="25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750" fill="hold"/>
                        <p:tgtEl>
                          <p:spTgt spid="57"/>
                        </p:tgtEl>
                        <p:attrNameLst>
                          <p:attrName>ppt_x</p:attrName>
                        </p:attrNameLst>
                      </p:cBhvr>
                      <p:tavLst>
                        <p:tav tm="0">
                          <p:val>
                            <p:strVal val="#ppt_x"/>
                          </p:val>
                        </p:tav>
                        <p:tav tm="100000">
                          <p:val>
                            <p:strVal val="#ppt_x"/>
                          </p:val>
                        </p:tav>
                      </p:tavLst>
                    </p:anim>
                    <p:anim calcmode="lin" valueType="num">
                      <p:cBhvr additive="base">
                        <p:cTn dur="750" fill="hold"/>
                        <p:tgtEl>
                          <p:spTgt spid="57"/>
                        </p:tgtEl>
                        <p:attrNameLst>
                          <p:attrName>ppt_y</p:attrName>
                        </p:attrNameLst>
                      </p:cBhvr>
                      <p:tavLst>
                        <p:tav tm="0">
                          <p:val>
                            <p:strVal val="0-#ppt_h/2"/>
                          </p:val>
                        </p:tav>
                        <p:tav tm="100000">
                          <p:val>
                            <p:strVal val="#ppt_y"/>
                          </p:val>
                        </p:tav>
                      </p:tavLst>
                    </p:anim>
                  </p:childTnLst>
                </p:cTn>
              </p:par>
            </p:tnLst>
          </p:tmpl>
        </p:tmplLst>
      </p:bldP>
      <p:bldP spid="58" grpId="0" build="p">
        <p:tmplLst>
          <p:tmpl lvl="1">
            <p:tnLst>
              <p:par>
                <p:cTn presetID="2" presetClass="entr" presetSubtype="1" decel="100000" fill="hold" nodeType="withEffect">
                  <p:stCondLst>
                    <p:cond delay="2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750" fill="hold"/>
                        <p:tgtEl>
                          <p:spTgt spid="58"/>
                        </p:tgtEl>
                        <p:attrNameLst>
                          <p:attrName>ppt_x</p:attrName>
                        </p:attrNameLst>
                      </p:cBhvr>
                      <p:tavLst>
                        <p:tav tm="0">
                          <p:val>
                            <p:strVal val="#ppt_x"/>
                          </p:val>
                        </p:tav>
                        <p:tav tm="100000">
                          <p:val>
                            <p:strVal val="#ppt_x"/>
                          </p:val>
                        </p:tav>
                      </p:tavLst>
                    </p:anim>
                    <p:anim calcmode="lin" valueType="num">
                      <p:cBhvr additive="base">
                        <p:cTn dur="750" fill="hold"/>
                        <p:tgtEl>
                          <p:spTgt spid="58"/>
                        </p:tgtEl>
                        <p:attrNameLst>
                          <p:attrName>ppt_y</p:attrName>
                        </p:attrNameLst>
                      </p:cBhvr>
                      <p:tavLst>
                        <p:tav tm="0">
                          <p:val>
                            <p:strVal val="0-#ppt_h/2"/>
                          </p:val>
                        </p:tav>
                        <p:tav tm="100000">
                          <p:val>
                            <p:strVal val="#ppt_y"/>
                          </p:val>
                        </p:tav>
                      </p:tavLst>
                    </p:anim>
                  </p:childTnLst>
                </p:cTn>
              </p:par>
            </p:tnLst>
          </p:tmpl>
        </p:tmplLst>
      </p:bldP>
      <p:bldP spid="59" grpId="0" build="p">
        <p:tmplLst>
          <p:tmpl lvl="1">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22" presetClass="entr" presetSubtype="8" fill="hold" nodeType="withEffect">
                  <p:stCondLst>
                    <p:cond delay="10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P spid="61" grpId="0" build="p">
        <p:tmplLst>
          <p:tmpl lvl="1">
            <p:tnLst>
              <p:par>
                <p:cTn presetID="22" presetClass="entr" presetSubtype="8" fill="hold" nodeType="withEffect">
                  <p:stCondLst>
                    <p:cond delay="20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2" presetClass="entr" presetSubtype="8" fill="hold" nodeType="withEffect">
                  <p:stCondLst>
                    <p:cond delay="300"/>
                  </p:stCondLst>
                  <p:childTnLst>
                    <p:set>
                      <p:cBhvr>
                        <p:cTn dur="1" fill="hold">
                          <p:stCondLst>
                            <p:cond delay="0"/>
                          </p:stCondLst>
                        </p:cTn>
                        <p:tgtEl>
                          <p:spTgt spid="62"/>
                        </p:tgtEl>
                        <p:attrNameLst>
                          <p:attrName>style.visibility</p:attrName>
                        </p:attrNameLst>
                      </p:cBhvr>
                      <p:to>
                        <p:strVal val="visible"/>
                      </p:to>
                    </p:set>
                    <p:animEffect transition="in" filter="wipe(left)">
                      <p:cBhvr>
                        <p:cTn dur="500"/>
                        <p:tgtEl>
                          <p:spTgt spid="62"/>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2128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6560594"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6560594"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6671545" y="4416703"/>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2"/>
          <p:cNvSpPr>
            <a:spLocks noGrp="1"/>
          </p:cNvSpPr>
          <p:nvPr>
            <p:ph type="body" sz="quarter" idx="16" hasCustomPrompt="1"/>
          </p:nvPr>
        </p:nvSpPr>
        <p:spPr>
          <a:xfrm>
            <a:off x="1189989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2" name="テキスト プレースホルダー 12"/>
          <p:cNvSpPr>
            <a:spLocks noGrp="1"/>
          </p:cNvSpPr>
          <p:nvPr>
            <p:ph type="body" sz="quarter" idx="17" hasCustomPrompt="1"/>
          </p:nvPr>
        </p:nvSpPr>
        <p:spPr>
          <a:xfrm>
            <a:off x="1189989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3" name="正方形/長方形 12"/>
          <p:cNvSpPr/>
          <p:nvPr userDrawn="1"/>
        </p:nvSpPr>
        <p:spPr>
          <a:xfrm>
            <a:off x="12010850" y="4416703"/>
            <a:ext cx="161121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1337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25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par>
                          <p:cTn id="30" fill="hold">
                            <p:stCondLst>
                              <p:cond delay="2250"/>
                            </p:stCondLst>
                            <p:childTnLst>
                              <p:par>
                                <p:cTn id="31" presetID="2" presetClass="entr" presetSubtype="8" decel="100000" fill="hold" grpId="0" nodeType="afterEffect">
                                  <p:stCondLst>
                                    <p:cond delay="250"/>
                                  </p:stCondLst>
                                  <p:childTnLst>
                                    <p:set>
                                      <p:cBhvr>
                                        <p:cTn id="32" dur="1" fill="hold">
                                          <p:stCondLst>
                                            <p:cond delay="0"/>
                                          </p:stCondLst>
                                        </p:cTn>
                                        <p:tgtEl>
                                          <p:spTgt spid="12">
                                            <p:txEl>
                                              <p:pRg st="0" end="0"/>
                                            </p:txEl>
                                          </p:spTgt>
                                        </p:tgtEl>
                                        <p:attrNameLst>
                                          <p:attrName>style.visibility</p:attrName>
                                        </p:attrNameLst>
                                      </p:cBhvr>
                                      <p:to>
                                        <p:strVal val="visible"/>
                                      </p:to>
                                    </p:set>
                                    <p:anim calcmode="lin" valueType="num">
                                      <p:cBhvr additive="base">
                                        <p:cTn id="33"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2">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8"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build="p">
        <p:tmplLst>
          <p:tmpl lvl="1">
            <p:tnLst>
              <p:par>
                <p:cTn presetID="2" presetClass="entr" presetSubtype="8" decel="10000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deas">
    <p:spTree>
      <p:nvGrpSpPr>
        <p:cNvPr id="1" name=""/>
        <p:cNvGrpSpPr/>
        <p:nvPr/>
      </p:nvGrpSpPr>
      <p:grpSpPr>
        <a:xfrm>
          <a:off x="0" y="0"/>
          <a:ext cx="0" cy="0"/>
          <a:chOff x="0" y="0"/>
          <a:chExt cx="0" cy="0"/>
        </a:xfrm>
      </p:grpSpPr>
      <p:sp>
        <p:nvSpPr>
          <p:cNvPr id="89" name="フリーフォーム 88"/>
          <p:cNvSpPr/>
          <p:nvPr userDrawn="1"/>
        </p:nvSpPr>
        <p:spPr>
          <a:xfrm flipH="1">
            <a:off x="7090483" y="3840023"/>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1" name="角丸四角形 50"/>
          <p:cNvSpPr/>
          <p:nvPr userDrawn="1"/>
        </p:nvSpPr>
        <p:spPr>
          <a:xfrm>
            <a:off x="8257714" y="7240469"/>
            <a:ext cx="1772573" cy="288717"/>
          </a:xfrm>
          <a:prstGeom prst="roundRect">
            <a:avLst>
              <a:gd name="adj" fmla="val 5000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2" name="グループ化 91"/>
          <p:cNvGrpSpPr/>
          <p:nvPr userDrawn="1"/>
        </p:nvGrpSpPr>
        <p:grpSpPr>
          <a:xfrm>
            <a:off x="8257714" y="7624159"/>
            <a:ext cx="1772573" cy="598272"/>
            <a:chOff x="8257714" y="7948214"/>
            <a:chExt cx="1772573" cy="598272"/>
          </a:xfrm>
        </p:grpSpPr>
        <p:sp>
          <p:nvSpPr>
            <p:cNvPr id="52" name="角丸四角形 51"/>
            <p:cNvSpPr/>
            <p:nvPr userDrawn="1"/>
          </p:nvSpPr>
          <p:spPr>
            <a:xfrm>
              <a:off x="8257714" y="7948214"/>
              <a:ext cx="1772573" cy="288717"/>
            </a:xfrm>
            <a:prstGeom prst="roundRect">
              <a:avLst>
                <a:gd name="adj" fmla="val 5000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 name="円/楕円 7"/>
            <p:cNvSpPr/>
            <p:nvPr userDrawn="1"/>
          </p:nvSpPr>
          <p:spPr>
            <a:xfrm>
              <a:off x="8690097" y="8160953"/>
              <a:ext cx="907807" cy="385533"/>
            </a:xfrm>
            <a:custGeom>
              <a:avLst/>
              <a:gdLst/>
              <a:ahLst/>
              <a:cxnLst/>
              <a:rect l="l" t="t" r="r" b="b"/>
              <a:pathLst>
                <a:path w="758714" h="322215">
                  <a:moveTo>
                    <a:pt x="0" y="0"/>
                  </a:moveTo>
                  <a:lnTo>
                    <a:pt x="758714" y="0"/>
                  </a:lnTo>
                  <a:cubicBezTo>
                    <a:pt x="729497" y="182913"/>
                    <a:pt x="570695" y="322215"/>
                    <a:pt x="379357" y="322215"/>
                  </a:cubicBezTo>
                  <a:cubicBezTo>
                    <a:pt x="188019" y="322215"/>
                    <a:pt x="29217" y="182913"/>
                    <a:pt x="0" y="0"/>
                  </a:cubicBezTo>
                  <a:close/>
                </a:path>
              </a:pathLst>
            </a:cu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フリーフォーム 75"/>
          <p:cNvSpPr/>
          <p:nvPr userDrawn="1"/>
        </p:nvSpPr>
        <p:spPr>
          <a:xfrm>
            <a:off x="9163230" y="2737514"/>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フリーフォーム 84"/>
          <p:cNvSpPr/>
          <p:nvPr userDrawn="1"/>
        </p:nvSpPr>
        <p:spPr>
          <a:xfrm>
            <a:off x="10007427" y="3840690"/>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7" name="フリーフォーム 86"/>
          <p:cNvSpPr/>
          <p:nvPr userDrawn="1"/>
        </p:nvSpPr>
        <p:spPr>
          <a:xfrm>
            <a:off x="9170850" y="5318355"/>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8" name="フリーフォーム 87"/>
          <p:cNvSpPr/>
          <p:nvPr userDrawn="1"/>
        </p:nvSpPr>
        <p:spPr>
          <a:xfrm flipH="1">
            <a:off x="7344063" y="2736847"/>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フリーフォーム 89"/>
          <p:cNvSpPr/>
          <p:nvPr userDrawn="1"/>
        </p:nvSpPr>
        <p:spPr>
          <a:xfrm flipH="1">
            <a:off x="7377018" y="5317688"/>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3" name="図プレースホルダー 25"/>
          <p:cNvSpPr>
            <a:spLocks noGrp="1"/>
          </p:cNvSpPr>
          <p:nvPr>
            <p:ph type="pic" sz="quarter" idx="14" hasCustomPrompt="1"/>
          </p:nvPr>
        </p:nvSpPr>
        <p:spPr>
          <a:xfrm>
            <a:off x="9606200"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4" name="図プレースホルダー 25"/>
          <p:cNvSpPr>
            <a:spLocks noGrp="1"/>
          </p:cNvSpPr>
          <p:nvPr>
            <p:ph type="pic" sz="quarter" idx="15" hasCustomPrompt="1"/>
          </p:nvPr>
        </p:nvSpPr>
        <p:spPr>
          <a:xfrm>
            <a:off x="10355359" y="4571965"/>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5" name="図プレースホルダー 25"/>
          <p:cNvSpPr>
            <a:spLocks noGrp="1"/>
          </p:cNvSpPr>
          <p:nvPr>
            <p:ph type="pic" sz="quarter" idx="16" hasCustomPrompt="1"/>
          </p:nvPr>
        </p:nvSpPr>
        <p:spPr>
          <a:xfrm>
            <a:off x="9606200"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6" name="図プレースホルダー 25"/>
          <p:cNvSpPr>
            <a:spLocks noGrp="1"/>
          </p:cNvSpPr>
          <p:nvPr>
            <p:ph type="pic" sz="quarter" idx="17" hasCustomPrompt="1"/>
          </p:nvPr>
        </p:nvSpPr>
        <p:spPr>
          <a:xfrm>
            <a:off x="8127545"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7" name="図プレースホルダー 25"/>
          <p:cNvSpPr>
            <a:spLocks noGrp="1"/>
          </p:cNvSpPr>
          <p:nvPr>
            <p:ph type="pic" sz="quarter" idx="18" hasCustomPrompt="1"/>
          </p:nvPr>
        </p:nvSpPr>
        <p:spPr>
          <a:xfrm>
            <a:off x="7438415" y="456657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8" name="図プレースホルダー 25"/>
          <p:cNvSpPr>
            <a:spLocks noGrp="1"/>
          </p:cNvSpPr>
          <p:nvPr>
            <p:ph type="pic" sz="quarter" idx="19" hasCustomPrompt="1"/>
          </p:nvPr>
        </p:nvSpPr>
        <p:spPr>
          <a:xfrm>
            <a:off x="8127545"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9" name="テキスト プレースホルダー 12"/>
          <p:cNvSpPr>
            <a:spLocks noGrp="1"/>
          </p:cNvSpPr>
          <p:nvPr>
            <p:ph type="body" sz="quarter" idx="12" hasCustomPrompt="1"/>
          </p:nvPr>
        </p:nvSpPr>
        <p:spPr>
          <a:xfrm>
            <a:off x="6054938" y="8866801"/>
            <a:ext cx="6178123" cy="535813"/>
          </a:xfrm>
        </p:spPr>
        <p:txBody>
          <a:bodyPr>
            <a:normAutofit/>
          </a:bodyPr>
          <a:lstStyle>
            <a:lvl1pPr algn="ctr">
              <a:spcBef>
                <a:spcPts val="0"/>
              </a:spcBef>
              <a:defRPr sz="1800" baseline="0"/>
            </a:lvl1pPr>
          </a:lstStyle>
          <a:p>
            <a:pPr lvl="0"/>
            <a:r>
              <a:rPr kumimoji="1" lang="en-US" altLang="ja-JP" dirty="0"/>
              <a:t>Text goes here</a:t>
            </a:r>
            <a:endParaRPr kumimoji="1" lang="ja-JP" altLang="en-US" dirty="0"/>
          </a:p>
        </p:txBody>
      </p:sp>
      <p:sp>
        <p:nvSpPr>
          <p:cNvPr id="100" name="テキスト プレースホルダー 12"/>
          <p:cNvSpPr>
            <a:spLocks noGrp="1"/>
          </p:cNvSpPr>
          <p:nvPr>
            <p:ph type="body" sz="quarter" idx="20" hasCustomPrompt="1"/>
          </p:nvPr>
        </p:nvSpPr>
        <p:spPr>
          <a:xfrm>
            <a:off x="6054938" y="8327013"/>
            <a:ext cx="6178123" cy="586840"/>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5" name="テキスト プレースホルダー 12"/>
          <p:cNvSpPr>
            <a:spLocks noGrp="1"/>
          </p:cNvSpPr>
          <p:nvPr>
            <p:ph type="body" sz="quarter" idx="21" hasCustomPrompt="1"/>
          </p:nvPr>
        </p:nvSpPr>
        <p:spPr>
          <a:xfrm>
            <a:off x="11744227" y="6687801"/>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6" name="テキスト プレースホルダー 12"/>
          <p:cNvSpPr>
            <a:spLocks noGrp="1"/>
          </p:cNvSpPr>
          <p:nvPr>
            <p:ph type="body" sz="quarter" idx="22" hasCustomPrompt="1"/>
          </p:nvPr>
        </p:nvSpPr>
        <p:spPr>
          <a:xfrm>
            <a:off x="11744228" y="6190387"/>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7" name="テキスト プレースホルダー 12"/>
          <p:cNvSpPr>
            <a:spLocks noGrp="1"/>
          </p:cNvSpPr>
          <p:nvPr>
            <p:ph type="body" sz="quarter" idx="23" hasCustomPrompt="1"/>
          </p:nvPr>
        </p:nvSpPr>
        <p:spPr>
          <a:xfrm>
            <a:off x="11744226" y="4699440"/>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8" name="テキスト プレースホルダー 12"/>
          <p:cNvSpPr>
            <a:spLocks noGrp="1"/>
          </p:cNvSpPr>
          <p:nvPr>
            <p:ph type="body" sz="quarter" idx="24" hasCustomPrompt="1"/>
          </p:nvPr>
        </p:nvSpPr>
        <p:spPr>
          <a:xfrm>
            <a:off x="11744227" y="4202026"/>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9" name="テキスト プレースホルダー 12"/>
          <p:cNvSpPr>
            <a:spLocks noGrp="1"/>
          </p:cNvSpPr>
          <p:nvPr>
            <p:ph type="body" sz="quarter" idx="25" hasCustomPrompt="1"/>
          </p:nvPr>
        </p:nvSpPr>
        <p:spPr>
          <a:xfrm>
            <a:off x="11010972" y="2654827"/>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10" name="テキスト プレースホルダー 12"/>
          <p:cNvSpPr>
            <a:spLocks noGrp="1"/>
          </p:cNvSpPr>
          <p:nvPr>
            <p:ph type="body" sz="quarter" idx="26" hasCustomPrompt="1"/>
          </p:nvPr>
        </p:nvSpPr>
        <p:spPr>
          <a:xfrm>
            <a:off x="11010973" y="2157413"/>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1" name="テキスト プレースホルダー 12"/>
          <p:cNvSpPr>
            <a:spLocks noGrp="1"/>
          </p:cNvSpPr>
          <p:nvPr>
            <p:ph type="body" sz="quarter" idx="27" hasCustomPrompt="1"/>
          </p:nvPr>
        </p:nvSpPr>
        <p:spPr>
          <a:xfrm>
            <a:off x="2481511" y="265482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2" name="テキスト プレースホルダー 12"/>
          <p:cNvSpPr>
            <a:spLocks noGrp="1"/>
          </p:cNvSpPr>
          <p:nvPr>
            <p:ph type="body" sz="quarter" idx="28" hasCustomPrompt="1"/>
          </p:nvPr>
        </p:nvSpPr>
        <p:spPr>
          <a:xfrm>
            <a:off x="2481512" y="217673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3" name="テキスト プレースホルダー 12"/>
          <p:cNvSpPr>
            <a:spLocks noGrp="1"/>
          </p:cNvSpPr>
          <p:nvPr>
            <p:ph type="body" sz="quarter" idx="29" hasCustomPrompt="1"/>
          </p:nvPr>
        </p:nvSpPr>
        <p:spPr>
          <a:xfrm>
            <a:off x="1879065" y="469901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4" name="テキスト プレースホルダー 12"/>
          <p:cNvSpPr>
            <a:spLocks noGrp="1"/>
          </p:cNvSpPr>
          <p:nvPr>
            <p:ph type="body" sz="quarter" idx="30" hasCustomPrompt="1"/>
          </p:nvPr>
        </p:nvSpPr>
        <p:spPr>
          <a:xfrm>
            <a:off x="1879066" y="422092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5" name="テキスト プレースホルダー 12"/>
          <p:cNvSpPr>
            <a:spLocks noGrp="1"/>
          </p:cNvSpPr>
          <p:nvPr>
            <p:ph type="body" sz="quarter" idx="31" hasCustomPrompt="1"/>
          </p:nvPr>
        </p:nvSpPr>
        <p:spPr>
          <a:xfrm>
            <a:off x="1959396" y="6687909"/>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6" name="テキスト プレースホルダー 12"/>
          <p:cNvSpPr>
            <a:spLocks noGrp="1"/>
          </p:cNvSpPr>
          <p:nvPr>
            <p:ph type="body" sz="quarter" idx="32" hasCustomPrompt="1"/>
          </p:nvPr>
        </p:nvSpPr>
        <p:spPr>
          <a:xfrm>
            <a:off x="1959397" y="6209819"/>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118" name="直線コネクタ 117"/>
          <p:cNvCxnSpPr>
            <a:stCxn id="93" idx="0"/>
            <a:endCxn id="110" idx="1"/>
          </p:cNvCxnSpPr>
          <p:nvPr userDrawn="1"/>
        </p:nvCxnSpPr>
        <p:spPr>
          <a:xfrm rot="5400000" flipH="1" flipV="1">
            <a:off x="10042919" y="2238375"/>
            <a:ext cx="776782" cy="1159325"/>
          </a:xfrm>
          <a:prstGeom prst="bentConnector2">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a:stCxn id="94" idx="3"/>
            <a:endCxn id="108" idx="1"/>
          </p:cNvCxnSpPr>
          <p:nvPr userDrawn="1"/>
        </p:nvCxnSpPr>
        <p:spPr>
          <a:xfrm flipV="1">
            <a:off x="10846255" y="4474259"/>
            <a:ext cx="897972" cy="343154"/>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a:stCxn id="95" idx="3"/>
            <a:endCxn id="106" idx="1"/>
          </p:cNvCxnSpPr>
          <p:nvPr userDrawn="1"/>
        </p:nvCxnSpPr>
        <p:spPr>
          <a:xfrm>
            <a:off x="10097096" y="6054699"/>
            <a:ext cx="1647132" cy="407921"/>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a:stCxn id="116" idx="3"/>
            <a:endCxn id="96" idx="1"/>
          </p:cNvCxnSpPr>
          <p:nvPr userDrawn="1"/>
        </p:nvCxnSpPr>
        <p:spPr>
          <a:xfrm flipV="1">
            <a:off x="6568368" y="6054699"/>
            <a:ext cx="1559177" cy="417691"/>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a:stCxn id="114" idx="3"/>
            <a:endCxn id="97" idx="1"/>
          </p:cNvCxnSpPr>
          <p:nvPr userDrawn="1"/>
        </p:nvCxnSpPr>
        <p:spPr>
          <a:xfrm>
            <a:off x="6488037" y="4483498"/>
            <a:ext cx="950378" cy="328521"/>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a:stCxn id="112" idx="3"/>
            <a:endCxn id="98" idx="0"/>
          </p:cNvCxnSpPr>
          <p:nvPr userDrawn="1"/>
        </p:nvCxnSpPr>
        <p:spPr>
          <a:xfrm>
            <a:off x="7090483" y="2439308"/>
            <a:ext cx="1282510" cy="767120"/>
          </a:xfrm>
          <a:prstGeom prst="bentConnector2">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73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750" fill="hold"/>
                                        <p:tgtEl>
                                          <p:spTgt spid="51"/>
                                        </p:tgtEl>
                                        <p:attrNameLst>
                                          <p:attrName>ppt_x</p:attrName>
                                        </p:attrNameLst>
                                      </p:cBhvr>
                                      <p:tavLst>
                                        <p:tav tm="0">
                                          <p:val>
                                            <p:strVal val="#ppt_x"/>
                                          </p:val>
                                        </p:tav>
                                        <p:tav tm="100000">
                                          <p:val>
                                            <p:strVal val="#ppt_x"/>
                                          </p:val>
                                        </p:tav>
                                      </p:tavLst>
                                    </p:anim>
                                    <p:anim calcmode="lin" valueType="num">
                                      <p:cBhvr additive="base">
                                        <p:cTn id="8" dur="750" fill="hold"/>
                                        <p:tgtEl>
                                          <p:spTgt spid="51"/>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92"/>
                                        </p:tgtEl>
                                        <p:attrNameLst>
                                          <p:attrName>style.visibility</p:attrName>
                                        </p:attrNameLst>
                                      </p:cBhvr>
                                      <p:to>
                                        <p:strVal val="visible"/>
                                      </p:to>
                                    </p:set>
                                    <p:anim calcmode="lin" valueType="num">
                                      <p:cBhvr additive="base">
                                        <p:cTn id="11" dur="750" fill="hold"/>
                                        <p:tgtEl>
                                          <p:spTgt spid="92"/>
                                        </p:tgtEl>
                                        <p:attrNameLst>
                                          <p:attrName>ppt_x</p:attrName>
                                        </p:attrNameLst>
                                      </p:cBhvr>
                                      <p:tavLst>
                                        <p:tav tm="0">
                                          <p:val>
                                            <p:strVal val="#ppt_x"/>
                                          </p:val>
                                        </p:tav>
                                        <p:tav tm="100000">
                                          <p:val>
                                            <p:strVal val="#ppt_x"/>
                                          </p:val>
                                        </p:tav>
                                      </p:tavLst>
                                    </p:anim>
                                    <p:anim calcmode="lin" valueType="num">
                                      <p:cBhvr additive="base">
                                        <p:cTn id="12" dur="750" fill="hold"/>
                                        <p:tgtEl>
                                          <p:spTgt spid="92"/>
                                        </p:tgtEl>
                                        <p:attrNameLst>
                                          <p:attrName>ppt_y</p:attrName>
                                        </p:attrNameLst>
                                      </p:cBhvr>
                                      <p:tavLst>
                                        <p:tav tm="0">
                                          <p:val>
                                            <p:strVal val="0-#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additive="base">
                                        <p:cTn id="15" dur="750" fill="hold"/>
                                        <p:tgtEl>
                                          <p:spTgt spid="76"/>
                                        </p:tgtEl>
                                        <p:attrNameLst>
                                          <p:attrName>ppt_x</p:attrName>
                                        </p:attrNameLst>
                                      </p:cBhvr>
                                      <p:tavLst>
                                        <p:tav tm="0">
                                          <p:val>
                                            <p:strVal val="0-#ppt_w/2"/>
                                          </p:val>
                                        </p:tav>
                                        <p:tav tm="100000">
                                          <p:val>
                                            <p:strVal val="#ppt_x"/>
                                          </p:val>
                                        </p:tav>
                                      </p:tavLst>
                                    </p:anim>
                                    <p:anim calcmode="lin" valueType="num">
                                      <p:cBhvr additive="base">
                                        <p:cTn id="16" dur="750" fill="hold"/>
                                        <p:tgtEl>
                                          <p:spTgt spid="76"/>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93"/>
                                        </p:tgtEl>
                                        <p:attrNameLst>
                                          <p:attrName>style.visibility</p:attrName>
                                        </p:attrNameLst>
                                      </p:cBhvr>
                                      <p:to>
                                        <p:strVal val="visible"/>
                                      </p:to>
                                    </p:set>
                                    <p:anim calcmode="lin" valueType="num">
                                      <p:cBhvr additive="base">
                                        <p:cTn id="19" dur="750" fill="hold"/>
                                        <p:tgtEl>
                                          <p:spTgt spid="93"/>
                                        </p:tgtEl>
                                        <p:attrNameLst>
                                          <p:attrName>ppt_x</p:attrName>
                                        </p:attrNameLst>
                                      </p:cBhvr>
                                      <p:tavLst>
                                        <p:tav tm="0">
                                          <p:val>
                                            <p:strVal val="0-#ppt_w/2"/>
                                          </p:val>
                                        </p:tav>
                                        <p:tav tm="100000">
                                          <p:val>
                                            <p:strVal val="#ppt_x"/>
                                          </p:val>
                                        </p:tav>
                                      </p:tavLst>
                                    </p:anim>
                                    <p:anim calcmode="lin" valueType="num">
                                      <p:cBhvr additive="base">
                                        <p:cTn id="20" dur="750" fill="hold"/>
                                        <p:tgtEl>
                                          <p:spTgt spid="93"/>
                                        </p:tgtEl>
                                        <p:attrNameLst>
                                          <p:attrName>ppt_y</p:attrName>
                                        </p:attrNameLst>
                                      </p:cBhvr>
                                      <p:tavLst>
                                        <p:tav tm="0">
                                          <p:val>
                                            <p:strVal val="1+#ppt_h/2"/>
                                          </p:val>
                                        </p:tav>
                                        <p:tav tm="100000">
                                          <p:val>
                                            <p:strVal val="#ppt_y"/>
                                          </p:val>
                                        </p:tav>
                                      </p:tavLst>
                                    </p:anim>
                                  </p:childTnLst>
                                </p:cTn>
                              </p:par>
                              <p:par>
                                <p:cTn id="21" presetID="2" presetClass="entr" presetSubtype="8" decel="100000" fill="hold" grpId="0" nodeType="with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additive="base">
                                        <p:cTn id="23" dur="750" fill="hold"/>
                                        <p:tgtEl>
                                          <p:spTgt spid="85"/>
                                        </p:tgtEl>
                                        <p:attrNameLst>
                                          <p:attrName>ppt_x</p:attrName>
                                        </p:attrNameLst>
                                      </p:cBhvr>
                                      <p:tavLst>
                                        <p:tav tm="0">
                                          <p:val>
                                            <p:strVal val="0-#ppt_w/2"/>
                                          </p:val>
                                        </p:tav>
                                        <p:tav tm="100000">
                                          <p:val>
                                            <p:strVal val="#ppt_x"/>
                                          </p:val>
                                        </p:tav>
                                      </p:tavLst>
                                    </p:anim>
                                    <p:anim calcmode="lin" valueType="num">
                                      <p:cBhvr additive="base">
                                        <p:cTn id="24" dur="750" fill="hold"/>
                                        <p:tgtEl>
                                          <p:spTgt spid="85"/>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anim calcmode="lin" valueType="num">
                                      <p:cBhvr additive="base">
                                        <p:cTn id="27" dur="750" fill="hold"/>
                                        <p:tgtEl>
                                          <p:spTgt spid="94"/>
                                        </p:tgtEl>
                                        <p:attrNameLst>
                                          <p:attrName>ppt_x</p:attrName>
                                        </p:attrNameLst>
                                      </p:cBhvr>
                                      <p:tavLst>
                                        <p:tav tm="0">
                                          <p:val>
                                            <p:strVal val="0-#ppt_w/2"/>
                                          </p:val>
                                        </p:tav>
                                        <p:tav tm="100000">
                                          <p:val>
                                            <p:strVal val="#ppt_x"/>
                                          </p:val>
                                        </p:tav>
                                      </p:tavLst>
                                    </p:anim>
                                    <p:anim calcmode="lin" valueType="num">
                                      <p:cBhvr additive="base">
                                        <p:cTn id="28" dur="750" fill="hold"/>
                                        <p:tgtEl>
                                          <p:spTgt spid="94"/>
                                        </p:tgtEl>
                                        <p:attrNameLst>
                                          <p:attrName>ppt_y</p:attrName>
                                        </p:attrNameLst>
                                      </p:cBhvr>
                                      <p:tavLst>
                                        <p:tav tm="0">
                                          <p:val>
                                            <p:strVal val="#ppt_y"/>
                                          </p:val>
                                        </p:tav>
                                        <p:tav tm="100000">
                                          <p:val>
                                            <p:strVal val="#ppt_y"/>
                                          </p:val>
                                        </p:tav>
                                      </p:tavLst>
                                    </p:anim>
                                  </p:childTnLst>
                                </p:cTn>
                              </p:par>
                              <p:par>
                                <p:cTn id="29" presetID="2" presetClass="entr" presetSubtype="9" decel="100000" fill="hold" grpId="0" nodeType="withEffect">
                                  <p:stCondLst>
                                    <p:cond delay="0"/>
                                  </p:stCondLst>
                                  <p:childTnLst>
                                    <p:set>
                                      <p:cBhvr>
                                        <p:cTn id="30" dur="1" fill="hold">
                                          <p:stCondLst>
                                            <p:cond delay="0"/>
                                          </p:stCondLst>
                                        </p:cTn>
                                        <p:tgtEl>
                                          <p:spTgt spid="87"/>
                                        </p:tgtEl>
                                        <p:attrNameLst>
                                          <p:attrName>style.visibility</p:attrName>
                                        </p:attrNameLst>
                                      </p:cBhvr>
                                      <p:to>
                                        <p:strVal val="visible"/>
                                      </p:to>
                                    </p:set>
                                    <p:anim calcmode="lin" valueType="num">
                                      <p:cBhvr additive="base">
                                        <p:cTn id="31" dur="750" fill="hold"/>
                                        <p:tgtEl>
                                          <p:spTgt spid="87"/>
                                        </p:tgtEl>
                                        <p:attrNameLst>
                                          <p:attrName>ppt_x</p:attrName>
                                        </p:attrNameLst>
                                      </p:cBhvr>
                                      <p:tavLst>
                                        <p:tav tm="0">
                                          <p:val>
                                            <p:strVal val="0-#ppt_w/2"/>
                                          </p:val>
                                        </p:tav>
                                        <p:tav tm="100000">
                                          <p:val>
                                            <p:strVal val="#ppt_x"/>
                                          </p:val>
                                        </p:tav>
                                      </p:tavLst>
                                    </p:anim>
                                    <p:anim calcmode="lin" valueType="num">
                                      <p:cBhvr additive="base">
                                        <p:cTn id="32" dur="750" fill="hold"/>
                                        <p:tgtEl>
                                          <p:spTgt spid="87"/>
                                        </p:tgtEl>
                                        <p:attrNameLst>
                                          <p:attrName>ppt_y</p:attrName>
                                        </p:attrNameLst>
                                      </p:cBhvr>
                                      <p:tavLst>
                                        <p:tav tm="0">
                                          <p:val>
                                            <p:strVal val="0-#ppt_h/2"/>
                                          </p:val>
                                        </p:tav>
                                        <p:tav tm="100000">
                                          <p:val>
                                            <p:strVal val="#ppt_y"/>
                                          </p:val>
                                        </p:tav>
                                      </p:tavLst>
                                    </p:anim>
                                  </p:childTnLst>
                                </p:cTn>
                              </p:par>
                              <p:par>
                                <p:cTn id="33" presetID="2" presetClass="entr" presetSubtype="9" decel="100000" fill="hold" grpId="0" nodeType="withEffect">
                                  <p:stCondLst>
                                    <p:cond delay="0"/>
                                  </p:stCondLst>
                                  <p:childTnLst>
                                    <p:set>
                                      <p:cBhvr>
                                        <p:cTn id="34" dur="1" fill="hold">
                                          <p:stCondLst>
                                            <p:cond delay="0"/>
                                          </p:stCondLst>
                                        </p:cTn>
                                        <p:tgtEl>
                                          <p:spTgt spid="95"/>
                                        </p:tgtEl>
                                        <p:attrNameLst>
                                          <p:attrName>style.visibility</p:attrName>
                                        </p:attrNameLst>
                                      </p:cBhvr>
                                      <p:to>
                                        <p:strVal val="visible"/>
                                      </p:to>
                                    </p:set>
                                    <p:anim calcmode="lin" valueType="num">
                                      <p:cBhvr additive="base">
                                        <p:cTn id="35" dur="750" fill="hold"/>
                                        <p:tgtEl>
                                          <p:spTgt spid="95"/>
                                        </p:tgtEl>
                                        <p:attrNameLst>
                                          <p:attrName>ppt_x</p:attrName>
                                        </p:attrNameLst>
                                      </p:cBhvr>
                                      <p:tavLst>
                                        <p:tav tm="0">
                                          <p:val>
                                            <p:strVal val="0-#ppt_w/2"/>
                                          </p:val>
                                        </p:tav>
                                        <p:tav tm="100000">
                                          <p:val>
                                            <p:strVal val="#ppt_x"/>
                                          </p:val>
                                        </p:tav>
                                      </p:tavLst>
                                    </p:anim>
                                    <p:anim calcmode="lin" valueType="num">
                                      <p:cBhvr additive="base">
                                        <p:cTn id="36" dur="750" fill="hold"/>
                                        <p:tgtEl>
                                          <p:spTgt spid="95"/>
                                        </p:tgtEl>
                                        <p:attrNameLst>
                                          <p:attrName>ppt_y</p:attrName>
                                        </p:attrNameLst>
                                      </p:cBhvr>
                                      <p:tavLst>
                                        <p:tav tm="0">
                                          <p:val>
                                            <p:strVal val="0-#ppt_h/2"/>
                                          </p:val>
                                        </p:tav>
                                        <p:tav tm="100000">
                                          <p:val>
                                            <p:strVal val="#ppt_y"/>
                                          </p:val>
                                        </p:tav>
                                      </p:tavLst>
                                    </p:anim>
                                  </p:childTnLst>
                                </p:cTn>
                              </p:par>
                              <p:par>
                                <p:cTn id="37" presetID="2" presetClass="entr" presetSubtype="3" decel="100000" fill="hold" grpId="0" nodeType="withEffect">
                                  <p:stCondLst>
                                    <p:cond delay="0"/>
                                  </p:stCondLst>
                                  <p:childTnLst>
                                    <p:set>
                                      <p:cBhvr>
                                        <p:cTn id="38" dur="1" fill="hold">
                                          <p:stCondLst>
                                            <p:cond delay="0"/>
                                          </p:stCondLst>
                                        </p:cTn>
                                        <p:tgtEl>
                                          <p:spTgt spid="90"/>
                                        </p:tgtEl>
                                        <p:attrNameLst>
                                          <p:attrName>style.visibility</p:attrName>
                                        </p:attrNameLst>
                                      </p:cBhvr>
                                      <p:to>
                                        <p:strVal val="visible"/>
                                      </p:to>
                                    </p:set>
                                    <p:anim calcmode="lin" valueType="num">
                                      <p:cBhvr additive="base">
                                        <p:cTn id="39" dur="750" fill="hold"/>
                                        <p:tgtEl>
                                          <p:spTgt spid="90"/>
                                        </p:tgtEl>
                                        <p:attrNameLst>
                                          <p:attrName>ppt_x</p:attrName>
                                        </p:attrNameLst>
                                      </p:cBhvr>
                                      <p:tavLst>
                                        <p:tav tm="0">
                                          <p:val>
                                            <p:strVal val="1+#ppt_w/2"/>
                                          </p:val>
                                        </p:tav>
                                        <p:tav tm="100000">
                                          <p:val>
                                            <p:strVal val="#ppt_x"/>
                                          </p:val>
                                        </p:tav>
                                      </p:tavLst>
                                    </p:anim>
                                    <p:anim calcmode="lin" valueType="num">
                                      <p:cBhvr additive="base">
                                        <p:cTn id="40" dur="750" fill="hold"/>
                                        <p:tgtEl>
                                          <p:spTgt spid="90"/>
                                        </p:tgtEl>
                                        <p:attrNameLst>
                                          <p:attrName>ppt_y</p:attrName>
                                        </p:attrNameLst>
                                      </p:cBhvr>
                                      <p:tavLst>
                                        <p:tav tm="0">
                                          <p:val>
                                            <p:strVal val="0-#ppt_h/2"/>
                                          </p:val>
                                        </p:tav>
                                        <p:tav tm="100000">
                                          <p:val>
                                            <p:strVal val="#ppt_y"/>
                                          </p:val>
                                        </p:tav>
                                      </p:tavLst>
                                    </p:anim>
                                  </p:childTnLst>
                                </p:cTn>
                              </p:par>
                              <p:par>
                                <p:cTn id="41" presetID="2" presetClass="entr" presetSubtype="3" decel="100000" fill="hold" grpId="0" nodeType="withEffect">
                                  <p:stCondLst>
                                    <p:cond delay="0"/>
                                  </p:stCondLst>
                                  <p:childTnLst>
                                    <p:set>
                                      <p:cBhvr>
                                        <p:cTn id="42" dur="1" fill="hold">
                                          <p:stCondLst>
                                            <p:cond delay="0"/>
                                          </p:stCondLst>
                                        </p:cTn>
                                        <p:tgtEl>
                                          <p:spTgt spid="96"/>
                                        </p:tgtEl>
                                        <p:attrNameLst>
                                          <p:attrName>style.visibility</p:attrName>
                                        </p:attrNameLst>
                                      </p:cBhvr>
                                      <p:to>
                                        <p:strVal val="visible"/>
                                      </p:to>
                                    </p:set>
                                    <p:anim calcmode="lin" valueType="num">
                                      <p:cBhvr additive="base">
                                        <p:cTn id="43" dur="750" fill="hold"/>
                                        <p:tgtEl>
                                          <p:spTgt spid="96"/>
                                        </p:tgtEl>
                                        <p:attrNameLst>
                                          <p:attrName>ppt_x</p:attrName>
                                        </p:attrNameLst>
                                      </p:cBhvr>
                                      <p:tavLst>
                                        <p:tav tm="0">
                                          <p:val>
                                            <p:strVal val="1+#ppt_w/2"/>
                                          </p:val>
                                        </p:tav>
                                        <p:tav tm="100000">
                                          <p:val>
                                            <p:strVal val="#ppt_x"/>
                                          </p:val>
                                        </p:tav>
                                      </p:tavLst>
                                    </p:anim>
                                    <p:anim calcmode="lin" valueType="num">
                                      <p:cBhvr additive="base">
                                        <p:cTn id="44" dur="750" fill="hold"/>
                                        <p:tgtEl>
                                          <p:spTgt spid="96"/>
                                        </p:tgtEl>
                                        <p:attrNameLst>
                                          <p:attrName>ppt_y</p:attrName>
                                        </p:attrNameLst>
                                      </p:cBhvr>
                                      <p:tavLst>
                                        <p:tav tm="0">
                                          <p:val>
                                            <p:strVal val="0-#ppt_h/2"/>
                                          </p:val>
                                        </p:tav>
                                        <p:tav tm="100000">
                                          <p:val>
                                            <p:strVal val="#ppt_y"/>
                                          </p:val>
                                        </p:tav>
                                      </p:tavLst>
                                    </p:anim>
                                  </p:childTnLst>
                                </p:cTn>
                              </p:par>
                              <p:par>
                                <p:cTn id="45" presetID="2" presetClass="entr" presetSubtype="2" decel="100000" fill="hold" grpId="0" nodeType="withEffect">
                                  <p:stCondLst>
                                    <p:cond delay="0"/>
                                  </p:stCondLst>
                                  <p:childTnLst>
                                    <p:set>
                                      <p:cBhvr>
                                        <p:cTn id="46" dur="1" fill="hold">
                                          <p:stCondLst>
                                            <p:cond delay="0"/>
                                          </p:stCondLst>
                                        </p:cTn>
                                        <p:tgtEl>
                                          <p:spTgt spid="89"/>
                                        </p:tgtEl>
                                        <p:attrNameLst>
                                          <p:attrName>style.visibility</p:attrName>
                                        </p:attrNameLst>
                                      </p:cBhvr>
                                      <p:to>
                                        <p:strVal val="visible"/>
                                      </p:to>
                                    </p:set>
                                    <p:anim calcmode="lin" valueType="num">
                                      <p:cBhvr additive="base">
                                        <p:cTn id="47" dur="750" fill="hold"/>
                                        <p:tgtEl>
                                          <p:spTgt spid="89"/>
                                        </p:tgtEl>
                                        <p:attrNameLst>
                                          <p:attrName>ppt_x</p:attrName>
                                        </p:attrNameLst>
                                      </p:cBhvr>
                                      <p:tavLst>
                                        <p:tav tm="0">
                                          <p:val>
                                            <p:strVal val="1+#ppt_w/2"/>
                                          </p:val>
                                        </p:tav>
                                        <p:tav tm="100000">
                                          <p:val>
                                            <p:strVal val="#ppt_x"/>
                                          </p:val>
                                        </p:tav>
                                      </p:tavLst>
                                    </p:anim>
                                    <p:anim calcmode="lin" valueType="num">
                                      <p:cBhvr additive="base">
                                        <p:cTn id="48" dur="750" fill="hold"/>
                                        <p:tgtEl>
                                          <p:spTgt spid="89"/>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0"/>
                                  </p:stCondLst>
                                  <p:childTnLst>
                                    <p:set>
                                      <p:cBhvr>
                                        <p:cTn id="50" dur="1" fill="hold">
                                          <p:stCondLst>
                                            <p:cond delay="0"/>
                                          </p:stCondLst>
                                        </p:cTn>
                                        <p:tgtEl>
                                          <p:spTgt spid="97"/>
                                        </p:tgtEl>
                                        <p:attrNameLst>
                                          <p:attrName>style.visibility</p:attrName>
                                        </p:attrNameLst>
                                      </p:cBhvr>
                                      <p:to>
                                        <p:strVal val="visible"/>
                                      </p:to>
                                    </p:set>
                                    <p:anim calcmode="lin" valueType="num">
                                      <p:cBhvr additive="base">
                                        <p:cTn id="51" dur="750" fill="hold"/>
                                        <p:tgtEl>
                                          <p:spTgt spid="97"/>
                                        </p:tgtEl>
                                        <p:attrNameLst>
                                          <p:attrName>ppt_x</p:attrName>
                                        </p:attrNameLst>
                                      </p:cBhvr>
                                      <p:tavLst>
                                        <p:tav tm="0">
                                          <p:val>
                                            <p:strVal val="1+#ppt_w/2"/>
                                          </p:val>
                                        </p:tav>
                                        <p:tav tm="100000">
                                          <p:val>
                                            <p:strVal val="#ppt_x"/>
                                          </p:val>
                                        </p:tav>
                                      </p:tavLst>
                                    </p:anim>
                                    <p:anim calcmode="lin" valueType="num">
                                      <p:cBhvr additive="base">
                                        <p:cTn id="52" dur="750" fill="hold"/>
                                        <p:tgtEl>
                                          <p:spTgt spid="97"/>
                                        </p:tgtEl>
                                        <p:attrNameLst>
                                          <p:attrName>ppt_y</p:attrName>
                                        </p:attrNameLst>
                                      </p:cBhvr>
                                      <p:tavLst>
                                        <p:tav tm="0">
                                          <p:val>
                                            <p:strVal val="#ppt_y"/>
                                          </p:val>
                                        </p:tav>
                                        <p:tav tm="100000">
                                          <p:val>
                                            <p:strVal val="#ppt_y"/>
                                          </p:val>
                                        </p:tav>
                                      </p:tavLst>
                                    </p:anim>
                                  </p:childTnLst>
                                </p:cTn>
                              </p:par>
                              <p:par>
                                <p:cTn id="53" presetID="2" presetClass="entr" presetSubtype="6" decel="100000" fill="hold" grpId="0" nodeType="withEffect">
                                  <p:stCondLst>
                                    <p:cond delay="0"/>
                                  </p:stCondLst>
                                  <p:childTnLst>
                                    <p:set>
                                      <p:cBhvr>
                                        <p:cTn id="54" dur="1" fill="hold">
                                          <p:stCondLst>
                                            <p:cond delay="0"/>
                                          </p:stCondLst>
                                        </p:cTn>
                                        <p:tgtEl>
                                          <p:spTgt spid="88"/>
                                        </p:tgtEl>
                                        <p:attrNameLst>
                                          <p:attrName>style.visibility</p:attrName>
                                        </p:attrNameLst>
                                      </p:cBhvr>
                                      <p:to>
                                        <p:strVal val="visible"/>
                                      </p:to>
                                    </p:set>
                                    <p:anim calcmode="lin" valueType="num">
                                      <p:cBhvr additive="base">
                                        <p:cTn id="55" dur="750" fill="hold"/>
                                        <p:tgtEl>
                                          <p:spTgt spid="88"/>
                                        </p:tgtEl>
                                        <p:attrNameLst>
                                          <p:attrName>ppt_x</p:attrName>
                                        </p:attrNameLst>
                                      </p:cBhvr>
                                      <p:tavLst>
                                        <p:tav tm="0">
                                          <p:val>
                                            <p:strVal val="1+#ppt_w/2"/>
                                          </p:val>
                                        </p:tav>
                                        <p:tav tm="100000">
                                          <p:val>
                                            <p:strVal val="#ppt_x"/>
                                          </p:val>
                                        </p:tav>
                                      </p:tavLst>
                                    </p:anim>
                                    <p:anim calcmode="lin" valueType="num">
                                      <p:cBhvr additive="base">
                                        <p:cTn id="56" dur="750" fill="hold"/>
                                        <p:tgtEl>
                                          <p:spTgt spid="88"/>
                                        </p:tgtEl>
                                        <p:attrNameLst>
                                          <p:attrName>ppt_y</p:attrName>
                                        </p:attrNameLst>
                                      </p:cBhvr>
                                      <p:tavLst>
                                        <p:tav tm="0">
                                          <p:val>
                                            <p:strVal val="1+#ppt_h/2"/>
                                          </p:val>
                                        </p:tav>
                                        <p:tav tm="100000">
                                          <p:val>
                                            <p:strVal val="#ppt_y"/>
                                          </p:val>
                                        </p:tav>
                                      </p:tavLst>
                                    </p:anim>
                                  </p:childTnLst>
                                </p:cTn>
                              </p:par>
                              <p:par>
                                <p:cTn id="57" presetID="2" presetClass="entr" presetSubtype="6" decel="100000" fill="hold" grpId="0" nodeType="withEffect">
                                  <p:stCondLst>
                                    <p:cond delay="0"/>
                                  </p:stCondLst>
                                  <p:childTnLst>
                                    <p:set>
                                      <p:cBhvr>
                                        <p:cTn id="58" dur="1" fill="hold">
                                          <p:stCondLst>
                                            <p:cond delay="0"/>
                                          </p:stCondLst>
                                        </p:cTn>
                                        <p:tgtEl>
                                          <p:spTgt spid="98"/>
                                        </p:tgtEl>
                                        <p:attrNameLst>
                                          <p:attrName>style.visibility</p:attrName>
                                        </p:attrNameLst>
                                      </p:cBhvr>
                                      <p:to>
                                        <p:strVal val="visible"/>
                                      </p:to>
                                    </p:set>
                                    <p:anim calcmode="lin" valueType="num">
                                      <p:cBhvr additive="base">
                                        <p:cTn id="59" dur="750" fill="hold"/>
                                        <p:tgtEl>
                                          <p:spTgt spid="98"/>
                                        </p:tgtEl>
                                        <p:attrNameLst>
                                          <p:attrName>ppt_x</p:attrName>
                                        </p:attrNameLst>
                                      </p:cBhvr>
                                      <p:tavLst>
                                        <p:tav tm="0">
                                          <p:val>
                                            <p:strVal val="1+#ppt_w/2"/>
                                          </p:val>
                                        </p:tav>
                                        <p:tav tm="100000">
                                          <p:val>
                                            <p:strVal val="#ppt_x"/>
                                          </p:val>
                                        </p:tav>
                                      </p:tavLst>
                                    </p:anim>
                                    <p:anim calcmode="lin" valueType="num">
                                      <p:cBhvr additive="base">
                                        <p:cTn id="60" dur="750" fill="hold"/>
                                        <p:tgtEl>
                                          <p:spTgt spid="98"/>
                                        </p:tgtEl>
                                        <p:attrNameLst>
                                          <p:attrName>ppt_y</p:attrName>
                                        </p:attrNameLst>
                                      </p:cBhvr>
                                      <p:tavLst>
                                        <p:tav tm="0">
                                          <p:val>
                                            <p:strVal val="1+#ppt_h/2"/>
                                          </p:val>
                                        </p:tav>
                                        <p:tav tm="100000">
                                          <p:val>
                                            <p:strVal val="#ppt_y"/>
                                          </p:val>
                                        </p:tav>
                                      </p:tavLst>
                                    </p:anim>
                                  </p:childTnLst>
                                </p:cTn>
                              </p:par>
                              <p:par>
                                <p:cTn id="61" presetID="49" presetClass="entr" presetSubtype="0" decel="100000" fill="hold" grpId="1" nodeType="withEffect">
                                  <p:stCondLst>
                                    <p:cond delay="0"/>
                                  </p:stCondLst>
                                  <p:childTnLst>
                                    <p:set>
                                      <p:cBhvr>
                                        <p:cTn id="62" dur="1" fill="hold">
                                          <p:stCondLst>
                                            <p:cond delay="0"/>
                                          </p:stCondLst>
                                        </p:cTn>
                                        <p:tgtEl>
                                          <p:spTgt spid="76"/>
                                        </p:tgtEl>
                                        <p:attrNameLst>
                                          <p:attrName>style.visibility</p:attrName>
                                        </p:attrNameLst>
                                      </p:cBhvr>
                                      <p:to>
                                        <p:strVal val="visible"/>
                                      </p:to>
                                    </p:set>
                                    <p:anim calcmode="lin" valueType="num">
                                      <p:cBhvr>
                                        <p:cTn id="63" dur="750" fill="hold"/>
                                        <p:tgtEl>
                                          <p:spTgt spid="76"/>
                                        </p:tgtEl>
                                        <p:attrNameLst>
                                          <p:attrName>ppt_w</p:attrName>
                                        </p:attrNameLst>
                                      </p:cBhvr>
                                      <p:tavLst>
                                        <p:tav tm="0">
                                          <p:val>
                                            <p:fltVal val="0"/>
                                          </p:val>
                                        </p:tav>
                                        <p:tav tm="100000">
                                          <p:val>
                                            <p:strVal val="#ppt_w"/>
                                          </p:val>
                                        </p:tav>
                                      </p:tavLst>
                                    </p:anim>
                                    <p:anim calcmode="lin" valueType="num">
                                      <p:cBhvr>
                                        <p:cTn id="64" dur="750" fill="hold"/>
                                        <p:tgtEl>
                                          <p:spTgt spid="76"/>
                                        </p:tgtEl>
                                        <p:attrNameLst>
                                          <p:attrName>ppt_h</p:attrName>
                                        </p:attrNameLst>
                                      </p:cBhvr>
                                      <p:tavLst>
                                        <p:tav tm="0">
                                          <p:val>
                                            <p:fltVal val="0"/>
                                          </p:val>
                                        </p:tav>
                                        <p:tav tm="100000">
                                          <p:val>
                                            <p:strVal val="#ppt_h"/>
                                          </p:val>
                                        </p:tav>
                                      </p:tavLst>
                                    </p:anim>
                                    <p:anim calcmode="lin" valueType="num">
                                      <p:cBhvr>
                                        <p:cTn id="65" dur="750" fill="hold"/>
                                        <p:tgtEl>
                                          <p:spTgt spid="76"/>
                                        </p:tgtEl>
                                        <p:attrNameLst>
                                          <p:attrName>style.rotation</p:attrName>
                                        </p:attrNameLst>
                                      </p:cBhvr>
                                      <p:tavLst>
                                        <p:tav tm="0">
                                          <p:val>
                                            <p:fltVal val="360"/>
                                          </p:val>
                                        </p:tav>
                                        <p:tav tm="100000">
                                          <p:val>
                                            <p:fltVal val="0"/>
                                          </p:val>
                                        </p:tav>
                                      </p:tavLst>
                                    </p:anim>
                                    <p:animEffect transition="in" filter="fade">
                                      <p:cBhvr>
                                        <p:cTn id="66" dur="750"/>
                                        <p:tgtEl>
                                          <p:spTgt spid="76"/>
                                        </p:tgtEl>
                                      </p:cBhvr>
                                    </p:animEffect>
                                  </p:childTnLst>
                                </p:cTn>
                              </p:par>
                              <p:par>
                                <p:cTn id="67" presetID="49" presetClass="entr" presetSubtype="0" decel="100000" fill="hold" grpId="1" nodeType="withEffect">
                                  <p:stCondLst>
                                    <p:cond delay="0"/>
                                  </p:stCondLst>
                                  <p:childTnLst>
                                    <p:set>
                                      <p:cBhvr>
                                        <p:cTn id="68" dur="1" fill="hold">
                                          <p:stCondLst>
                                            <p:cond delay="0"/>
                                          </p:stCondLst>
                                        </p:cTn>
                                        <p:tgtEl>
                                          <p:spTgt spid="93"/>
                                        </p:tgtEl>
                                        <p:attrNameLst>
                                          <p:attrName>style.visibility</p:attrName>
                                        </p:attrNameLst>
                                      </p:cBhvr>
                                      <p:to>
                                        <p:strVal val="visible"/>
                                      </p:to>
                                    </p:set>
                                    <p:anim calcmode="lin" valueType="num">
                                      <p:cBhvr>
                                        <p:cTn id="69" dur="750" fill="hold"/>
                                        <p:tgtEl>
                                          <p:spTgt spid="93"/>
                                        </p:tgtEl>
                                        <p:attrNameLst>
                                          <p:attrName>ppt_w</p:attrName>
                                        </p:attrNameLst>
                                      </p:cBhvr>
                                      <p:tavLst>
                                        <p:tav tm="0">
                                          <p:val>
                                            <p:fltVal val="0"/>
                                          </p:val>
                                        </p:tav>
                                        <p:tav tm="100000">
                                          <p:val>
                                            <p:strVal val="#ppt_w"/>
                                          </p:val>
                                        </p:tav>
                                      </p:tavLst>
                                    </p:anim>
                                    <p:anim calcmode="lin" valueType="num">
                                      <p:cBhvr>
                                        <p:cTn id="70" dur="750" fill="hold"/>
                                        <p:tgtEl>
                                          <p:spTgt spid="93"/>
                                        </p:tgtEl>
                                        <p:attrNameLst>
                                          <p:attrName>ppt_h</p:attrName>
                                        </p:attrNameLst>
                                      </p:cBhvr>
                                      <p:tavLst>
                                        <p:tav tm="0">
                                          <p:val>
                                            <p:fltVal val="0"/>
                                          </p:val>
                                        </p:tav>
                                        <p:tav tm="100000">
                                          <p:val>
                                            <p:strVal val="#ppt_h"/>
                                          </p:val>
                                        </p:tav>
                                      </p:tavLst>
                                    </p:anim>
                                    <p:anim calcmode="lin" valueType="num">
                                      <p:cBhvr>
                                        <p:cTn id="71" dur="750" fill="hold"/>
                                        <p:tgtEl>
                                          <p:spTgt spid="93"/>
                                        </p:tgtEl>
                                        <p:attrNameLst>
                                          <p:attrName>style.rotation</p:attrName>
                                        </p:attrNameLst>
                                      </p:cBhvr>
                                      <p:tavLst>
                                        <p:tav tm="0">
                                          <p:val>
                                            <p:fltVal val="360"/>
                                          </p:val>
                                        </p:tav>
                                        <p:tav tm="100000">
                                          <p:val>
                                            <p:fltVal val="0"/>
                                          </p:val>
                                        </p:tav>
                                      </p:tavLst>
                                    </p:anim>
                                    <p:animEffect transition="in" filter="fade">
                                      <p:cBhvr>
                                        <p:cTn id="72" dur="750"/>
                                        <p:tgtEl>
                                          <p:spTgt spid="93"/>
                                        </p:tgtEl>
                                      </p:cBhvr>
                                    </p:animEffect>
                                  </p:childTnLst>
                                </p:cTn>
                              </p:par>
                              <p:par>
                                <p:cTn id="73" presetID="49" presetClass="entr" presetSubtype="0" decel="100000" fill="hold" grpId="1" nodeType="withEffect">
                                  <p:stCondLst>
                                    <p:cond delay="0"/>
                                  </p:stCondLst>
                                  <p:childTnLst>
                                    <p:set>
                                      <p:cBhvr>
                                        <p:cTn id="74" dur="1" fill="hold">
                                          <p:stCondLst>
                                            <p:cond delay="0"/>
                                          </p:stCondLst>
                                        </p:cTn>
                                        <p:tgtEl>
                                          <p:spTgt spid="85"/>
                                        </p:tgtEl>
                                        <p:attrNameLst>
                                          <p:attrName>style.visibility</p:attrName>
                                        </p:attrNameLst>
                                      </p:cBhvr>
                                      <p:to>
                                        <p:strVal val="visible"/>
                                      </p:to>
                                    </p:set>
                                    <p:anim calcmode="lin" valueType="num">
                                      <p:cBhvr>
                                        <p:cTn id="75" dur="750" fill="hold"/>
                                        <p:tgtEl>
                                          <p:spTgt spid="85"/>
                                        </p:tgtEl>
                                        <p:attrNameLst>
                                          <p:attrName>ppt_w</p:attrName>
                                        </p:attrNameLst>
                                      </p:cBhvr>
                                      <p:tavLst>
                                        <p:tav tm="0">
                                          <p:val>
                                            <p:fltVal val="0"/>
                                          </p:val>
                                        </p:tav>
                                        <p:tav tm="100000">
                                          <p:val>
                                            <p:strVal val="#ppt_w"/>
                                          </p:val>
                                        </p:tav>
                                      </p:tavLst>
                                    </p:anim>
                                    <p:anim calcmode="lin" valueType="num">
                                      <p:cBhvr>
                                        <p:cTn id="76" dur="750" fill="hold"/>
                                        <p:tgtEl>
                                          <p:spTgt spid="85"/>
                                        </p:tgtEl>
                                        <p:attrNameLst>
                                          <p:attrName>ppt_h</p:attrName>
                                        </p:attrNameLst>
                                      </p:cBhvr>
                                      <p:tavLst>
                                        <p:tav tm="0">
                                          <p:val>
                                            <p:fltVal val="0"/>
                                          </p:val>
                                        </p:tav>
                                        <p:tav tm="100000">
                                          <p:val>
                                            <p:strVal val="#ppt_h"/>
                                          </p:val>
                                        </p:tav>
                                      </p:tavLst>
                                    </p:anim>
                                    <p:anim calcmode="lin" valueType="num">
                                      <p:cBhvr>
                                        <p:cTn id="77" dur="750" fill="hold"/>
                                        <p:tgtEl>
                                          <p:spTgt spid="85"/>
                                        </p:tgtEl>
                                        <p:attrNameLst>
                                          <p:attrName>style.rotation</p:attrName>
                                        </p:attrNameLst>
                                      </p:cBhvr>
                                      <p:tavLst>
                                        <p:tav tm="0">
                                          <p:val>
                                            <p:fltVal val="360"/>
                                          </p:val>
                                        </p:tav>
                                        <p:tav tm="100000">
                                          <p:val>
                                            <p:fltVal val="0"/>
                                          </p:val>
                                        </p:tav>
                                      </p:tavLst>
                                    </p:anim>
                                    <p:animEffect transition="in" filter="fade">
                                      <p:cBhvr>
                                        <p:cTn id="78" dur="750"/>
                                        <p:tgtEl>
                                          <p:spTgt spid="85"/>
                                        </p:tgtEl>
                                      </p:cBhvr>
                                    </p:animEffect>
                                  </p:childTnLst>
                                </p:cTn>
                              </p:par>
                              <p:par>
                                <p:cTn id="79" presetID="49" presetClass="entr" presetSubtype="0" decel="100000" fill="hold" grpId="1" nodeType="withEffect">
                                  <p:stCondLst>
                                    <p:cond delay="0"/>
                                  </p:stCondLst>
                                  <p:childTnLst>
                                    <p:set>
                                      <p:cBhvr>
                                        <p:cTn id="80" dur="1" fill="hold">
                                          <p:stCondLst>
                                            <p:cond delay="0"/>
                                          </p:stCondLst>
                                        </p:cTn>
                                        <p:tgtEl>
                                          <p:spTgt spid="94"/>
                                        </p:tgtEl>
                                        <p:attrNameLst>
                                          <p:attrName>style.visibility</p:attrName>
                                        </p:attrNameLst>
                                      </p:cBhvr>
                                      <p:to>
                                        <p:strVal val="visible"/>
                                      </p:to>
                                    </p:set>
                                    <p:anim calcmode="lin" valueType="num">
                                      <p:cBhvr>
                                        <p:cTn id="81" dur="750" fill="hold"/>
                                        <p:tgtEl>
                                          <p:spTgt spid="94"/>
                                        </p:tgtEl>
                                        <p:attrNameLst>
                                          <p:attrName>ppt_w</p:attrName>
                                        </p:attrNameLst>
                                      </p:cBhvr>
                                      <p:tavLst>
                                        <p:tav tm="0">
                                          <p:val>
                                            <p:fltVal val="0"/>
                                          </p:val>
                                        </p:tav>
                                        <p:tav tm="100000">
                                          <p:val>
                                            <p:strVal val="#ppt_w"/>
                                          </p:val>
                                        </p:tav>
                                      </p:tavLst>
                                    </p:anim>
                                    <p:anim calcmode="lin" valueType="num">
                                      <p:cBhvr>
                                        <p:cTn id="82" dur="750" fill="hold"/>
                                        <p:tgtEl>
                                          <p:spTgt spid="94"/>
                                        </p:tgtEl>
                                        <p:attrNameLst>
                                          <p:attrName>ppt_h</p:attrName>
                                        </p:attrNameLst>
                                      </p:cBhvr>
                                      <p:tavLst>
                                        <p:tav tm="0">
                                          <p:val>
                                            <p:fltVal val="0"/>
                                          </p:val>
                                        </p:tav>
                                        <p:tav tm="100000">
                                          <p:val>
                                            <p:strVal val="#ppt_h"/>
                                          </p:val>
                                        </p:tav>
                                      </p:tavLst>
                                    </p:anim>
                                    <p:anim calcmode="lin" valueType="num">
                                      <p:cBhvr>
                                        <p:cTn id="83" dur="750" fill="hold"/>
                                        <p:tgtEl>
                                          <p:spTgt spid="94"/>
                                        </p:tgtEl>
                                        <p:attrNameLst>
                                          <p:attrName>style.rotation</p:attrName>
                                        </p:attrNameLst>
                                      </p:cBhvr>
                                      <p:tavLst>
                                        <p:tav tm="0">
                                          <p:val>
                                            <p:fltVal val="360"/>
                                          </p:val>
                                        </p:tav>
                                        <p:tav tm="100000">
                                          <p:val>
                                            <p:fltVal val="0"/>
                                          </p:val>
                                        </p:tav>
                                      </p:tavLst>
                                    </p:anim>
                                    <p:animEffect transition="in" filter="fade">
                                      <p:cBhvr>
                                        <p:cTn id="84" dur="750"/>
                                        <p:tgtEl>
                                          <p:spTgt spid="94"/>
                                        </p:tgtEl>
                                      </p:cBhvr>
                                    </p:animEffect>
                                  </p:childTnLst>
                                </p:cTn>
                              </p:par>
                              <p:par>
                                <p:cTn id="85" presetID="49" presetClass="entr" presetSubtype="0" decel="100000" fill="hold" grpId="1" nodeType="withEffect">
                                  <p:stCondLst>
                                    <p:cond delay="0"/>
                                  </p:stCondLst>
                                  <p:childTnLst>
                                    <p:set>
                                      <p:cBhvr>
                                        <p:cTn id="86" dur="1" fill="hold">
                                          <p:stCondLst>
                                            <p:cond delay="0"/>
                                          </p:stCondLst>
                                        </p:cTn>
                                        <p:tgtEl>
                                          <p:spTgt spid="87"/>
                                        </p:tgtEl>
                                        <p:attrNameLst>
                                          <p:attrName>style.visibility</p:attrName>
                                        </p:attrNameLst>
                                      </p:cBhvr>
                                      <p:to>
                                        <p:strVal val="visible"/>
                                      </p:to>
                                    </p:set>
                                    <p:anim calcmode="lin" valueType="num">
                                      <p:cBhvr>
                                        <p:cTn id="87" dur="750" fill="hold"/>
                                        <p:tgtEl>
                                          <p:spTgt spid="87"/>
                                        </p:tgtEl>
                                        <p:attrNameLst>
                                          <p:attrName>ppt_w</p:attrName>
                                        </p:attrNameLst>
                                      </p:cBhvr>
                                      <p:tavLst>
                                        <p:tav tm="0">
                                          <p:val>
                                            <p:fltVal val="0"/>
                                          </p:val>
                                        </p:tav>
                                        <p:tav tm="100000">
                                          <p:val>
                                            <p:strVal val="#ppt_w"/>
                                          </p:val>
                                        </p:tav>
                                      </p:tavLst>
                                    </p:anim>
                                    <p:anim calcmode="lin" valueType="num">
                                      <p:cBhvr>
                                        <p:cTn id="88" dur="750" fill="hold"/>
                                        <p:tgtEl>
                                          <p:spTgt spid="87"/>
                                        </p:tgtEl>
                                        <p:attrNameLst>
                                          <p:attrName>ppt_h</p:attrName>
                                        </p:attrNameLst>
                                      </p:cBhvr>
                                      <p:tavLst>
                                        <p:tav tm="0">
                                          <p:val>
                                            <p:fltVal val="0"/>
                                          </p:val>
                                        </p:tav>
                                        <p:tav tm="100000">
                                          <p:val>
                                            <p:strVal val="#ppt_h"/>
                                          </p:val>
                                        </p:tav>
                                      </p:tavLst>
                                    </p:anim>
                                    <p:anim calcmode="lin" valueType="num">
                                      <p:cBhvr>
                                        <p:cTn id="89" dur="750" fill="hold"/>
                                        <p:tgtEl>
                                          <p:spTgt spid="87"/>
                                        </p:tgtEl>
                                        <p:attrNameLst>
                                          <p:attrName>style.rotation</p:attrName>
                                        </p:attrNameLst>
                                      </p:cBhvr>
                                      <p:tavLst>
                                        <p:tav tm="0">
                                          <p:val>
                                            <p:fltVal val="360"/>
                                          </p:val>
                                        </p:tav>
                                        <p:tav tm="100000">
                                          <p:val>
                                            <p:fltVal val="0"/>
                                          </p:val>
                                        </p:tav>
                                      </p:tavLst>
                                    </p:anim>
                                    <p:animEffect transition="in" filter="fade">
                                      <p:cBhvr>
                                        <p:cTn id="90" dur="750"/>
                                        <p:tgtEl>
                                          <p:spTgt spid="87"/>
                                        </p:tgtEl>
                                      </p:cBhvr>
                                    </p:animEffect>
                                  </p:childTnLst>
                                </p:cTn>
                              </p:par>
                              <p:par>
                                <p:cTn id="91" presetID="49" presetClass="entr" presetSubtype="0" decel="100000" fill="hold" grpId="1" nodeType="withEffect">
                                  <p:stCondLst>
                                    <p:cond delay="0"/>
                                  </p:stCondLst>
                                  <p:childTnLst>
                                    <p:set>
                                      <p:cBhvr>
                                        <p:cTn id="92" dur="1" fill="hold">
                                          <p:stCondLst>
                                            <p:cond delay="0"/>
                                          </p:stCondLst>
                                        </p:cTn>
                                        <p:tgtEl>
                                          <p:spTgt spid="95"/>
                                        </p:tgtEl>
                                        <p:attrNameLst>
                                          <p:attrName>style.visibility</p:attrName>
                                        </p:attrNameLst>
                                      </p:cBhvr>
                                      <p:to>
                                        <p:strVal val="visible"/>
                                      </p:to>
                                    </p:set>
                                    <p:anim calcmode="lin" valueType="num">
                                      <p:cBhvr>
                                        <p:cTn id="93" dur="750" fill="hold"/>
                                        <p:tgtEl>
                                          <p:spTgt spid="95"/>
                                        </p:tgtEl>
                                        <p:attrNameLst>
                                          <p:attrName>ppt_w</p:attrName>
                                        </p:attrNameLst>
                                      </p:cBhvr>
                                      <p:tavLst>
                                        <p:tav tm="0">
                                          <p:val>
                                            <p:fltVal val="0"/>
                                          </p:val>
                                        </p:tav>
                                        <p:tav tm="100000">
                                          <p:val>
                                            <p:strVal val="#ppt_w"/>
                                          </p:val>
                                        </p:tav>
                                      </p:tavLst>
                                    </p:anim>
                                    <p:anim calcmode="lin" valueType="num">
                                      <p:cBhvr>
                                        <p:cTn id="94" dur="750" fill="hold"/>
                                        <p:tgtEl>
                                          <p:spTgt spid="95"/>
                                        </p:tgtEl>
                                        <p:attrNameLst>
                                          <p:attrName>ppt_h</p:attrName>
                                        </p:attrNameLst>
                                      </p:cBhvr>
                                      <p:tavLst>
                                        <p:tav tm="0">
                                          <p:val>
                                            <p:fltVal val="0"/>
                                          </p:val>
                                        </p:tav>
                                        <p:tav tm="100000">
                                          <p:val>
                                            <p:strVal val="#ppt_h"/>
                                          </p:val>
                                        </p:tav>
                                      </p:tavLst>
                                    </p:anim>
                                    <p:anim calcmode="lin" valueType="num">
                                      <p:cBhvr>
                                        <p:cTn id="95" dur="750" fill="hold"/>
                                        <p:tgtEl>
                                          <p:spTgt spid="95"/>
                                        </p:tgtEl>
                                        <p:attrNameLst>
                                          <p:attrName>style.rotation</p:attrName>
                                        </p:attrNameLst>
                                      </p:cBhvr>
                                      <p:tavLst>
                                        <p:tav tm="0">
                                          <p:val>
                                            <p:fltVal val="360"/>
                                          </p:val>
                                        </p:tav>
                                        <p:tav tm="100000">
                                          <p:val>
                                            <p:fltVal val="0"/>
                                          </p:val>
                                        </p:tav>
                                      </p:tavLst>
                                    </p:anim>
                                    <p:animEffect transition="in" filter="fade">
                                      <p:cBhvr>
                                        <p:cTn id="96" dur="750"/>
                                        <p:tgtEl>
                                          <p:spTgt spid="95"/>
                                        </p:tgtEl>
                                      </p:cBhvr>
                                    </p:animEffect>
                                  </p:childTnLst>
                                </p:cTn>
                              </p:par>
                              <p:par>
                                <p:cTn id="97" presetID="49" presetClass="entr" presetSubtype="0" decel="100000" fill="hold" grpId="1" nodeType="withEffect">
                                  <p:stCondLst>
                                    <p:cond delay="0"/>
                                  </p:stCondLst>
                                  <p:childTnLst>
                                    <p:set>
                                      <p:cBhvr>
                                        <p:cTn id="98" dur="1" fill="hold">
                                          <p:stCondLst>
                                            <p:cond delay="0"/>
                                          </p:stCondLst>
                                        </p:cTn>
                                        <p:tgtEl>
                                          <p:spTgt spid="90"/>
                                        </p:tgtEl>
                                        <p:attrNameLst>
                                          <p:attrName>style.visibility</p:attrName>
                                        </p:attrNameLst>
                                      </p:cBhvr>
                                      <p:to>
                                        <p:strVal val="visible"/>
                                      </p:to>
                                    </p:set>
                                    <p:anim calcmode="lin" valueType="num">
                                      <p:cBhvr>
                                        <p:cTn id="99" dur="750" fill="hold"/>
                                        <p:tgtEl>
                                          <p:spTgt spid="90"/>
                                        </p:tgtEl>
                                        <p:attrNameLst>
                                          <p:attrName>ppt_w</p:attrName>
                                        </p:attrNameLst>
                                      </p:cBhvr>
                                      <p:tavLst>
                                        <p:tav tm="0">
                                          <p:val>
                                            <p:fltVal val="0"/>
                                          </p:val>
                                        </p:tav>
                                        <p:tav tm="100000">
                                          <p:val>
                                            <p:strVal val="#ppt_w"/>
                                          </p:val>
                                        </p:tav>
                                      </p:tavLst>
                                    </p:anim>
                                    <p:anim calcmode="lin" valueType="num">
                                      <p:cBhvr>
                                        <p:cTn id="100" dur="750" fill="hold"/>
                                        <p:tgtEl>
                                          <p:spTgt spid="90"/>
                                        </p:tgtEl>
                                        <p:attrNameLst>
                                          <p:attrName>ppt_h</p:attrName>
                                        </p:attrNameLst>
                                      </p:cBhvr>
                                      <p:tavLst>
                                        <p:tav tm="0">
                                          <p:val>
                                            <p:fltVal val="0"/>
                                          </p:val>
                                        </p:tav>
                                        <p:tav tm="100000">
                                          <p:val>
                                            <p:strVal val="#ppt_h"/>
                                          </p:val>
                                        </p:tav>
                                      </p:tavLst>
                                    </p:anim>
                                    <p:anim calcmode="lin" valueType="num">
                                      <p:cBhvr>
                                        <p:cTn id="101" dur="750" fill="hold"/>
                                        <p:tgtEl>
                                          <p:spTgt spid="90"/>
                                        </p:tgtEl>
                                        <p:attrNameLst>
                                          <p:attrName>style.rotation</p:attrName>
                                        </p:attrNameLst>
                                      </p:cBhvr>
                                      <p:tavLst>
                                        <p:tav tm="0">
                                          <p:val>
                                            <p:fltVal val="360"/>
                                          </p:val>
                                        </p:tav>
                                        <p:tav tm="100000">
                                          <p:val>
                                            <p:fltVal val="0"/>
                                          </p:val>
                                        </p:tav>
                                      </p:tavLst>
                                    </p:anim>
                                    <p:animEffect transition="in" filter="fade">
                                      <p:cBhvr>
                                        <p:cTn id="102" dur="750"/>
                                        <p:tgtEl>
                                          <p:spTgt spid="90"/>
                                        </p:tgtEl>
                                      </p:cBhvr>
                                    </p:animEffect>
                                  </p:childTnLst>
                                </p:cTn>
                              </p:par>
                              <p:par>
                                <p:cTn id="103" presetID="49" presetClass="entr" presetSubtype="0" decel="100000" fill="hold" grpId="1" nodeType="withEffect">
                                  <p:stCondLst>
                                    <p:cond delay="0"/>
                                  </p:stCondLst>
                                  <p:childTnLst>
                                    <p:set>
                                      <p:cBhvr>
                                        <p:cTn id="104" dur="1" fill="hold">
                                          <p:stCondLst>
                                            <p:cond delay="0"/>
                                          </p:stCondLst>
                                        </p:cTn>
                                        <p:tgtEl>
                                          <p:spTgt spid="96"/>
                                        </p:tgtEl>
                                        <p:attrNameLst>
                                          <p:attrName>style.visibility</p:attrName>
                                        </p:attrNameLst>
                                      </p:cBhvr>
                                      <p:to>
                                        <p:strVal val="visible"/>
                                      </p:to>
                                    </p:set>
                                    <p:anim calcmode="lin" valueType="num">
                                      <p:cBhvr>
                                        <p:cTn id="105" dur="750" fill="hold"/>
                                        <p:tgtEl>
                                          <p:spTgt spid="96"/>
                                        </p:tgtEl>
                                        <p:attrNameLst>
                                          <p:attrName>ppt_w</p:attrName>
                                        </p:attrNameLst>
                                      </p:cBhvr>
                                      <p:tavLst>
                                        <p:tav tm="0">
                                          <p:val>
                                            <p:fltVal val="0"/>
                                          </p:val>
                                        </p:tav>
                                        <p:tav tm="100000">
                                          <p:val>
                                            <p:strVal val="#ppt_w"/>
                                          </p:val>
                                        </p:tav>
                                      </p:tavLst>
                                    </p:anim>
                                    <p:anim calcmode="lin" valueType="num">
                                      <p:cBhvr>
                                        <p:cTn id="106" dur="750" fill="hold"/>
                                        <p:tgtEl>
                                          <p:spTgt spid="96"/>
                                        </p:tgtEl>
                                        <p:attrNameLst>
                                          <p:attrName>ppt_h</p:attrName>
                                        </p:attrNameLst>
                                      </p:cBhvr>
                                      <p:tavLst>
                                        <p:tav tm="0">
                                          <p:val>
                                            <p:fltVal val="0"/>
                                          </p:val>
                                        </p:tav>
                                        <p:tav tm="100000">
                                          <p:val>
                                            <p:strVal val="#ppt_h"/>
                                          </p:val>
                                        </p:tav>
                                      </p:tavLst>
                                    </p:anim>
                                    <p:anim calcmode="lin" valueType="num">
                                      <p:cBhvr>
                                        <p:cTn id="107" dur="750" fill="hold"/>
                                        <p:tgtEl>
                                          <p:spTgt spid="96"/>
                                        </p:tgtEl>
                                        <p:attrNameLst>
                                          <p:attrName>style.rotation</p:attrName>
                                        </p:attrNameLst>
                                      </p:cBhvr>
                                      <p:tavLst>
                                        <p:tav tm="0">
                                          <p:val>
                                            <p:fltVal val="360"/>
                                          </p:val>
                                        </p:tav>
                                        <p:tav tm="100000">
                                          <p:val>
                                            <p:fltVal val="0"/>
                                          </p:val>
                                        </p:tav>
                                      </p:tavLst>
                                    </p:anim>
                                    <p:animEffect transition="in" filter="fade">
                                      <p:cBhvr>
                                        <p:cTn id="108" dur="750"/>
                                        <p:tgtEl>
                                          <p:spTgt spid="96"/>
                                        </p:tgtEl>
                                      </p:cBhvr>
                                    </p:animEffect>
                                  </p:childTnLst>
                                </p:cTn>
                              </p:par>
                              <p:par>
                                <p:cTn id="109" presetID="49" presetClass="entr" presetSubtype="0" decel="100000" fill="hold" grpId="1" nodeType="withEffect">
                                  <p:stCondLst>
                                    <p:cond delay="0"/>
                                  </p:stCondLst>
                                  <p:childTnLst>
                                    <p:set>
                                      <p:cBhvr>
                                        <p:cTn id="110" dur="1" fill="hold">
                                          <p:stCondLst>
                                            <p:cond delay="0"/>
                                          </p:stCondLst>
                                        </p:cTn>
                                        <p:tgtEl>
                                          <p:spTgt spid="89"/>
                                        </p:tgtEl>
                                        <p:attrNameLst>
                                          <p:attrName>style.visibility</p:attrName>
                                        </p:attrNameLst>
                                      </p:cBhvr>
                                      <p:to>
                                        <p:strVal val="visible"/>
                                      </p:to>
                                    </p:set>
                                    <p:anim calcmode="lin" valueType="num">
                                      <p:cBhvr>
                                        <p:cTn id="111" dur="750" fill="hold"/>
                                        <p:tgtEl>
                                          <p:spTgt spid="89"/>
                                        </p:tgtEl>
                                        <p:attrNameLst>
                                          <p:attrName>ppt_w</p:attrName>
                                        </p:attrNameLst>
                                      </p:cBhvr>
                                      <p:tavLst>
                                        <p:tav tm="0">
                                          <p:val>
                                            <p:fltVal val="0"/>
                                          </p:val>
                                        </p:tav>
                                        <p:tav tm="100000">
                                          <p:val>
                                            <p:strVal val="#ppt_w"/>
                                          </p:val>
                                        </p:tav>
                                      </p:tavLst>
                                    </p:anim>
                                    <p:anim calcmode="lin" valueType="num">
                                      <p:cBhvr>
                                        <p:cTn id="112" dur="750" fill="hold"/>
                                        <p:tgtEl>
                                          <p:spTgt spid="89"/>
                                        </p:tgtEl>
                                        <p:attrNameLst>
                                          <p:attrName>ppt_h</p:attrName>
                                        </p:attrNameLst>
                                      </p:cBhvr>
                                      <p:tavLst>
                                        <p:tav tm="0">
                                          <p:val>
                                            <p:fltVal val="0"/>
                                          </p:val>
                                        </p:tav>
                                        <p:tav tm="100000">
                                          <p:val>
                                            <p:strVal val="#ppt_h"/>
                                          </p:val>
                                        </p:tav>
                                      </p:tavLst>
                                    </p:anim>
                                    <p:anim calcmode="lin" valueType="num">
                                      <p:cBhvr>
                                        <p:cTn id="113" dur="750" fill="hold"/>
                                        <p:tgtEl>
                                          <p:spTgt spid="89"/>
                                        </p:tgtEl>
                                        <p:attrNameLst>
                                          <p:attrName>style.rotation</p:attrName>
                                        </p:attrNameLst>
                                      </p:cBhvr>
                                      <p:tavLst>
                                        <p:tav tm="0">
                                          <p:val>
                                            <p:fltVal val="360"/>
                                          </p:val>
                                        </p:tav>
                                        <p:tav tm="100000">
                                          <p:val>
                                            <p:fltVal val="0"/>
                                          </p:val>
                                        </p:tav>
                                      </p:tavLst>
                                    </p:anim>
                                    <p:animEffect transition="in" filter="fade">
                                      <p:cBhvr>
                                        <p:cTn id="114" dur="750"/>
                                        <p:tgtEl>
                                          <p:spTgt spid="89"/>
                                        </p:tgtEl>
                                      </p:cBhvr>
                                    </p:animEffect>
                                  </p:childTnLst>
                                </p:cTn>
                              </p:par>
                              <p:par>
                                <p:cTn id="115" presetID="49" presetClass="entr" presetSubtype="0" decel="100000" fill="hold" grpId="1" nodeType="withEffect">
                                  <p:stCondLst>
                                    <p:cond delay="0"/>
                                  </p:stCondLst>
                                  <p:childTnLst>
                                    <p:set>
                                      <p:cBhvr>
                                        <p:cTn id="116" dur="1" fill="hold">
                                          <p:stCondLst>
                                            <p:cond delay="0"/>
                                          </p:stCondLst>
                                        </p:cTn>
                                        <p:tgtEl>
                                          <p:spTgt spid="97"/>
                                        </p:tgtEl>
                                        <p:attrNameLst>
                                          <p:attrName>style.visibility</p:attrName>
                                        </p:attrNameLst>
                                      </p:cBhvr>
                                      <p:to>
                                        <p:strVal val="visible"/>
                                      </p:to>
                                    </p:set>
                                    <p:anim calcmode="lin" valueType="num">
                                      <p:cBhvr>
                                        <p:cTn id="117" dur="750" fill="hold"/>
                                        <p:tgtEl>
                                          <p:spTgt spid="97"/>
                                        </p:tgtEl>
                                        <p:attrNameLst>
                                          <p:attrName>ppt_w</p:attrName>
                                        </p:attrNameLst>
                                      </p:cBhvr>
                                      <p:tavLst>
                                        <p:tav tm="0">
                                          <p:val>
                                            <p:fltVal val="0"/>
                                          </p:val>
                                        </p:tav>
                                        <p:tav tm="100000">
                                          <p:val>
                                            <p:strVal val="#ppt_w"/>
                                          </p:val>
                                        </p:tav>
                                      </p:tavLst>
                                    </p:anim>
                                    <p:anim calcmode="lin" valueType="num">
                                      <p:cBhvr>
                                        <p:cTn id="118" dur="750" fill="hold"/>
                                        <p:tgtEl>
                                          <p:spTgt spid="97"/>
                                        </p:tgtEl>
                                        <p:attrNameLst>
                                          <p:attrName>ppt_h</p:attrName>
                                        </p:attrNameLst>
                                      </p:cBhvr>
                                      <p:tavLst>
                                        <p:tav tm="0">
                                          <p:val>
                                            <p:fltVal val="0"/>
                                          </p:val>
                                        </p:tav>
                                        <p:tav tm="100000">
                                          <p:val>
                                            <p:strVal val="#ppt_h"/>
                                          </p:val>
                                        </p:tav>
                                      </p:tavLst>
                                    </p:anim>
                                    <p:anim calcmode="lin" valueType="num">
                                      <p:cBhvr>
                                        <p:cTn id="119" dur="750" fill="hold"/>
                                        <p:tgtEl>
                                          <p:spTgt spid="97"/>
                                        </p:tgtEl>
                                        <p:attrNameLst>
                                          <p:attrName>style.rotation</p:attrName>
                                        </p:attrNameLst>
                                      </p:cBhvr>
                                      <p:tavLst>
                                        <p:tav tm="0">
                                          <p:val>
                                            <p:fltVal val="360"/>
                                          </p:val>
                                        </p:tav>
                                        <p:tav tm="100000">
                                          <p:val>
                                            <p:fltVal val="0"/>
                                          </p:val>
                                        </p:tav>
                                      </p:tavLst>
                                    </p:anim>
                                    <p:animEffect transition="in" filter="fade">
                                      <p:cBhvr>
                                        <p:cTn id="120" dur="750"/>
                                        <p:tgtEl>
                                          <p:spTgt spid="97"/>
                                        </p:tgtEl>
                                      </p:cBhvr>
                                    </p:animEffect>
                                  </p:childTnLst>
                                </p:cTn>
                              </p:par>
                              <p:par>
                                <p:cTn id="121" presetID="49" presetClass="entr" presetSubtype="0" decel="100000" fill="hold" grpId="1" nodeType="withEffect">
                                  <p:stCondLst>
                                    <p:cond delay="0"/>
                                  </p:stCondLst>
                                  <p:childTnLst>
                                    <p:set>
                                      <p:cBhvr>
                                        <p:cTn id="122" dur="1" fill="hold">
                                          <p:stCondLst>
                                            <p:cond delay="0"/>
                                          </p:stCondLst>
                                        </p:cTn>
                                        <p:tgtEl>
                                          <p:spTgt spid="88"/>
                                        </p:tgtEl>
                                        <p:attrNameLst>
                                          <p:attrName>style.visibility</p:attrName>
                                        </p:attrNameLst>
                                      </p:cBhvr>
                                      <p:to>
                                        <p:strVal val="visible"/>
                                      </p:to>
                                    </p:set>
                                    <p:anim calcmode="lin" valueType="num">
                                      <p:cBhvr>
                                        <p:cTn id="123" dur="750" fill="hold"/>
                                        <p:tgtEl>
                                          <p:spTgt spid="88"/>
                                        </p:tgtEl>
                                        <p:attrNameLst>
                                          <p:attrName>ppt_w</p:attrName>
                                        </p:attrNameLst>
                                      </p:cBhvr>
                                      <p:tavLst>
                                        <p:tav tm="0">
                                          <p:val>
                                            <p:fltVal val="0"/>
                                          </p:val>
                                        </p:tav>
                                        <p:tav tm="100000">
                                          <p:val>
                                            <p:strVal val="#ppt_w"/>
                                          </p:val>
                                        </p:tav>
                                      </p:tavLst>
                                    </p:anim>
                                    <p:anim calcmode="lin" valueType="num">
                                      <p:cBhvr>
                                        <p:cTn id="124" dur="750" fill="hold"/>
                                        <p:tgtEl>
                                          <p:spTgt spid="88"/>
                                        </p:tgtEl>
                                        <p:attrNameLst>
                                          <p:attrName>ppt_h</p:attrName>
                                        </p:attrNameLst>
                                      </p:cBhvr>
                                      <p:tavLst>
                                        <p:tav tm="0">
                                          <p:val>
                                            <p:fltVal val="0"/>
                                          </p:val>
                                        </p:tav>
                                        <p:tav tm="100000">
                                          <p:val>
                                            <p:strVal val="#ppt_h"/>
                                          </p:val>
                                        </p:tav>
                                      </p:tavLst>
                                    </p:anim>
                                    <p:anim calcmode="lin" valueType="num">
                                      <p:cBhvr>
                                        <p:cTn id="125" dur="750" fill="hold"/>
                                        <p:tgtEl>
                                          <p:spTgt spid="88"/>
                                        </p:tgtEl>
                                        <p:attrNameLst>
                                          <p:attrName>style.rotation</p:attrName>
                                        </p:attrNameLst>
                                      </p:cBhvr>
                                      <p:tavLst>
                                        <p:tav tm="0">
                                          <p:val>
                                            <p:fltVal val="360"/>
                                          </p:val>
                                        </p:tav>
                                        <p:tav tm="100000">
                                          <p:val>
                                            <p:fltVal val="0"/>
                                          </p:val>
                                        </p:tav>
                                      </p:tavLst>
                                    </p:anim>
                                    <p:animEffect transition="in" filter="fade">
                                      <p:cBhvr>
                                        <p:cTn id="126" dur="750"/>
                                        <p:tgtEl>
                                          <p:spTgt spid="88"/>
                                        </p:tgtEl>
                                      </p:cBhvr>
                                    </p:animEffect>
                                  </p:childTnLst>
                                </p:cTn>
                              </p:par>
                              <p:par>
                                <p:cTn id="127" presetID="49" presetClass="entr" presetSubtype="0" decel="100000" fill="hold" grpId="1" nodeType="withEffect">
                                  <p:stCondLst>
                                    <p:cond delay="0"/>
                                  </p:stCondLst>
                                  <p:childTnLst>
                                    <p:set>
                                      <p:cBhvr>
                                        <p:cTn id="128" dur="1" fill="hold">
                                          <p:stCondLst>
                                            <p:cond delay="0"/>
                                          </p:stCondLst>
                                        </p:cTn>
                                        <p:tgtEl>
                                          <p:spTgt spid="98"/>
                                        </p:tgtEl>
                                        <p:attrNameLst>
                                          <p:attrName>style.visibility</p:attrName>
                                        </p:attrNameLst>
                                      </p:cBhvr>
                                      <p:to>
                                        <p:strVal val="visible"/>
                                      </p:to>
                                    </p:set>
                                    <p:anim calcmode="lin" valueType="num">
                                      <p:cBhvr>
                                        <p:cTn id="129" dur="750" fill="hold"/>
                                        <p:tgtEl>
                                          <p:spTgt spid="98"/>
                                        </p:tgtEl>
                                        <p:attrNameLst>
                                          <p:attrName>ppt_w</p:attrName>
                                        </p:attrNameLst>
                                      </p:cBhvr>
                                      <p:tavLst>
                                        <p:tav tm="0">
                                          <p:val>
                                            <p:fltVal val="0"/>
                                          </p:val>
                                        </p:tav>
                                        <p:tav tm="100000">
                                          <p:val>
                                            <p:strVal val="#ppt_w"/>
                                          </p:val>
                                        </p:tav>
                                      </p:tavLst>
                                    </p:anim>
                                    <p:anim calcmode="lin" valueType="num">
                                      <p:cBhvr>
                                        <p:cTn id="130" dur="750" fill="hold"/>
                                        <p:tgtEl>
                                          <p:spTgt spid="98"/>
                                        </p:tgtEl>
                                        <p:attrNameLst>
                                          <p:attrName>ppt_h</p:attrName>
                                        </p:attrNameLst>
                                      </p:cBhvr>
                                      <p:tavLst>
                                        <p:tav tm="0">
                                          <p:val>
                                            <p:fltVal val="0"/>
                                          </p:val>
                                        </p:tav>
                                        <p:tav tm="100000">
                                          <p:val>
                                            <p:strVal val="#ppt_h"/>
                                          </p:val>
                                        </p:tav>
                                      </p:tavLst>
                                    </p:anim>
                                    <p:anim calcmode="lin" valueType="num">
                                      <p:cBhvr>
                                        <p:cTn id="131" dur="750" fill="hold"/>
                                        <p:tgtEl>
                                          <p:spTgt spid="98"/>
                                        </p:tgtEl>
                                        <p:attrNameLst>
                                          <p:attrName>style.rotation</p:attrName>
                                        </p:attrNameLst>
                                      </p:cBhvr>
                                      <p:tavLst>
                                        <p:tav tm="0">
                                          <p:val>
                                            <p:fltVal val="360"/>
                                          </p:val>
                                        </p:tav>
                                        <p:tav tm="100000">
                                          <p:val>
                                            <p:fltVal val="0"/>
                                          </p:val>
                                        </p:tav>
                                      </p:tavLst>
                                    </p:anim>
                                    <p:animEffect transition="in" filter="fade">
                                      <p:cBhvr>
                                        <p:cTn id="132" dur="750"/>
                                        <p:tgtEl>
                                          <p:spTgt spid="98"/>
                                        </p:tgtEl>
                                      </p:cBhvr>
                                    </p:animEffect>
                                  </p:childTnLst>
                                </p:cTn>
                              </p:par>
                            </p:childTnLst>
                          </p:cTn>
                        </p:par>
                        <p:par>
                          <p:cTn id="133" fill="hold">
                            <p:stCondLst>
                              <p:cond delay="750"/>
                            </p:stCondLst>
                            <p:childTnLst>
                              <p:par>
                                <p:cTn id="134" presetID="2" presetClass="entr" presetSubtype="4" decel="100000" fill="hold" grpId="0" nodeType="afterEffect">
                                  <p:stCondLst>
                                    <p:cond delay="0"/>
                                  </p:stCondLst>
                                  <p:childTnLst>
                                    <p:set>
                                      <p:cBhvr>
                                        <p:cTn id="135" dur="1" fill="hold">
                                          <p:stCondLst>
                                            <p:cond delay="0"/>
                                          </p:stCondLst>
                                        </p:cTn>
                                        <p:tgtEl>
                                          <p:spTgt spid="100">
                                            <p:txEl>
                                              <p:pRg st="0" end="0"/>
                                            </p:txEl>
                                          </p:spTgt>
                                        </p:tgtEl>
                                        <p:attrNameLst>
                                          <p:attrName>style.visibility</p:attrName>
                                        </p:attrNameLst>
                                      </p:cBhvr>
                                      <p:to>
                                        <p:strVal val="visible"/>
                                      </p:to>
                                    </p:set>
                                    <p:anim calcmode="lin" valueType="num">
                                      <p:cBhvr additive="base">
                                        <p:cTn id="136" dur="500" fill="hold"/>
                                        <p:tgtEl>
                                          <p:spTgt spid="100">
                                            <p:txEl>
                                              <p:pRg st="0" end="0"/>
                                            </p:txEl>
                                          </p:spTgt>
                                        </p:tgtEl>
                                        <p:attrNameLst>
                                          <p:attrName>ppt_x</p:attrName>
                                        </p:attrNameLst>
                                      </p:cBhvr>
                                      <p:tavLst>
                                        <p:tav tm="0">
                                          <p:val>
                                            <p:strVal val="#ppt_x"/>
                                          </p:val>
                                        </p:tav>
                                        <p:tav tm="100000">
                                          <p:val>
                                            <p:strVal val="#ppt_x"/>
                                          </p:val>
                                        </p:tav>
                                      </p:tavLst>
                                    </p:anim>
                                    <p:anim calcmode="lin" valueType="num">
                                      <p:cBhvr additive="base">
                                        <p:cTn id="137" dur="500" fill="hold"/>
                                        <p:tgtEl>
                                          <p:spTgt spid="100">
                                            <p:txEl>
                                              <p:pRg st="0" end="0"/>
                                            </p:txEl>
                                          </p:spTgt>
                                        </p:tgtEl>
                                        <p:attrNameLst>
                                          <p:attrName>ppt_y</p:attrName>
                                        </p:attrNameLst>
                                      </p:cBhvr>
                                      <p:tavLst>
                                        <p:tav tm="0">
                                          <p:val>
                                            <p:strVal val="1+#ppt_h/2"/>
                                          </p:val>
                                        </p:tav>
                                        <p:tav tm="100000">
                                          <p:val>
                                            <p:strVal val="#ppt_y"/>
                                          </p:val>
                                        </p:tav>
                                      </p:tavLst>
                                    </p:anim>
                                  </p:childTnLst>
                                </p:cTn>
                              </p:par>
                            </p:childTnLst>
                          </p:cTn>
                        </p:par>
                        <p:par>
                          <p:cTn id="138" fill="hold">
                            <p:stCondLst>
                              <p:cond delay="1250"/>
                            </p:stCondLst>
                            <p:childTnLst>
                              <p:par>
                                <p:cTn id="139" presetID="22" presetClass="entr" presetSubtype="8" fill="hold" grpId="0" nodeType="afterEffect">
                                  <p:stCondLst>
                                    <p:cond delay="0"/>
                                  </p:stCondLst>
                                  <p:childTnLst>
                                    <p:set>
                                      <p:cBhvr>
                                        <p:cTn id="140" dur="1" fill="hold">
                                          <p:stCondLst>
                                            <p:cond delay="0"/>
                                          </p:stCondLst>
                                        </p:cTn>
                                        <p:tgtEl>
                                          <p:spTgt spid="99">
                                            <p:txEl>
                                              <p:pRg st="0" end="0"/>
                                            </p:txEl>
                                          </p:spTgt>
                                        </p:tgtEl>
                                        <p:attrNameLst>
                                          <p:attrName>style.visibility</p:attrName>
                                        </p:attrNameLst>
                                      </p:cBhvr>
                                      <p:to>
                                        <p:strVal val="visible"/>
                                      </p:to>
                                    </p:set>
                                    <p:animEffect transition="in" filter="wipe(left)">
                                      <p:cBhvr>
                                        <p:cTn id="141" dur="500"/>
                                        <p:tgtEl>
                                          <p:spTgt spid="99">
                                            <p:txEl>
                                              <p:pRg st="0" end="0"/>
                                            </p:txEl>
                                          </p:spTgt>
                                        </p:tgtEl>
                                      </p:cBhvr>
                                    </p:animEffect>
                                  </p:childTnLst>
                                </p:cTn>
                              </p:par>
                            </p:childTnLst>
                          </p:cTn>
                        </p:par>
                        <p:par>
                          <p:cTn id="142" fill="hold">
                            <p:stCondLst>
                              <p:cond delay="1750"/>
                            </p:stCondLst>
                            <p:childTnLst>
                              <p:par>
                                <p:cTn id="143" presetID="22" presetClass="entr" presetSubtype="8" fill="hold" nodeType="afterEffect">
                                  <p:stCondLst>
                                    <p:cond delay="0"/>
                                  </p:stCondLst>
                                  <p:childTnLst>
                                    <p:set>
                                      <p:cBhvr>
                                        <p:cTn id="144" dur="1" fill="hold">
                                          <p:stCondLst>
                                            <p:cond delay="0"/>
                                          </p:stCondLst>
                                        </p:cTn>
                                        <p:tgtEl>
                                          <p:spTgt spid="126"/>
                                        </p:tgtEl>
                                        <p:attrNameLst>
                                          <p:attrName>style.visibility</p:attrName>
                                        </p:attrNameLst>
                                      </p:cBhvr>
                                      <p:to>
                                        <p:strVal val="visible"/>
                                      </p:to>
                                    </p:set>
                                    <p:animEffect transition="in" filter="wipe(left)">
                                      <p:cBhvr>
                                        <p:cTn id="145" dur="500"/>
                                        <p:tgtEl>
                                          <p:spTgt spid="126"/>
                                        </p:tgtEl>
                                      </p:cBhvr>
                                    </p:animEffect>
                                  </p:childTnLst>
                                </p:cTn>
                              </p:par>
                            </p:childTnLst>
                          </p:cTn>
                        </p:par>
                        <p:par>
                          <p:cTn id="146" fill="hold">
                            <p:stCondLst>
                              <p:cond delay="2250"/>
                            </p:stCondLst>
                            <p:childTnLst>
                              <p:par>
                                <p:cTn id="147" presetID="2" presetClass="entr" presetSubtype="8" decel="100000" fill="hold" grpId="0" nodeType="afterEffect">
                                  <p:stCondLst>
                                    <p:cond delay="0"/>
                                  </p:stCondLst>
                                  <p:childTnLst>
                                    <p:set>
                                      <p:cBhvr>
                                        <p:cTn id="148" dur="1" fill="hold">
                                          <p:stCondLst>
                                            <p:cond delay="0"/>
                                          </p:stCondLst>
                                        </p:cTn>
                                        <p:tgtEl>
                                          <p:spTgt spid="106">
                                            <p:txEl>
                                              <p:pRg st="0" end="0"/>
                                            </p:txEl>
                                          </p:spTgt>
                                        </p:tgtEl>
                                        <p:attrNameLst>
                                          <p:attrName>style.visibility</p:attrName>
                                        </p:attrNameLst>
                                      </p:cBhvr>
                                      <p:to>
                                        <p:strVal val="visible"/>
                                      </p:to>
                                    </p:set>
                                    <p:anim calcmode="lin" valueType="num">
                                      <p:cBhvr additive="base">
                                        <p:cTn id="149" dur="500" fill="hold"/>
                                        <p:tgtEl>
                                          <p:spTgt spid="106">
                                            <p:txEl>
                                              <p:pRg st="0" end="0"/>
                                            </p:txEl>
                                          </p:spTgt>
                                        </p:tgtEl>
                                        <p:attrNameLst>
                                          <p:attrName>ppt_x</p:attrName>
                                        </p:attrNameLst>
                                      </p:cBhvr>
                                      <p:tavLst>
                                        <p:tav tm="0">
                                          <p:val>
                                            <p:strVal val="0-#ppt_w/2"/>
                                          </p:val>
                                        </p:tav>
                                        <p:tav tm="100000">
                                          <p:val>
                                            <p:strVal val="#ppt_x"/>
                                          </p:val>
                                        </p:tav>
                                      </p:tavLst>
                                    </p:anim>
                                    <p:anim calcmode="lin" valueType="num">
                                      <p:cBhvr additive="base">
                                        <p:cTn id="150" dur="500" fill="hold"/>
                                        <p:tgtEl>
                                          <p:spTgt spid="106">
                                            <p:txEl>
                                              <p:pRg st="0" end="0"/>
                                            </p:txEl>
                                          </p:spTgt>
                                        </p:tgtEl>
                                        <p:attrNameLst>
                                          <p:attrName>ppt_y</p:attrName>
                                        </p:attrNameLst>
                                      </p:cBhvr>
                                      <p:tavLst>
                                        <p:tav tm="0">
                                          <p:val>
                                            <p:strVal val="#ppt_y"/>
                                          </p:val>
                                        </p:tav>
                                        <p:tav tm="100000">
                                          <p:val>
                                            <p:strVal val="#ppt_y"/>
                                          </p:val>
                                        </p:tav>
                                      </p:tavLst>
                                    </p:anim>
                                  </p:childTnLst>
                                </p:cTn>
                              </p:par>
                            </p:childTnLst>
                          </p:cTn>
                        </p:par>
                        <p:par>
                          <p:cTn id="151" fill="hold">
                            <p:stCondLst>
                              <p:cond delay="2750"/>
                            </p:stCondLst>
                            <p:childTnLst>
                              <p:par>
                                <p:cTn id="152" presetID="22" presetClass="entr" presetSubtype="8" fill="hold" grpId="0" nodeType="afterEffect">
                                  <p:stCondLst>
                                    <p:cond delay="0"/>
                                  </p:stCondLst>
                                  <p:childTnLst>
                                    <p:set>
                                      <p:cBhvr>
                                        <p:cTn id="153" dur="1" fill="hold">
                                          <p:stCondLst>
                                            <p:cond delay="0"/>
                                          </p:stCondLst>
                                        </p:cTn>
                                        <p:tgtEl>
                                          <p:spTgt spid="105">
                                            <p:txEl>
                                              <p:pRg st="0" end="0"/>
                                            </p:txEl>
                                          </p:spTgt>
                                        </p:tgtEl>
                                        <p:attrNameLst>
                                          <p:attrName>style.visibility</p:attrName>
                                        </p:attrNameLst>
                                      </p:cBhvr>
                                      <p:to>
                                        <p:strVal val="visible"/>
                                      </p:to>
                                    </p:set>
                                    <p:animEffect transition="in" filter="wipe(left)">
                                      <p:cBhvr>
                                        <p:cTn id="154" dur="500"/>
                                        <p:tgtEl>
                                          <p:spTgt spid="105">
                                            <p:txEl>
                                              <p:pRg st="0" end="0"/>
                                            </p:txEl>
                                          </p:spTgt>
                                        </p:tgtEl>
                                      </p:cBhvr>
                                    </p:animEffect>
                                  </p:childTnLst>
                                </p:cTn>
                              </p:par>
                            </p:childTnLst>
                          </p:cTn>
                        </p:par>
                        <p:par>
                          <p:cTn id="155" fill="hold">
                            <p:stCondLst>
                              <p:cond delay="3250"/>
                            </p:stCondLst>
                            <p:childTnLst>
                              <p:par>
                                <p:cTn id="156" presetID="22" presetClass="entr" presetSubtype="8" fill="hold" nodeType="afterEffect">
                                  <p:stCondLst>
                                    <p:cond delay="0"/>
                                  </p:stCondLst>
                                  <p:childTnLst>
                                    <p:set>
                                      <p:cBhvr>
                                        <p:cTn id="157" dur="1" fill="hold">
                                          <p:stCondLst>
                                            <p:cond delay="0"/>
                                          </p:stCondLst>
                                        </p:cTn>
                                        <p:tgtEl>
                                          <p:spTgt spid="123"/>
                                        </p:tgtEl>
                                        <p:attrNameLst>
                                          <p:attrName>style.visibility</p:attrName>
                                        </p:attrNameLst>
                                      </p:cBhvr>
                                      <p:to>
                                        <p:strVal val="visible"/>
                                      </p:to>
                                    </p:set>
                                    <p:animEffect transition="in" filter="wipe(left)">
                                      <p:cBhvr>
                                        <p:cTn id="158" dur="500"/>
                                        <p:tgtEl>
                                          <p:spTgt spid="123"/>
                                        </p:tgtEl>
                                      </p:cBhvr>
                                    </p:animEffect>
                                  </p:childTnLst>
                                </p:cTn>
                              </p:par>
                            </p:childTnLst>
                          </p:cTn>
                        </p:par>
                        <p:par>
                          <p:cTn id="159" fill="hold">
                            <p:stCondLst>
                              <p:cond delay="3750"/>
                            </p:stCondLst>
                            <p:childTnLst>
                              <p:par>
                                <p:cTn id="160" presetID="2" presetClass="entr" presetSubtype="8" decel="100000" fill="hold" grpId="0" nodeType="afterEffect">
                                  <p:stCondLst>
                                    <p:cond delay="0"/>
                                  </p:stCondLst>
                                  <p:childTnLst>
                                    <p:set>
                                      <p:cBhvr>
                                        <p:cTn id="161" dur="1" fill="hold">
                                          <p:stCondLst>
                                            <p:cond delay="0"/>
                                          </p:stCondLst>
                                        </p:cTn>
                                        <p:tgtEl>
                                          <p:spTgt spid="108">
                                            <p:txEl>
                                              <p:pRg st="0" end="0"/>
                                            </p:txEl>
                                          </p:spTgt>
                                        </p:tgtEl>
                                        <p:attrNameLst>
                                          <p:attrName>style.visibility</p:attrName>
                                        </p:attrNameLst>
                                      </p:cBhvr>
                                      <p:to>
                                        <p:strVal val="visible"/>
                                      </p:to>
                                    </p:set>
                                    <p:anim calcmode="lin" valueType="num">
                                      <p:cBhvr additive="base">
                                        <p:cTn id="162" dur="500" fill="hold"/>
                                        <p:tgtEl>
                                          <p:spTgt spid="108">
                                            <p:txEl>
                                              <p:pRg st="0" end="0"/>
                                            </p:txEl>
                                          </p:spTgt>
                                        </p:tgtEl>
                                        <p:attrNameLst>
                                          <p:attrName>ppt_x</p:attrName>
                                        </p:attrNameLst>
                                      </p:cBhvr>
                                      <p:tavLst>
                                        <p:tav tm="0">
                                          <p:val>
                                            <p:strVal val="0-#ppt_w/2"/>
                                          </p:val>
                                        </p:tav>
                                        <p:tav tm="100000">
                                          <p:val>
                                            <p:strVal val="#ppt_x"/>
                                          </p:val>
                                        </p:tav>
                                      </p:tavLst>
                                    </p:anim>
                                    <p:anim calcmode="lin" valueType="num">
                                      <p:cBhvr additive="base">
                                        <p:cTn id="163" dur="500" fill="hold"/>
                                        <p:tgtEl>
                                          <p:spTgt spid="108">
                                            <p:txEl>
                                              <p:pRg st="0" end="0"/>
                                            </p:txEl>
                                          </p:spTgt>
                                        </p:tgtEl>
                                        <p:attrNameLst>
                                          <p:attrName>ppt_y</p:attrName>
                                        </p:attrNameLst>
                                      </p:cBhvr>
                                      <p:tavLst>
                                        <p:tav tm="0">
                                          <p:val>
                                            <p:strVal val="#ppt_y"/>
                                          </p:val>
                                        </p:tav>
                                        <p:tav tm="100000">
                                          <p:val>
                                            <p:strVal val="#ppt_y"/>
                                          </p:val>
                                        </p:tav>
                                      </p:tavLst>
                                    </p:anim>
                                  </p:childTnLst>
                                </p:cTn>
                              </p:par>
                            </p:childTnLst>
                          </p:cTn>
                        </p:par>
                        <p:par>
                          <p:cTn id="164" fill="hold">
                            <p:stCondLst>
                              <p:cond delay="4250"/>
                            </p:stCondLst>
                            <p:childTnLst>
                              <p:par>
                                <p:cTn id="165" presetID="22" presetClass="entr" presetSubtype="8" fill="hold" grpId="0" nodeType="afterEffect">
                                  <p:stCondLst>
                                    <p:cond delay="0"/>
                                  </p:stCondLst>
                                  <p:childTnLst>
                                    <p:set>
                                      <p:cBhvr>
                                        <p:cTn id="166" dur="1" fill="hold">
                                          <p:stCondLst>
                                            <p:cond delay="0"/>
                                          </p:stCondLst>
                                        </p:cTn>
                                        <p:tgtEl>
                                          <p:spTgt spid="107">
                                            <p:txEl>
                                              <p:pRg st="0" end="0"/>
                                            </p:txEl>
                                          </p:spTgt>
                                        </p:tgtEl>
                                        <p:attrNameLst>
                                          <p:attrName>style.visibility</p:attrName>
                                        </p:attrNameLst>
                                      </p:cBhvr>
                                      <p:to>
                                        <p:strVal val="visible"/>
                                      </p:to>
                                    </p:set>
                                    <p:animEffect transition="in" filter="wipe(left)">
                                      <p:cBhvr>
                                        <p:cTn id="167" dur="500"/>
                                        <p:tgtEl>
                                          <p:spTgt spid="107">
                                            <p:txEl>
                                              <p:pRg st="0" end="0"/>
                                            </p:txEl>
                                          </p:spTgt>
                                        </p:tgtEl>
                                      </p:cBhvr>
                                    </p:animEffect>
                                  </p:childTnLst>
                                </p:cTn>
                              </p:par>
                            </p:childTnLst>
                          </p:cTn>
                        </p:par>
                        <p:par>
                          <p:cTn id="168" fill="hold">
                            <p:stCondLst>
                              <p:cond delay="4750"/>
                            </p:stCondLst>
                            <p:childTnLst>
                              <p:par>
                                <p:cTn id="169" presetID="22" presetClass="entr" presetSubtype="8" fill="hold" nodeType="afterEffect">
                                  <p:stCondLst>
                                    <p:cond delay="0"/>
                                  </p:stCondLst>
                                  <p:childTnLst>
                                    <p:set>
                                      <p:cBhvr>
                                        <p:cTn id="170" dur="1" fill="hold">
                                          <p:stCondLst>
                                            <p:cond delay="0"/>
                                          </p:stCondLst>
                                        </p:cTn>
                                        <p:tgtEl>
                                          <p:spTgt spid="118"/>
                                        </p:tgtEl>
                                        <p:attrNameLst>
                                          <p:attrName>style.visibility</p:attrName>
                                        </p:attrNameLst>
                                      </p:cBhvr>
                                      <p:to>
                                        <p:strVal val="visible"/>
                                      </p:to>
                                    </p:set>
                                    <p:animEffect transition="in" filter="wipe(left)">
                                      <p:cBhvr>
                                        <p:cTn id="171" dur="500"/>
                                        <p:tgtEl>
                                          <p:spTgt spid="118"/>
                                        </p:tgtEl>
                                      </p:cBhvr>
                                    </p:animEffect>
                                  </p:childTnLst>
                                </p:cTn>
                              </p:par>
                            </p:childTnLst>
                          </p:cTn>
                        </p:par>
                        <p:par>
                          <p:cTn id="172" fill="hold">
                            <p:stCondLst>
                              <p:cond delay="5250"/>
                            </p:stCondLst>
                            <p:childTnLst>
                              <p:par>
                                <p:cTn id="173" presetID="2" presetClass="entr" presetSubtype="8" decel="100000" fill="hold" grpId="0" nodeType="afterEffect">
                                  <p:stCondLst>
                                    <p:cond delay="0"/>
                                  </p:stCondLst>
                                  <p:childTnLst>
                                    <p:set>
                                      <p:cBhvr>
                                        <p:cTn id="174" dur="1" fill="hold">
                                          <p:stCondLst>
                                            <p:cond delay="0"/>
                                          </p:stCondLst>
                                        </p:cTn>
                                        <p:tgtEl>
                                          <p:spTgt spid="110">
                                            <p:txEl>
                                              <p:pRg st="0" end="0"/>
                                            </p:txEl>
                                          </p:spTgt>
                                        </p:tgtEl>
                                        <p:attrNameLst>
                                          <p:attrName>style.visibility</p:attrName>
                                        </p:attrNameLst>
                                      </p:cBhvr>
                                      <p:to>
                                        <p:strVal val="visible"/>
                                      </p:to>
                                    </p:set>
                                    <p:anim calcmode="lin" valueType="num">
                                      <p:cBhvr additive="base">
                                        <p:cTn id="175" dur="500" fill="hold"/>
                                        <p:tgtEl>
                                          <p:spTgt spid="110">
                                            <p:txEl>
                                              <p:pRg st="0" end="0"/>
                                            </p:txEl>
                                          </p:spTgt>
                                        </p:tgtEl>
                                        <p:attrNameLst>
                                          <p:attrName>ppt_x</p:attrName>
                                        </p:attrNameLst>
                                      </p:cBhvr>
                                      <p:tavLst>
                                        <p:tav tm="0">
                                          <p:val>
                                            <p:strVal val="0-#ppt_w/2"/>
                                          </p:val>
                                        </p:tav>
                                        <p:tav tm="100000">
                                          <p:val>
                                            <p:strVal val="#ppt_x"/>
                                          </p:val>
                                        </p:tav>
                                      </p:tavLst>
                                    </p:anim>
                                    <p:anim calcmode="lin" valueType="num">
                                      <p:cBhvr additive="base">
                                        <p:cTn id="176" dur="500" fill="hold"/>
                                        <p:tgtEl>
                                          <p:spTgt spid="110">
                                            <p:txEl>
                                              <p:pRg st="0" end="0"/>
                                            </p:txEl>
                                          </p:spTgt>
                                        </p:tgtEl>
                                        <p:attrNameLst>
                                          <p:attrName>ppt_y</p:attrName>
                                        </p:attrNameLst>
                                      </p:cBhvr>
                                      <p:tavLst>
                                        <p:tav tm="0">
                                          <p:val>
                                            <p:strVal val="#ppt_y"/>
                                          </p:val>
                                        </p:tav>
                                        <p:tav tm="100000">
                                          <p:val>
                                            <p:strVal val="#ppt_y"/>
                                          </p:val>
                                        </p:tav>
                                      </p:tavLst>
                                    </p:anim>
                                  </p:childTnLst>
                                </p:cTn>
                              </p:par>
                            </p:childTnLst>
                          </p:cTn>
                        </p:par>
                        <p:par>
                          <p:cTn id="177" fill="hold">
                            <p:stCondLst>
                              <p:cond delay="5750"/>
                            </p:stCondLst>
                            <p:childTnLst>
                              <p:par>
                                <p:cTn id="178" presetID="22" presetClass="entr" presetSubtype="8" fill="hold" grpId="0" nodeType="afterEffect">
                                  <p:stCondLst>
                                    <p:cond delay="0"/>
                                  </p:stCondLst>
                                  <p:childTnLst>
                                    <p:set>
                                      <p:cBhvr>
                                        <p:cTn id="179" dur="1" fill="hold">
                                          <p:stCondLst>
                                            <p:cond delay="0"/>
                                          </p:stCondLst>
                                        </p:cTn>
                                        <p:tgtEl>
                                          <p:spTgt spid="109">
                                            <p:txEl>
                                              <p:pRg st="0" end="0"/>
                                            </p:txEl>
                                          </p:spTgt>
                                        </p:tgtEl>
                                        <p:attrNameLst>
                                          <p:attrName>style.visibility</p:attrName>
                                        </p:attrNameLst>
                                      </p:cBhvr>
                                      <p:to>
                                        <p:strVal val="visible"/>
                                      </p:to>
                                    </p:set>
                                    <p:animEffect transition="in" filter="wipe(left)">
                                      <p:cBhvr>
                                        <p:cTn id="180" dur="500"/>
                                        <p:tgtEl>
                                          <p:spTgt spid="109">
                                            <p:txEl>
                                              <p:pRg st="0" end="0"/>
                                            </p:txEl>
                                          </p:spTgt>
                                        </p:tgtEl>
                                      </p:cBhvr>
                                    </p:animEffect>
                                  </p:childTnLst>
                                </p:cTn>
                              </p:par>
                            </p:childTnLst>
                          </p:cTn>
                        </p:par>
                        <p:par>
                          <p:cTn id="181" fill="hold">
                            <p:stCondLst>
                              <p:cond delay="6250"/>
                            </p:stCondLst>
                            <p:childTnLst>
                              <p:par>
                                <p:cTn id="182" presetID="22" presetClass="entr" presetSubtype="2" fill="hold" nodeType="afterEffect">
                                  <p:stCondLst>
                                    <p:cond delay="0"/>
                                  </p:stCondLst>
                                  <p:childTnLst>
                                    <p:set>
                                      <p:cBhvr>
                                        <p:cTn id="183" dur="1" fill="hold">
                                          <p:stCondLst>
                                            <p:cond delay="0"/>
                                          </p:stCondLst>
                                        </p:cTn>
                                        <p:tgtEl>
                                          <p:spTgt spid="135"/>
                                        </p:tgtEl>
                                        <p:attrNameLst>
                                          <p:attrName>style.visibility</p:attrName>
                                        </p:attrNameLst>
                                      </p:cBhvr>
                                      <p:to>
                                        <p:strVal val="visible"/>
                                      </p:to>
                                    </p:set>
                                    <p:animEffect transition="in" filter="wipe(right)">
                                      <p:cBhvr>
                                        <p:cTn id="184" dur="500"/>
                                        <p:tgtEl>
                                          <p:spTgt spid="135"/>
                                        </p:tgtEl>
                                      </p:cBhvr>
                                    </p:animEffect>
                                  </p:childTnLst>
                                </p:cTn>
                              </p:par>
                            </p:childTnLst>
                          </p:cTn>
                        </p:par>
                        <p:par>
                          <p:cTn id="185" fill="hold">
                            <p:stCondLst>
                              <p:cond delay="6750"/>
                            </p:stCondLst>
                            <p:childTnLst>
                              <p:par>
                                <p:cTn id="186" presetID="2" presetClass="entr" presetSubtype="8" decel="100000" fill="hold" grpId="0" nodeType="afterEffect">
                                  <p:stCondLst>
                                    <p:cond delay="0"/>
                                  </p:stCondLst>
                                  <p:childTnLst>
                                    <p:set>
                                      <p:cBhvr>
                                        <p:cTn id="187" dur="1" fill="hold">
                                          <p:stCondLst>
                                            <p:cond delay="0"/>
                                          </p:stCondLst>
                                        </p:cTn>
                                        <p:tgtEl>
                                          <p:spTgt spid="112">
                                            <p:txEl>
                                              <p:pRg st="0" end="0"/>
                                            </p:txEl>
                                          </p:spTgt>
                                        </p:tgtEl>
                                        <p:attrNameLst>
                                          <p:attrName>style.visibility</p:attrName>
                                        </p:attrNameLst>
                                      </p:cBhvr>
                                      <p:to>
                                        <p:strVal val="visible"/>
                                      </p:to>
                                    </p:set>
                                    <p:anim calcmode="lin" valueType="num">
                                      <p:cBhvr additive="base">
                                        <p:cTn id="188" dur="500" fill="hold"/>
                                        <p:tgtEl>
                                          <p:spTgt spid="112">
                                            <p:txEl>
                                              <p:pRg st="0" end="0"/>
                                            </p:txEl>
                                          </p:spTgt>
                                        </p:tgtEl>
                                        <p:attrNameLst>
                                          <p:attrName>ppt_x</p:attrName>
                                        </p:attrNameLst>
                                      </p:cBhvr>
                                      <p:tavLst>
                                        <p:tav tm="0">
                                          <p:val>
                                            <p:strVal val="0-#ppt_w/2"/>
                                          </p:val>
                                        </p:tav>
                                        <p:tav tm="100000">
                                          <p:val>
                                            <p:strVal val="#ppt_x"/>
                                          </p:val>
                                        </p:tav>
                                      </p:tavLst>
                                    </p:anim>
                                    <p:anim calcmode="lin" valueType="num">
                                      <p:cBhvr additive="base">
                                        <p:cTn id="189" dur="500" fill="hold"/>
                                        <p:tgtEl>
                                          <p:spTgt spid="112">
                                            <p:txEl>
                                              <p:pRg st="0" end="0"/>
                                            </p:txEl>
                                          </p:spTgt>
                                        </p:tgtEl>
                                        <p:attrNameLst>
                                          <p:attrName>ppt_y</p:attrName>
                                        </p:attrNameLst>
                                      </p:cBhvr>
                                      <p:tavLst>
                                        <p:tav tm="0">
                                          <p:val>
                                            <p:strVal val="#ppt_y"/>
                                          </p:val>
                                        </p:tav>
                                        <p:tav tm="100000">
                                          <p:val>
                                            <p:strVal val="#ppt_y"/>
                                          </p:val>
                                        </p:tav>
                                      </p:tavLst>
                                    </p:anim>
                                  </p:childTnLst>
                                </p:cTn>
                              </p:par>
                            </p:childTnLst>
                          </p:cTn>
                        </p:par>
                        <p:par>
                          <p:cTn id="190" fill="hold">
                            <p:stCondLst>
                              <p:cond delay="7250"/>
                            </p:stCondLst>
                            <p:childTnLst>
                              <p:par>
                                <p:cTn id="191" presetID="22" presetClass="entr" presetSubtype="2" fill="hold" grpId="0" nodeType="afterEffect">
                                  <p:stCondLst>
                                    <p:cond delay="0"/>
                                  </p:stCondLst>
                                  <p:childTnLst>
                                    <p:set>
                                      <p:cBhvr>
                                        <p:cTn id="192" dur="1" fill="hold">
                                          <p:stCondLst>
                                            <p:cond delay="0"/>
                                          </p:stCondLst>
                                        </p:cTn>
                                        <p:tgtEl>
                                          <p:spTgt spid="111">
                                            <p:txEl>
                                              <p:pRg st="0" end="0"/>
                                            </p:txEl>
                                          </p:spTgt>
                                        </p:tgtEl>
                                        <p:attrNameLst>
                                          <p:attrName>style.visibility</p:attrName>
                                        </p:attrNameLst>
                                      </p:cBhvr>
                                      <p:to>
                                        <p:strVal val="visible"/>
                                      </p:to>
                                    </p:set>
                                    <p:animEffect transition="in" filter="wipe(right)">
                                      <p:cBhvr>
                                        <p:cTn id="193" dur="500"/>
                                        <p:tgtEl>
                                          <p:spTgt spid="111">
                                            <p:txEl>
                                              <p:pRg st="0" end="0"/>
                                            </p:txEl>
                                          </p:spTgt>
                                        </p:tgtEl>
                                      </p:cBhvr>
                                    </p:animEffect>
                                  </p:childTnLst>
                                </p:cTn>
                              </p:par>
                            </p:childTnLst>
                          </p:cTn>
                        </p:par>
                        <p:par>
                          <p:cTn id="194" fill="hold">
                            <p:stCondLst>
                              <p:cond delay="7750"/>
                            </p:stCondLst>
                            <p:childTnLst>
                              <p:par>
                                <p:cTn id="195" presetID="22" presetClass="entr" presetSubtype="2" fill="hold" nodeType="afterEffect">
                                  <p:stCondLst>
                                    <p:cond delay="0"/>
                                  </p:stCondLst>
                                  <p:childTnLst>
                                    <p:set>
                                      <p:cBhvr>
                                        <p:cTn id="196" dur="1" fill="hold">
                                          <p:stCondLst>
                                            <p:cond delay="0"/>
                                          </p:stCondLst>
                                        </p:cTn>
                                        <p:tgtEl>
                                          <p:spTgt spid="132"/>
                                        </p:tgtEl>
                                        <p:attrNameLst>
                                          <p:attrName>style.visibility</p:attrName>
                                        </p:attrNameLst>
                                      </p:cBhvr>
                                      <p:to>
                                        <p:strVal val="visible"/>
                                      </p:to>
                                    </p:set>
                                    <p:animEffect transition="in" filter="wipe(right)">
                                      <p:cBhvr>
                                        <p:cTn id="197" dur="500"/>
                                        <p:tgtEl>
                                          <p:spTgt spid="132"/>
                                        </p:tgtEl>
                                      </p:cBhvr>
                                    </p:animEffect>
                                  </p:childTnLst>
                                </p:cTn>
                              </p:par>
                            </p:childTnLst>
                          </p:cTn>
                        </p:par>
                        <p:par>
                          <p:cTn id="198" fill="hold">
                            <p:stCondLst>
                              <p:cond delay="8250"/>
                            </p:stCondLst>
                            <p:childTnLst>
                              <p:par>
                                <p:cTn id="199" presetID="2" presetClass="entr" presetSubtype="8" decel="100000" fill="hold" grpId="0" nodeType="afterEffect">
                                  <p:stCondLst>
                                    <p:cond delay="0"/>
                                  </p:stCondLst>
                                  <p:childTnLst>
                                    <p:set>
                                      <p:cBhvr>
                                        <p:cTn id="200" dur="1" fill="hold">
                                          <p:stCondLst>
                                            <p:cond delay="0"/>
                                          </p:stCondLst>
                                        </p:cTn>
                                        <p:tgtEl>
                                          <p:spTgt spid="114">
                                            <p:txEl>
                                              <p:pRg st="0" end="0"/>
                                            </p:txEl>
                                          </p:spTgt>
                                        </p:tgtEl>
                                        <p:attrNameLst>
                                          <p:attrName>style.visibility</p:attrName>
                                        </p:attrNameLst>
                                      </p:cBhvr>
                                      <p:to>
                                        <p:strVal val="visible"/>
                                      </p:to>
                                    </p:set>
                                    <p:anim calcmode="lin" valueType="num">
                                      <p:cBhvr additive="base">
                                        <p:cTn id="201" dur="500" fill="hold"/>
                                        <p:tgtEl>
                                          <p:spTgt spid="114">
                                            <p:txEl>
                                              <p:pRg st="0" end="0"/>
                                            </p:txEl>
                                          </p:spTgt>
                                        </p:tgtEl>
                                        <p:attrNameLst>
                                          <p:attrName>ppt_x</p:attrName>
                                        </p:attrNameLst>
                                      </p:cBhvr>
                                      <p:tavLst>
                                        <p:tav tm="0">
                                          <p:val>
                                            <p:strVal val="0-#ppt_w/2"/>
                                          </p:val>
                                        </p:tav>
                                        <p:tav tm="100000">
                                          <p:val>
                                            <p:strVal val="#ppt_x"/>
                                          </p:val>
                                        </p:tav>
                                      </p:tavLst>
                                    </p:anim>
                                    <p:anim calcmode="lin" valueType="num">
                                      <p:cBhvr additive="base">
                                        <p:cTn id="202" dur="500" fill="hold"/>
                                        <p:tgtEl>
                                          <p:spTgt spid="114">
                                            <p:txEl>
                                              <p:pRg st="0" end="0"/>
                                            </p:txEl>
                                          </p:spTgt>
                                        </p:tgtEl>
                                        <p:attrNameLst>
                                          <p:attrName>ppt_y</p:attrName>
                                        </p:attrNameLst>
                                      </p:cBhvr>
                                      <p:tavLst>
                                        <p:tav tm="0">
                                          <p:val>
                                            <p:strVal val="#ppt_y"/>
                                          </p:val>
                                        </p:tav>
                                        <p:tav tm="100000">
                                          <p:val>
                                            <p:strVal val="#ppt_y"/>
                                          </p:val>
                                        </p:tav>
                                      </p:tavLst>
                                    </p:anim>
                                  </p:childTnLst>
                                </p:cTn>
                              </p:par>
                            </p:childTnLst>
                          </p:cTn>
                        </p:par>
                        <p:par>
                          <p:cTn id="203" fill="hold">
                            <p:stCondLst>
                              <p:cond delay="8750"/>
                            </p:stCondLst>
                            <p:childTnLst>
                              <p:par>
                                <p:cTn id="204" presetID="22" presetClass="entr" presetSubtype="2" fill="hold" grpId="0" nodeType="afterEffect">
                                  <p:stCondLst>
                                    <p:cond delay="0"/>
                                  </p:stCondLst>
                                  <p:childTnLst>
                                    <p:set>
                                      <p:cBhvr>
                                        <p:cTn id="205" dur="1" fill="hold">
                                          <p:stCondLst>
                                            <p:cond delay="0"/>
                                          </p:stCondLst>
                                        </p:cTn>
                                        <p:tgtEl>
                                          <p:spTgt spid="113">
                                            <p:txEl>
                                              <p:pRg st="0" end="0"/>
                                            </p:txEl>
                                          </p:spTgt>
                                        </p:tgtEl>
                                        <p:attrNameLst>
                                          <p:attrName>style.visibility</p:attrName>
                                        </p:attrNameLst>
                                      </p:cBhvr>
                                      <p:to>
                                        <p:strVal val="visible"/>
                                      </p:to>
                                    </p:set>
                                    <p:animEffect transition="in" filter="wipe(right)">
                                      <p:cBhvr>
                                        <p:cTn id="206" dur="500"/>
                                        <p:tgtEl>
                                          <p:spTgt spid="113">
                                            <p:txEl>
                                              <p:pRg st="0" end="0"/>
                                            </p:txEl>
                                          </p:spTgt>
                                        </p:tgtEl>
                                      </p:cBhvr>
                                    </p:animEffect>
                                  </p:childTnLst>
                                </p:cTn>
                              </p:par>
                            </p:childTnLst>
                          </p:cTn>
                        </p:par>
                        <p:par>
                          <p:cTn id="207" fill="hold">
                            <p:stCondLst>
                              <p:cond delay="9250"/>
                            </p:stCondLst>
                            <p:childTnLst>
                              <p:par>
                                <p:cTn id="208" presetID="22" presetClass="entr" presetSubtype="2" fill="hold" nodeType="afterEffect">
                                  <p:stCondLst>
                                    <p:cond delay="0"/>
                                  </p:stCondLst>
                                  <p:childTnLst>
                                    <p:set>
                                      <p:cBhvr>
                                        <p:cTn id="209" dur="1" fill="hold">
                                          <p:stCondLst>
                                            <p:cond delay="0"/>
                                          </p:stCondLst>
                                        </p:cTn>
                                        <p:tgtEl>
                                          <p:spTgt spid="129"/>
                                        </p:tgtEl>
                                        <p:attrNameLst>
                                          <p:attrName>style.visibility</p:attrName>
                                        </p:attrNameLst>
                                      </p:cBhvr>
                                      <p:to>
                                        <p:strVal val="visible"/>
                                      </p:to>
                                    </p:set>
                                    <p:animEffect transition="in" filter="wipe(right)">
                                      <p:cBhvr>
                                        <p:cTn id="210" dur="500"/>
                                        <p:tgtEl>
                                          <p:spTgt spid="129"/>
                                        </p:tgtEl>
                                      </p:cBhvr>
                                    </p:animEffect>
                                  </p:childTnLst>
                                </p:cTn>
                              </p:par>
                            </p:childTnLst>
                          </p:cTn>
                        </p:par>
                        <p:par>
                          <p:cTn id="211" fill="hold">
                            <p:stCondLst>
                              <p:cond delay="9750"/>
                            </p:stCondLst>
                            <p:childTnLst>
                              <p:par>
                                <p:cTn id="212" presetID="2" presetClass="entr" presetSubtype="8" decel="100000" fill="hold" grpId="0" nodeType="afterEffect">
                                  <p:stCondLst>
                                    <p:cond delay="0"/>
                                  </p:stCondLst>
                                  <p:childTnLst>
                                    <p:set>
                                      <p:cBhvr>
                                        <p:cTn id="213" dur="1" fill="hold">
                                          <p:stCondLst>
                                            <p:cond delay="0"/>
                                          </p:stCondLst>
                                        </p:cTn>
                                        <p:tgtEl>
                                          <p:spTgt spid="116">
                                            <p:txEl>
                                              <p:pRg st="0" end="0"/>
                                            </p:txEl>
                                          </p:spTgt>
                                        </p:tgtEl>
                                        <p:attrNameLst>
                                          <p:attrName>style.visibility</p:attrName>
                                        </p:attrNameLst>
                                      </p:cBhvr>
                                      <p:to>
                                        <p:strVal val="visible"/>
                                      </p:to>
                                    </p:set>
                                    <p:anim calcmode="lin" valueType="num">
                                      <p:cBhvr additive="base">
                                        <p:cTn id="214" dur="500" fill="hold"/>
                                        <p:tgtEl>
                                          <p:spTgt spid="116">
                                            <p:txEl>
                                              <p:pRg st="0" end="0"/>
                                            </p:txEl>
                                          </p:spTgt>
                                        </p:tgtEl>
                                        <p:attrNameLst>
                                          <p:attrName>ppt_x</p:attrName>
                                        </p:attrNameLst>
                                      </p:cBhvr>
                                      <p:tavLst>
                                        <p:tav tm="0">
                                          <p:val>
                                            <p:strVal val="0-#ppt_w/2"/>
                                          </p:val>
                                        </p:tav>
                                        <p:tav tm="100000">
                                          <p:val>
                                            <p:strVal val="#ppt_x"/>
                                          </p:val>
                                        </p:tav>
                                      </p:tavLst>
                                    </p:anim>
                                    <p:anim calcmode="lin" valueType="num">
                                      <p:cBhvr additive="base">
                                        <p:cTn id="215" dur="500" fill="hold"/>
                                        <p:tgtEl>
                                          <p:spTgt spid="116">
                                            <p:txEl>
                                              <p:pRg st="0" end="0"/>
                                            </p:txEl>
                                          </p:spTgt>
                                        </p:tgtEl>
                                        <p:attrNameLst>
                                          <p:attrName>ppt_y</p:attrName>
                                        </p:attrNameLst>
                                      </p:cBhvr>
                                      <p:tavLst>
                                        <p:tav tm="0">
                                          <p:val>
                                            <p:strVal val="#ppt_y"/>
                                          </p:val>
                                        </p:tav>
                                        <p:tav tm="100000">
                                          <p:val>
                                            <p:strVal val="#ppt_y"/>
                                          </p:val>
                                        </p:tav>
                                      </p:tavLst>
                                    </p:anim>
                                  </p:childTnLst>
                                </p:cTn>
                              </p:par>
                            </p:childTnLst>
                          </p:cTn>
                        </p:par>
                        <p:par>
                          <p:cTn id="216" fill="hold">
                            <p:stCondLst>
                              <p:cond delay="10250"/>
                            </p:stCondLst>
                            <p:childTnLst>
                              <p:par>
                                <p:cTn id="217" presetID="22" presetClass="entr" presetSubtype="2" fill="hold" grpId="0" nodeType="afterEffect">
                                  <p:stCondLst>
                                    <p:cond delay="0"/>
                                  </p:stCondLst>
                                  <p:childTnLst>
                                    <p:set>
                                      <p:cBhvr>
                                        <p:cTn id="218" dur="1" fill="hold">
                                          <p:stCondLst>
                                            <p:cond delay="0"/>
                                          </p:stCondLst>
                                        </p:cTn>
                                        <p:tgtEl>
                                          <p:spTgt spid="115">
                                            <p:txEl>
                                              <p:pRg st="0" end="0"/>
                                            </p:txEl>
                                          </p:spTgt>
                                        </p:tgtEl>
                                        <p:attrNameLst>
                                          <p:attrName>style.visibility</p:attrName>
                                        </p:attrNameLst>
                                      </p:cBhvr>
                                      <p:to>
                                        <p:strVal val="visible"/>
                                      </p:to>
                                    </p:set>
                                    <p:animEffect transition="in" filter="wipe(right)">
                                      <p:cBhvr>
                                        <p:cTn id="219" dur="500"/>
                                        <p:tgtEl>
                                          <p:spTgt spid="1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89" grpId="1" animBg="1"/>
      <p:bldP spid="51" grpId="0" animBg="1"/>
      <p:bldP spid="76" grpId="0" animBg="1"/>
      <p:bldP spid="76" grpId="1" animBg="1"/>
      <p:bldP spid="85" grpId="0" animBg="1"/>
      <p:bldP spid="85" grpId="1" animBg="1"/>
      <p:bldP spid="87" grpId="0" animBg="1"/>
      <p:bldP spid="87" grpId="1" animBg="1"/>
      <p:bldP spid="88" grpId="0" animBg="1"/>
      <p:bldP spid="88" grpId="1" animBg="1"/>
      <p:bldP spid="90" grpId="0" animBg="1"/>
      <p:bldP spid="90" grpId="1" animBg="1"/>
      <p:bldP spid="93" grpId="0"/>
      <p:bldP spid="93" grpId="1"/>
      <p:bldP spid="94" grpId="0"/>
      <p:bldP spid="94" grpId="1"/>
      <p:bldP spid="95" grpId="0"/>
      <p:bldP spid="95" grpId="1"/>
      <p:bldP spid="96" grpId="0"/>
      <p:bldP spid="96" grpId="1"/>
      <p:bldP spid="97" grpId="0"/>
      <p:bldP spid="97" grpId="1"/>
      <p:bldP spid="98" grpId="0"/>
      <p:bldP spid="98" grpId="1"/>
      <p:bldP spid="99" grpId="0" build="p">
        <p:tmplLst>
          <p:tmpl lvl="1">
            <p:tnLst>
              <p:par>
                <p:cTn presetID="22" presetClass="entr" presetSubtype="8" fill="hold" nodeType="after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wipe(left)">
                      <p:cBhvr>
                        <p:cTn dur="500"/>
                        <p:tgtEl>
                          <p:spTgt spid="99"/>
                        </p:tgtEl>
                      </p:cBhvr>
                    </p:animEffect>
                  </p:childTnLst>
                </p:cTn>
              </p:par>
            </p:tnLst>
          </p:tmpl>
        </p:tmplLst>
      </p:bldP>
      <p:bldP spid="100" grpId="0" build="p">
        <p:tmplLst>
          <p:tmpl lvl="1">
            <p:tnLst>
              <p:par>
                <p:cTn presetID="2" presetClass="entr" presetSubtype="4" decel="10000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fill="hold"/>
                        <p:tgtEl>
                          <p:spTgt spid="100"/>
                        </p:tgtEl>
                        <p:attrNameLst>
                          <p:attrName>ppt_x</p:attrName>
                        </p:attrNameLst>
                      </p:cBhvr>
                      <p:tavLst>
                        <p:tav tm="0">
                          <p:val>
                            <p:strVal val="#ppt_x"/>
                          </p:val>
                        </p:tav>
                        <p:tav tm="100000">
                          <p:val>
                            <p:strVal val="#ppt_x"/>
                          </p:val>
                        </p:tav>
                      </p:tavLst>
                    </p:anim>
                    <p:anim calcmode="lin" valueType="num">
                      <p:cBhvr additive="base">
                        <p:cTn dur="500" fill="hold"/>
                        <p:tgtEl>
                          <p:spTgt spid="100"/>
                        </p:tgtEl>
                        <p:attrNameLst>
                          <p:attrName>ppt_y</p:attrName>
                        </p:attrNameLst>
                      </p:cBhvr>
                      <p:tavLst>
                        <p:tav tm="0">
                          <p:val>
                            <p:strVal val="1+#ppt_h/2"/>
                          </p:val>
                        </p:tav>
                        <p:tav tm="100000">
                          <p:val>
                            <p:strVal val="#ppt_y"/>
                          </p:val>
                        </p:tav>
                      </p:tavLst>
                    </p:anim>
                  </p:childTnLst>
                </p:cTn>
              </p:par>
            </p:tnLst>
          </p:tmpl>
        </p:tmplLst>
      </p:bldP>
      <p:bldP spid="105" grpId="0" build="p">
        <p:tmplLst>
          <p:tmpl lvl="1">
            <p:tnLst>
              <p:par>
                <p:cTn presetID="22" presetClass="entr" presetSubtype="8" fill="hold" nodeType="afterEffect">
                  <p:stCondLst>
                    <p:cond delay="0"/>
                  </p:stCondLst>
                  <p:childTnLst>
                    <p:set>
                      <p:cBhvr>
                        <p:cTn dur="1" fill="hold">
                          <p:stCondLst>
                            <p:cond delay="0"/>
                          </p:stCondLst>
                        </p:cTn>
                        <p:tgtEl>
                          <p:spTgt spid="105"/>
                        </p:tgtEl>
                        <p:attrNameLst>
                          <p:attrName>style.visibility</p:attrName>
                        </p:attrNameLst>
                      </p:cBhvr>
                      <p:to>
                        <p:strVal val="visible"/>
                      </p:to>
                    </p:set>
                    <p:animEffect transition="in" filter="wipe(left)">
                      <p:cBhvr>
                        <p:cTn dur="500"/>
                        <p:tgtEl>
                          <p:spTgt spid="105"/>
                        </p:tgtEl>
                      </p:cBhvr>
                    </p:animEffect>
                  </p:childTnLst>
                </p:cTn>
              </p:par>
            </p:tnLst>
          </p:tmpl>
        </p:tmplLst>
      </p:bldP>
      <p:bldP spid="106" grpId="0" build="p">
        <p:tmplLst>
          <p:tmpl lvl="1">
            <p:tnLst>
              <p:par>
                <p:cTn presetID="2" presetClass="entr" presetSubtype="8" decel="100000" fill="hold" nodeType="afterEffect">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fill="hold"/>
                        <p:tgtEl>
                          <p:spTgt spid="106"/>
                        </p:tgtEl>
                        <p:attrNameLst>
                          <p:attrName>ppt_x</p:attrName>
                        </p:attrNameLst>
                      </p:cBhvr>
                      <p:tavLst>
                        <p:tav tm="0">
                          <p:val>
                            <p:strVal val="0-#ppt_w/2"/>
                          </p:val>
                        </p:tav>
                        <p:tav tm="100000">
                          <p:val>
                            <p:strVal val="#ppt_x"/>
                          </p:val>
                        </p:tav>
                      </p:tavLst>
                    </p:anim>
                    <p:anim calcmode="lin" valueType="num">
                      <p:cBhvr additive="base">
                        <p:cTn dur="500" fill="hold"/>
                        <p:tgtEl>
                          <p:spTgt spid="106"/>
                        </p:tgtEl>
                        <p:attrNameLst>
                          <p:attrName>ppt_y</p:attrName>
                        </p:attrNameLst>
                      </p:cBhvr>
                      <p:tavLst>
                        <p:tav tm="0">
                          <p:val>
                            <p:strVal val="#ppt_y"/>
                          </p:val>
                        </p:tav>
                        <p:tav tm="100000">
                          <p:val>
                            <p:strVal val="#ppt_y"/>
                          </p:val>
                        </p:tav>
                      </p:tavLst>
                    </p:anim>
                  </p:childTnLst>
                </p:cTn>
              </p:par>
            </p:tnLst>
          </p:tmpl>
        </p:tmplLst>
      </p:bldP>
      <p:bldP spid="107" grpId="0" build="p">
        <p:tmplLst>
          <p:tmpl lvl="1">
            <p:tnLst>
              <p:par>
                <p:cTn presetID="22" presetClass="entr" presetSubtype="8" fill="hold" nodeType="afterEffect">
                  <p:stCondLst>
                    <p:cond delay="0"/>
                  </p:stCondLst>
                  <p:childTnLst>
                    <p:set>
                      <p:cBhvr>
                        <p:cTn dur="1" fill="hold">
                          <p:stCondLst>
                            <p:cond delay="0"/>
                          </p:stCondLst>
                        </p:cTn>
                        <p:tgtEl>
                          <p:spTgt spid="107"/>
                        </p:tgtEl>
                        <p:attrNameLst>
                          <p:attrName>style.visibility</p:attrName>
                        </p:attrNameLst>
                      </p:cBhvr>
                      <p:to>
                        <p:strVal val="visible"/>
                      </p:to>
                    </p:set>
                    <p:animEffect transition="in" filter="wipe(left)">
                      <p:cBhvr>
                        <p:cTn dur="500"/>
                        <p:tgtEl>
                          <p:spTgt spid="107"/>
                        </p:tgtEl>
                      </p:cBhvr>
                    </p:animEffect>
                  </p:childTnLst>
                </p:cTn>
              </p:par>
            </p:tnLst>
          </p:tmpl>
        </p:tmplLst>
      </p:bldP>
      <p:bldP spid="108" grpId="0" build="p">
        <p:tmplLst>
          <p:tmpl lvl="1">
            <p:tnLst>
              <p:par>
                <p:cTn presetID="2" presetClass="entr" presetSubtype="8" decel="100000" fill="hold" nodeType="afterEffect">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fill="hold"/>
                        <p:tgtEl>
                          <p:spTgt spid="108"/>
                        </p:tgtEl>
                        <p:attrNameLst>
                          <p:attrName>ppt_x</p:attrName>
                        </p:attrNameLst>
                      </p:cBhvr>
                      <p:tavLst>
                        <p:tav tm="0">
                          <p:val>
                            <p:strVal val="0-#ppt_w/2"/>
                          </p:val>
                        </p:tav>
                        <p:tav tm="100000">
                          <p:val>
                            <p:strVal val="#ppt_x"/>
                          </p:val>
                        </p:tav>
                      </p:tavLst>
                    </p:anim>
                    <p:anim calcmode="lin" valueType="num">
                      <p:cBhvr additive="base">
                        <p:cTn dur="500" fill="hold"/>
                        <p:tgtEl>
                          <p:spTgt spid="108"/>
                        </p:tgtEl>
                        <p:attrNameLst>
                          <p:attrName>ppt_y</p:attrName>
                        </p:attrNameLst>
                      </p:cBhvr>
                      <p:tavLst>
                        <p:tav tm="0">
                          <p:val>
                            <p:strVal val="#ppt_y"/>
                          </p:val>
                        </p:tav>
                        <p:tav tm="100000">
                          <p:val>
                            <p:strVal val="#ppt_y"/>
                          </p:val>
                        </p:tav>
                      </p:tavLst>
                    </p:anim>
                  </p:childTnLst>
                </p:cTn>
              </p:par>
            </p:tnLst>
          </p:tmpl>
        </p:tmplLst>
      </p:bldP>
      <p:bldP spid="109" grpId="0" build="p">
        <p:tmplLst>
          <p:tmpl lvl="1">
            <p:tnLst>
              <p:par>
                <p:cTn presetID="22" presetClass="entr" presetSubtype="8" fill="hold" nodeType="afterEffect">
                  <p:stCondLst>
                    <p:cond delay="0"/>
                  </p:stCondLst>
                  <p:childTnLst>
                    <p:set>
                      <p:cBhvr>
                        <p:cTn dur="1" fill="hold">
                          <p:stCondLst>
                            <p:cond delay="0"/>
                          </p:stCondLst>
                        </p:cTn>
                        <p:tgtEl>
                          <p:spTgt spid="109"/>
                        </p:tgtEl>
                        <p:attrNameLst>
                          <p:attrName>style.visibility</p:attrName>
                        </p:attrNameLst>
                      </p:cBhvr>
                      <p:to>
                        <p:strVal val="visible"/>
                      </p:to>
                    </p:set>
                    <p:animEffect transition="in" filter="wipe(left)">
                      <p:cBhvr>
                        <p:cTn dur="500"/>
                        <p:tgtEl>
                          <p:spTgt spid="109"/>
                        </p:tgtEl>
                      </p:cBhvr>
                    </p:animEffect>
                  </p:childTnLst>
                </p:cTn>
              </p:par>
            </p:tnLst>
          </p:tmpl>
        </p:tmplLst>
      </p:bldP>
      <p:bldP spid="110" grpId="0" build="p">
        <p:tmplLst>
          <p:tmpl lvl="1">
            <p:tnLst>
              <p:par>
                <p:cTn presetID="2" presetClass="entr" presetSubtype="8" decel="100000" fill="hold" nodeType="afterEffect">
                  <p:stCondLst>
                    <p:cond delay="0"/>
                  </p:stCondLst>
                  <p:childTnLst>
                    <p:set>
                      <p:cBhvr>
                        <p:cTn dur="1" fill="hold">
                          <p:stCondLst>
                            <p:cond delay="0"/>
                          </p:stCondLst>
                        </p:cTn>
                        <p:tgtEl>
                          <p:spTgt spid="110"/>
                        </p:tgtEl>
                        <p:attrNameLst>
                          <p:attrName>style.visibility</p:attrName>
                        </p:attrNameLst>
                      </p:cBhvr>
                      <p:to>
                        <p:strVal val="visible"/>
                      </p:to>
                    </p:set>
                    <p:anim calcmode="lin" valueType="num">
                      <p:cBhvr additive="base">
                        <p:cTn dur="500" fill="hold"/>
                        <p:tgtEl>
                          <p:spTgt spid="110"/>
                        </p:tgtEl>
                        <p:attrNameLst>
                          <p:attrName>ppt_x</p:attrName>
                        </p:attrNameLst>
                      </p:cBhvr>
                      <p:tavLst>
                        <p:tav tm="0">
                          <p:val>
                            <p:strVal val="0-#ppt_w/2"/>
                          </p:val>
                        </p:tav>
                        <p:tav tm="100000">
                          <p:val>
                            <p:strVal val="#ppt_x"/>
                          </p:val>
                        </p:tav>
                      </p:tavLst>
                    </p:anim>
                    <p:anim calcmode="lin" valueType="num">
                      <p:cBhvr additive="base">
                        <p:cTn dur="500" fill="hold"/>
                        <p:tgtEl>
                          <p:spTgt spid="110"/>
                        </p:tgtEl>
                        <p:attrNameLst>
                          <p:attrName>ppt_y</p:attrName>
                        </p:attrNameLst>
                      </p:cBhvr>
                      <p:tavLst>
                        <p:tav tm="0">
                          <p:val>
                            <p:strVal val="#ppt_y"/>
                          </p:val>
                        </p:tav>
                        <p:tav tm="100000">
                          <p:val>
                            <p:strVal val="#ppt_y"/>
                          </p:val>
                        </p:tav>
                      </p:tavLst>
                    </p:anim>
                  </p:childTnLst>
                </p:cTn>
              </p:par>
            </p:tnLst>
          </p:tmpl>
        </p:tmplLst>
      </p:bldP>
      <p:bldP spid="111" grpId="0" build="p">
        <p:tmplLst>
          <p:tmpl lvl="1">
            <p:tnLst>
              <p:par>
                <p:cTn presetID="22" presetClass="entr" presetSubtype="2" fill="hold" nodeType="afterEffect">
                  <p:stCondLst>
                    <p:cond delay="0"/>
                  </p:stCondLst>
                  <p:childTnLst>
                    <p:set>
                      <p:cBhvr>
                        <p:cTn dur="1" fill="hold">
                          <p:stCondLst>
                            <p:cond delay="0"/>
                          </p:stCondLst>
                        </p:cTn>
                        <p:tgtEl>
                          <p:spTgt spid="111"/>
                        </p:tgtEl>
                        <p:attrNameLst>
                          <p:attrName>style.visibility</p:attrName>
                        </p:attrNameLst>
                      </p:cBhvr>
                      <p:to>
                        <p:strVal val="visible"/>
                      </p:to>
                    </p:set>
                    <p:animEffect transition="in" filter="wipe(right)">
                      <p:cBhvr>
                        <p:cTn dur="500"/>
                        <p:tgtEl>
                          <p:spTgt spid="111"/>
                        </p:tgtEl>
                      </p:cBhvr>
                    </p:animEffect>
                  </p:childTnLst>
                </p:cTn>
              </p:par>
            </p:tnLst>
          </p:tmpl>
        </p:tmplLst>
      </p:bldP>
      <p:bldP spid="112" grpId="0" build="p">
        <p:tmplLst>
          <p:tmpl lvl="1">
            <p:tnLst>
              <p:par>
                <p:cTn presetID="2" presetClass="entr" presetSubtype="8" decel="100000" fill="hold" nodeType="afterEffect">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additive="base">
                        <p:cTn dur="500" fill="hold"/>
                        <p:tgtEl>
                          <p:spTgt spid="112"/>
                        </p:tgtEl>
                        <p:attrNameLst>
                          <p:attrName>ppt_x</p:attrName>
                        </p:attrNameLst>
                      </p:cBhvr>
                      <p:tavLst>
                        <p:tav tm="0">
                          <p:val>
                            <p:strVal val="0-#ppt_w/2"/>
                          </p:val>
                        </p:tav>
                        <p:tav tm="100000">
                          <p:val>
                            <p:strVal val="#ppt_x"/>
                          </p:val>
                        </p:tav>
                      </p:tavLst>
                    </p:anim>
                    <p:anim calcmode="lin" valueType="num">
                      <p:cBhvr additive="base">
                        <p:cTn dur="500" fill="hold"/>
                        <p:tgtEl>
                          <p:spTgt spid="112"/>
                        </p:tgtEl>
                        <p:attrNameLst>
                          <p:attrName>ppt_y</p:attrName>
                        </p:attrNameLst>
                      </p:cBhvr>
                      <p:tavLst>
                        <p:tav tm="0">
                          <p:val>
                            <p:strVal val="#ppt_y"/>
                          </p:val>
                        </p:tav>
                        <p:tav tm="100000">
                          <p:val>
                            <p:strVal val="#ppt_y"/>
                          </p:val>
                        </p:tav>
                      </p:tavLst>
                    </p:anim>
                  </p:childTnLst>
                </p:cTn>
              </p:par>
            </p:tnLst>
          </p:tmpl>
        </p:tmplLst>
      </p:bldP>
      <p:bldP spid="113" grpId="0" build="p">
        <p:tmplLst>
          <p:tmpl lvl="1">
            <p:tnLst>
              <p:par>
                <p:cTn presetID="22" presetClass="entr" presetSubtype="2" fill="hold" nodeType="afterEffect">
                  <p:stCondLst>
                    <p:cond delay="0"/>
                  </p:stCondLst>
                  <p:childTnLst>
                    <p:set>
                      <p:cBhvr>
                        <p:cTn dur="1" fill="hold">
                          <p:stCondLst>
                            <p:cond delay="0"/>
                          </p:stCondLst>
                        </p:cTn>
                        <p:tgtEl>
                          <p:spTgt spid="113"/>
                        </p:tgtEl>
                        <p:attrNameLst>
                          <p:attrName>style.visibility</p:attrName>
                        </p:attrNameLst>
                      </p:cBhvr>
                      <p:to>
                        <p:strVal val="visible"/>
                      </p:to>
                    </p:set>
                    <p:animEffect transition="in" filter="wipe(right)">
                      <p:cBhvr>
                        <p:cTn dur="500"/>
                        <p:tgtEl>
                          <p:spTgt spid="113"/>
                        </p:tgtEl>
                      </p:cBhvr>
                    </p:animEffect>
                  </p:childTnLst>
                </p:cTn>
              </p:par>
            </p:tnLst>
          </p:tmpl>
        </p:tmplLst>
      </p:bldP>
      <p:bldP spid="114" grpId="0" build="p">
        <p:tmplLst>
          <p:tmpl lvl="1">
            <p:tnLst>
              <p:par>
                <p:cTn presetID="2" presetClass="entr" presetSubtype="8" decel="100000" fill="hold" nodeType="afterEffect">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additive="base">
                        <p:cTn dur="500" fill="hold"/>
                        <p:tgtEl>
                          <p:spTgt spid="114"/>
                        </p:tgtEl>
                        <p:attrNameLst>
                          <p:attrName>ppt_x</p:attrName>
                        </p:attrNameLst>
                      </p:cBhvr>
                      <p:tavLst>
                        <p:tav tm="0">
                          <p:val>
                            <p:strVal val="0-#ppt_w/2"/>
                          </p:val>
                        </p:tav>
                        <p:tav tm="100000">
                          <p:val>
                            <p:strVal val="#ppt_x"/>
                          </p:val>
                        </p:tav>
                      </p:tavLst>
                    </p:anim>
                    <p:anim calcmode="lin" valueType="num">
                      <p:cBhvr additive="base">
                        <p:cTn dur="500" fill="hold"/>
                        <p:tgtEl>
                          <p:spTgt spid="114"/>
                        </p:tgtEl>
                        <p:attrNameLst>
                          <p:attrName>ppt_y</p:attrName>
                        </p:attrNameLst>
                      </p:cBhvr>
                      <p:tavLst>
                        <p:tav tm="0">
                          <p:val>
                            <p:strVal val="#ppt_y"/>
                          </p:val>
                        </p:tav>
                        <p:tav tm="100000">
                          <p:val>
                            <p:strVal val="#ppt_y"/>
                          </p:val>
                        </p:tav>
                      </p:tavLst>
                    </p:anim>
                  </p:childTnLst>
                </p:cTn>
              </p:par>
            </p:tnLst>
          </p:tmpl>
        </p:tmplLst>
      </p:bldP>
      <p:bldP spid="115" grpId="0" build="p">
        <p:tmplLst>
          <p:tmpl lvl="1">
            <p:tnLst>
              <p:par>
                <p:cTn presetID="22" presetClass="entr" presetSubtype="2" fill="hold" nodeType="afterEffect">
                  <p:stCondLst>
                    <p:cond delay="0"/>
                  </p:stCondLst>
                  <p:childTnLst>
                    <p:set>
                      <p:cBhvr>
                        <p:cTn dur="1" fill="hold">
                          <p:stCondLst>
                            <p:cond delay="0"/>
                          </p:stCondLst>
                        </p:cTn>
                        <p:tgtEl>
                          <p:spTgt spid="115"/>
                        </p:tgtEl>
                        <p:attrNameLst>
                          <p:attrName>style.visibility</p:attrName>
                        </p:attrNameLst>
                      </p:cBhvr>
                      <p:to>
                        <p:strVal val="visible"/>
                      </p:to>
                    </p:set>
                    <p:animEffect transition="in" filter="wipe(right)">
                      <p:cBhvr>
                        <p:cTn dur="500"/>
                        <p:tgtEl>
                          <p:spTgt spid="115"/>
                        </p:tgtEl>
                      </p:cBhvr>
                    </p:animEffect>
                  </p:childTnLst>
                </p:cTn>
              </p:par>
            </p:tnLst>
          </p:tmpl>
        </p:tmplLst>
      </p:bldP>
      <p:bldP spid="116" grpId="0" build="p">
        <p:tmplLst>
          <p:tmpl lvl="1">
            <p:tnLst>
              <p:par>
                <p:cTn presetID="2" presetClass="entr" presetSubtype="8" decel="100000"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 calcmode="lin" valueType="num">
                      <p:cBhvr additive="base">
                        <p:cTn dur="500" fill="hold"/>
                        <p:tgtEl>
                          <p:spTgt spid="116"/>
                        </p:tgtEl>
                        <p:attrNameLst>
                          <p:attrName>ppt_x</p:attrName>
                        </p:attrNameLst>
                      </p:cBhvr>
                      <p:tavLst>
                        <p:tav tm="0">
                          <p:val>
                            <p:strVal val="0-#ppt_w/2"/>
                          </p:val>
                        </p:tav>
                        <p:tav tm="100000">
                          <p:val>
                            <p:strVal val="#ppt_x"/>
                          </p:val>
                        </p:tav>
                      </p:tavLst>
                    </p:anim>
                    <p:anim calcmode="lin" valueType="num">
                      <p:cBhvr additive="base">
                        <p:cTn dur="500" fill="hold"/>
                        <p:tgtEl>
                          <p:spTgt spid="116"/>
                        </p:tgtEl>
                        <p:attrNameLst>
                          <p:attrName>ppt_y</p:attrName>
                        </p:attrNameLst>
                      </p:cBhvr>
                      <p:tavLst>
                        <p:tav tm="0">
                          <p:val>
                            <p:strVal val="#ppt_y"/>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nfinite Loop">
    <p:spTree>
      <p:nvGrpSpPr>
        <p:cNvPr id="1" name=""/>
        <p:cNvGrpSpPr/>
        <p:nvPr/>
      </p:nvGrpSpPr>
      <p:grpSpPr>
        <a:xfrm>
          <a:off x="0" y="0"/>
          <a:ext cx="0" cy="0"/>
          <a:chOff x="0" y="0"/>
          <a:chExt cx="0" cy="0"/>
        </a:xfrm>
      </p:grpSpPr>
      <p:sp>
        <p:nvSpPr>
          <p:cNvPr id="48" name="アーチ 47"/>
          <p:cNvSpPr/>
          <p:nvPr userDrawn="1"/>
        </p:nvSpPr>
        <p:spPr>
          <a:xfrm>
            <a:off x="8513310" y="2959781"/>
            <a:ext cx="3976914" cy="3976914"/>
          </a:xfrm>
          <a:prstGeom prst="blockArc">
            <a:avLst>
              <a:gd name="adj1" fmla="val 10800000"/>
              <a:gd name="adj2" fmla="val 0"/>
              <a:gd name="adj3" fmla="val 304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6" name="アーチ 45"/>
          <p:cNvSpPr/>
          <p:nvPr userDrawn="1"/>
        </p:nvSpPr>
        <p:spPr>
          <a:xfrm>
            <a:off x="5752874" y="2959781"/>
            <a:ext cx="3976914" cy="3976914"/>
          </a:xfrm>
          <a:prstGeom prst="blockArc">
            <a:avLst>
              <a:gd name="adj1" fmla="val 10800000"/>
              <a:gd name="adj2" fmla="val 0"/>
              <a:gd name="adj3" fmla="val 304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アーチ 46"/>
          <p:cNvSpPr/>
          <p:nvPr userDrawn="1"/>
        </p:nvSpPr>
        <p:spPr>
          <a:xfrm rot="10800000">
            <a:off x="5752874" y="2959781"/>
            <a:ext cx="3976914" cy="3976914"/>
          </a:xfrm>
          <a:prstGeom prst="blockArc">
            <a:avLst>
              <a:gd name="adj1" fmla="val 10800000"/>
              <a:gd name="adj2" fmla="val 0"/>
              <a:gd name="adj3" fmla="val 3047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アーチ 48"/>
          <p:cNvSpPr/>
          <p:nvPr userDrawn="1"/>
        </p:nvSpPr>
        <p:spPr>
          <a:xfrm rot="10800000">
            <a:off x="8513310" y="2959781"/>
            <a:ext cx="3976914" cy="3976914"/>
          </a:xfrm>
          <a:prstGeom prst="blockArc">
            <a:avLst>
              <a:gd name="adj1" fmla="val 10800000"/>
              <a:gd name="adj2" fmla="val 0"/>
              <a:gd name="adj3" fmla="val 3047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プレースホルダー 12"/>
          <p:cNvSpPr>
            <a:spLocks noGrp="1"/>
          </p:cNvSpPr>
          <p:nvPr>
            <p:ph type="body" sz="quarter" idx="28" hasCustomPrompt="1"/>
          </p:nvPr>
        </p:nvSpPr>
        <p:spPr>
          <a:xfrm>
            <a:off x="6501035" y="3443562"/>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14" name="テキスト プレースホルダー 12"/>
          <p:cNvSpPr>
            <a:spLocks noGrp="1"/>
          </p:cNvSpPr>
          <p:nvPr>
            <p:ph type="body" sz="quarter" idx="27" hasCustomPrompt="1"/>
          </p:nvPr>
        </p:nvSpPr>
        <p:spPr>
          <a:xfrm>
            <a:off x="1045924" y="2959781"/>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5" name="テキスト プレースホルダー 12"/>
          <p:cNvSpPr>
            <a:spLocks noGrp="1"/>
          </p:cNvSpPr>
          <p:nvPr>
            <p:ph type="body" sz="quarter" idx="29" hasCustomPrompt="1"/>
          </p:nvPr>
        </p:nvSpPr>
        <p:spPr>
          <a:xfrm>
            <a:off x="1045923" y="5014143"/>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6" name="テキスト プレースホルダー 12"/>
          <p:cNvSpPr>
            <a:spLocks noGrp="1"/>
          </p:cNvSpPr>
          <p:nvPr>
            <p:ph type="body" sz="quarter" idx="30" hasCustomPrompt="1"/>
          </p:nvPr>
        </p:nvSpPr>
        <p:spPr>
          <a:xfrm>
            <a:off x="12628325" y="2956517"/>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7" name="テキスト プレースホルダー 12"/>
          <p:cNvSpPr>
            <a:spLocks noGrp="1"/>
          </p:cNvSpPr>
          <p:nvPr>
            <p:ph type="body" sz="quarter" idx="31" hasCustomPrompt="1"/>
          </p:nvPr>
        </p:nvSpPr>
        <p:spPr>
          <a:xfrm>
            <a:off x="12628325" y="5014143"/>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32" hasCustomPrompt="1"/>
          </p:nvPr>
        </p:nvSpPr>
        <p:spPr>
          <a:xfrm>
            <a:off x="9297517" y="576900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0" name="テキスト プレースホルダー 12"/>
          <p:cNvSpPr>
            <a:spLocks noGrp="1"/>
          </p:cNvSpPr>
          <p:nvPr>
            <p:ph type="body" sz="quarter" idx="33" hasCustomPrompt="1"/>
          </p:nvPr>
        </p:nvSpPr>
        <p:spPr>
          <a:xfrm>
            <a:off x="9297516" y="3443561"/>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1" name="テキスト プレースホルダー 12"/>
          <p:cNvSpPr>
            <a:spLocks noGrp="1"/>
          </p:cNvSpPr>
          <p:nvPr>
            <p:ph type="body" sz="quarter" idx="34" hasCustomPrompt="1"/>
          </p:nvPr>
        </p:nvSpPr>
        <p:spPr>
          <a:xfrm>
            <a:off x="6501035" y="578027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2"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35705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1000" fill="hold"/>
                                        <p:tgtEl>
                                          <p:spTgt spid="46"/>
                                        </p:tgtEl>
                                        <p:attrNameLst>
                                          <p:attrName>ppt_x</p:attrName>
                                        </p:attrNameLst>
                                      </p:cBhvr>
                                      <p:tavLst>
                                        <p:tav tm="0">
                                          <p:val>
                                            <p:strVal val="1+#ppt_w/2"/>
                                          </p:val>
                                        </p:tav>
                                        <p:tav tm="100000">
                                          <p:val>
                                            <p:strVal val="#ppt_x"/>
                                          </p:val>
                                        </p:tav>
                                      </p:tavLst>
                                    </p:anim>
                                    <p:anim calcmode="lin" valueType="num">
                                      <p:cBhvr additive="base">
                                        <p:cTn id="8" dur="1000" fill="hold"/>
                                        <p:tgtEl>
                                          <p:spTgt spid="46"/>
                                        </p:tgtEl>
                                        <p:attrNameLst>
                                          <p:attrName>ppt_y</p:attrName>
                                        </p:attrNameLst>
                                      </p:cBhvr>
                                      <p:tavLst>
                                        <p:tav tm="0">
                                          <p:val>
                                            <p:strVal val="1+#ppt_h/2"/>
                                          </p:val>
                                        </p:tav>
                                        <p:tav tm="100000">
                                          <p:val>
                                            <p:strVal val="#ppt_y"/>
                                          </p:val>
                                        </p:tav>
                                      </p:tavLst>
                                    </p:anim>
                                  </p:childTnLst>
                                </p:cTn>
                              </p:par>
                              <p:par>
                                <p:cTn id="9" presetID="2" presetClass="entr" presetSubtype="3" decel="10000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cBhvr additive="base">
                                        <p:cTn id="11" dur="1000" fill="hold"/>
                                        <p:tgtEl>
                                          <p:spTgt spid="47"/>
                                        </p:tgtEl>
                                        <p:attrNameLst>
                                          <p:attrName>ppt_x</p:attrName>
                                        </p:attrNameLst>
                                      </p:cBhvr>
                                      <p:tavLst>
                                        <p:tav tm="0">
                                          <p:val>
                                            <p:strVal val="1+#ppt_w/2"/>
                                          </p:val>
                                        </p:tav>
                                        <p:tav tm="100000">
                                          <p:val>
                                            <p:strVal val="#ppt_x"/>
                                          </p:val>
                                        </p:tav>
                                      </p:tavLst>
                                    </p:anim>
                                    <p:anim calcmode="lin" valueType="num">
                                      <p:cBhvr additive="base">
                                        <p:cTn id="12" dur="1000" fill="hold"/>
                                        <p:tgtEl>
                                          <p:spTgt spid="47"/>
                                        </p:tgtEl>
                                        <p:attrNameLst>
                                          <p:attrName>ppt_y</p:attrName>
                                        </p:attrNameLst>
                                      </p:cBhvr>
                                      <p:tavLst>
                                        <p:tav tm="0">
                                          <p:val>
                                            <p:strVal val="0-#ppt_h/2"/>
                                          </p:val>
                                        </p:tav>
                                        <p:tav tm="100000">
                                          <p:val>
                                            <p:strVal val="#ppt_y"/>
                                          </p:val>
                                        </p:tav>
                                      </p:tavLst>
                                    </p:anim>
                                  </p:childTnLst>
                                </p:cTn>
                              </p:par>
                              <p:par>
                                <p:cTn id="13" presetID="2" presetClass="entr" presetSubtype="9" decel="10000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anim calcmode="lin" valueType="num">
                                      <p:cBhvr additive="base">
                                        <p:cTn id="15" dur="1000" fill="hold"/>
                                        <p:tgtEl>
                                          <p:spTgt spid="49"/>
                                        </p:tgtEl>
                                        <p:attrNameLst>
                                          <p:attrName>ppt_x</p:attrName>
                                        </p:attrNameLst>
                                      </p:cBhvr>
                                      <p:tavLst>
                                        <p:tav tm="0">
                                          <p:val>
                                            <p:strVal val="0-#ppt_w/2"/>
                                          </p:val>
                                        </p:tav>
                                        <p:tav tm="100000">
                                          <p:val>
                                            <p:strVal val="#ppt_x"/>
                                          </p:val>
                                        </p:tav>
                                      </p:tavLst>
                                    </p:anim>
                                    <p:anim calcmode="lin" valueType="num">
                                      <p:cBhvr additive="base">
                                        <p:cTn id="16" dur="1000" fill="hold"/>
                                        <p:tgtEl>
                                          <p:spTgt spid="49"/>
                                        </p:tgtEl>
                                        <p:attrNameLst>
                                          <p:attrName>ppt_y</p:attrName>
                                        </p:attrNameLst>
                                      </p:cBhvr>
                                      <p:tavLst>
                                        <p:tav tm="0">
                                          <p:val>
                                            <p:strVal val="0-#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1000" fill="hold"/>
                                        <p:tgtEl>
                                          <p:spTgt spid="48"/>
                                        </p:tgtEl>
                                        <p:attrNameLst>
                                          <p:attrName>ppt_x</p:attrName>
                                        </p:attrNameLst>
                                      </p:cBhvr>
                                      <p:tavLst>
                                        <p:tav tm="0">
                                          <p:val>
                                            <p:strVal val="0-#ppt_w/2"/>
                                          </p:val>
                                        </p:tav>
                                        <p:tav tm="100000">
                                          <p:val>
                                            <p:strVal val="#ppt_x"/>
                                          </p:val>
                                        </p:tav>
                                      </p:tavLst>
                                    </p:anim>
                                    <p:anim calcmode="lin" valueType="num">
                                      <p:cBhvr additive="base">
                                        <p:cTn id="20" dur="1000" fill="hold"/>
                                        <p:tgtEl>
                                          <p:spTgt spid="48"/>
                                        </p:tgtEl>
                                        <p:attrNameLst>
                                          <p:attrName>ppt_y</p:attrName>
                                        </p:attrNameLst>
                                      </p:cBhvr>
                                      <p:tavLst>
                                        <p:tav tm="0">
                                          <p:val>
                                            <p:strVal val="1+#ppt_h/2"/>
                                          </p:val>
                                        </p:tav>
                                        <p:tav tm="100000">
                                          <p:val>
                                            <p:strVal val="#ppt_y"/>
                                          </p:val>
                                        </p:tav>
                                      </p:tavLst>
                                    </p:anim>
                                  </p:childTnLst>
                                </p:cTn>
                              </p:par>
                              <p:par>
                                <p:cTn id="21" presetID="49" presetClass="entr" presetSubtype="0" decel="100000" fill="hold" grpId="1" nodeType="withEffect">
                                  <p:stCondLst>
                                    <p:cond delay="0"/>
                                  </p:stCondLst>
                                  <p:childTnLst>
                                    <p:set>
                                      <p:cBhvr>
                                        <p:cTn id="22" dur="1" fill="hold">
                                          <p:stCondLst>
                                            <p:cond delay="0"/>
                                          </p:stCondLst>
                                        </p:cTn>
                                        <p:tgtEl>
                                          <p:spTgt spid="46"/>
                                        </p:tgtEl>
                                        <p:attrNameLst>
                                          <p:attrName>style.visibility</p:attrName>
                                        </p:attrNameLst>
                                      </p:cBhvr>
                                      <p:to>
                                        <p:strVal val="visible"/>
                                      </p:to>
                                    </p:set>
                                    <p:anim calcmode="lin" valueType="num">
                                      <p:cBhvr>
                                        <p:cTn id="23" dur="1000" fill="hold"/>
                                        <p:tgtEl>
                                          <p:spTgt spid="46"/>
                                        </p:tgtEl>
                                        <p:attrNameLst>
                                          <p:attrName>ppt_w</p:attrName>
                                        </p:attrNameLst>
                                      </p:cBhvr>
                                      <p:tavLst>
                                        <p:tav tm="0">
                                          <p:val>
                                            <p:fltVal val="0"/>
                                          </p:val>
                                        </p:tav>
                                        <p:tav tm="100000">
                                          <p:val>
                                            <p:strVal val="#ppt_w"/>
                                          </p:val>
                                        </p:tav>
                                      </p:tavLst>
                                    </p:anim>
                                    <p:anim calcmode="lin" valueType="num">
                                      <p:cBhvr>
                                        <p:cTn id="24" dur="1000" fill="hold"/>
                                        <p:tgtEl>
                                          <p:spTgt spid="46"/>
                                        </p:tgtEl>
                                        <p:attrNameLst>
                                          <p:attrName>ppt_h</p:attrName>
                                        </p:attrNameLst>
                                      </p:cBhvr>
                                      <p:tavLst>
                                        <p:tav tm="0">
                                          <p:val>
                                            <p:fltVal val="0"/>
                                          </p:val>
                                        </p:tav>
                                        <p:tav tm="100000">
                                          <p:val>
                                            <p:strVal val="#ppt_h"/>
                                          </p:val>
                                        </p:tav>
                                      </p:tavLst>
                                    </p:anim>
                                    <p:anim calcmode="lin" valueType="num">
                                      <p:cBhvr>
                                        <p:cTn id="25" dur="1000" fill="hold"/>
                                        <p:tgtEl>
                                          <p:spTgt spid="46"/>
                                        </p:tgtEl>
                                        <p:attrNameLst>
                                          <p:attrName>style.rotation</p:attrName>
                                        </p:attrNameLst>
                                      </p:cBhvr>
                                      <p:tavLst>
                                        <p:tav tm="0">
                                          <p:val>
                                            <p:fltVal val="360"/>
                                          </p:val>
                                        </p:tav>
                                        <p:tav tm="100000">
                                          <p:val>
                                            <p:fltVal val="0"/>
                                          </p:val>
                                        </p:tav>
                                      </p:tavLst>
                                    </p:anim>
                                    <p:animEffect transition="in" filter="fade">
                                      <p:cBhvr>
                                        <p:cTn id="26" dur="1000"/>
                                        <p:tgtEl>
                                          <p:spTgt spid="46"/>
                                        </p:tgtEl>
                                      </p:cBhvr>
                                    </p:animEffect>
                                  </p:childTnLst>
                                </p:cTn>
                              </p:par>
                              <p:par>
                                <p:cTn id="27" presetID="49" presetClass="entr" presetSubtype="0" decel="100000" fill="hold" grpId="1" nodeType="withEffect">
                                  <p:stCondLst>
                                    <p:cond delay="0"/>
                                  </p:stCondLst>
                                  <p:childTnLst>
                                    <p:set>
                                      <p:cBhvr>
                                        <p:cTn id="28" dur="1" fill="hold">
                                          <p:stCondLst>
                                            <p:cond delay="0"/>
                                          </p:stCondLst>
                                        </p:cTn>
                                        <p:tgtEl>
                                          <p:spTgt spid="47"/>
                                        </p:tgtEl>
                                        <p:attrNameLst>
                                          <p:attrName>style.visibility</p:attrName>
                                        </p:attrNameLst>
                                      </p:cBhvr>
                                      <p:to>
                                        <p:strVal val="visible"/>
                                      </p:to>
                                    </p:set>
                                    <p:anim calcmode="lin" valueType="num">
                                      <p:cBhvr>
                                        <p:cTn id="29" dur="1000" fill="hold"/>
                                        <p:tgtEl>
                                          <p:spTgt spid="47"/>
                                        </p:tgtEl>
                                        <p:attrNameLst>
                                          <p:attrName>ppt_w</p:attrName>
                                        </p:attrNameLst>
                                      </p:cBhvr>
                                      <p:tavLst>
                                        <p:tav tm="0">
                                          <p:val>
                                            <p:fltVal val="0"/>
                                          </p:val>
                                        </p:tav>
                                        <p:tav tm="100000">
                                          <p:val>
                                            <p:strVal val="#ppt_w"/>
                                          </p:val>
                                        </p:tav>
                                      </p:tavLst>
                                    </p:anim>
                                    <p:anim calcmode="lin" valueType="num">
                                      <p:cBhvr>
                                        <p:cTn id="30" dur="1000" fill="hold"/>
                                        <p:tgtEl>
                                          <p:spTgt spid="47"/>
                                        </p:tgtEl>
                                        <p:attrNameLst>
                                          <p:attrName>ppt_h</p:attrName>
                                        </p:attrNameLst>
                                      </p:cBhvr>
                                      <p:tavLst>
                                        <p:tav tm="0">
                                          <p:val>
                                            <p:fltVal val="0"/>
                                          </p:val>
                                        </p:tav>
                                        <p:tav tm="100000">
                                          <p:val>
                                            <p:strVal val="#ppt_h"/>
                                          </p:val>
                                        </p:tav>
                                      </p:tavLst>
                                    </p:anim>
                                    <p:anim calcmode="lin" valueType="num">
                                      <p:cBhvr>
                                        <p:cTn id="31" dur="1000" fill="hold"/>
                                        <p:tgtEl>
                                          <p:spTgt spid="47"/>
                                        </p:tgtEl>
                                        <p:attrNameLst>
                                          <p:attrName>style.rotation</p:attrName>
                                        </p:attrNameLst>
                                      </p:cBhvr>
                                      <p:tavLst>
                                        <p:tav tm="0">
                                          <p:val>
                                            <p:fltVal val="360"/>
                                          </p:val>
                                        </p:tav>
                                        <p:tav tm="100000">
                                          <p:val>
                                            <p:fltVal val="0"/>
                                          </p:val>
                                        </p:tav>
                                      </p:tavLst>
                                    </p:anim>
                                    <p:animEffect transition="in" filter="fade">
                                      <p:cBhvr>
                                        <p:cTn id="32" dur="1000"/>
                                        <p:tgtEl>
                                          <p:spTgt spid="47"/>
                                        </p:tgtEl>
                                      </p:cBhvr>
                                    </p:animEffect>
                                  </p:childTnLst>
                                </p:cTn>
                              </p:par>
                              <p:par>
                                <p:cTn id="33" presetID="49" presetClass="entr" presetSubtype="0" decel="100000" fill="hold" grpId="1" nodeType="with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p:cTn id="35" dur="1000" fill="hold"/>
                                        <p:tgtEl>
                                          <p:spTgt spid="49"/>
                                        </p:tgtEl>
                                        <p:attrNameLst>
                                          <p:attrName>ppt_w</p:attrName>
                                        </p:attrNameLst>
                                      </p:cBhvr>
                                      <p:tavLst>
                                        <p:tav tm="0">
                                          <p:val>
                                            <p:fltVal val="0"/>
                                          </p:val>
                                        </p:tav>
                                        <p:tav tm="100000">
                                          <p:val>
                                            <p:strVal val="#ppt_w"/>
                                          </p:val>
                                        </p:tav>
                                      </p:tavLst>
                                    </p:anim>
                                    <p:anim calcmode="lin" valueType="num">
                                      <p:cBhvr>
                                        <p:cTn id="36" dur="1000" fill="hold"/>
                                        <p:tgtEl>
                                          <p:spTgt spid="49"/>
                                        </p:tgtEl>
                                        <p:attrNameLst>
                                          <p:attrName>ppt_h</p:attrName>
                                        </p:attrNameLst>
                                      </p:cBhvr>
                                      <p:tavLst>
                                        <p:tav tm="0">
                                          <p:val>
                                            <p:fltVal val="0"/>
                                          </p:val>
                                        </p:tav>
                                        <p:tav tm="100000">
                                          <p:val>
                                            <p:strVal val="#ppt_h"/>
                                          </p:val>
                                        </p:tav>
                                      </p:tavLst>
                                    </p:anim>
                                    <p:anim calcmode="lin" valueType="num">
                                      <p:cBhvr>
                                        <p:cTn id="37" dur="1000" fill="hold"/>
                                        <p:tgtEl>
                                          <p:spTgt spid="49"/>
                                        </p:tgtEl>
                                        <p:attrNameLst>
                                          <p:attrName>style.rotation</p:attrName>
                                        </p:attrNameLst>
                                      </p:cBhvr>
                                      <p:tavLst>
                                        <p:tav tm="0">
                                          <p:val>
                                            <p:fltVal val="360"/>
                                          </p:val>
                                        </p:tav>
                                        <p:tav tm="100000">
                                          <p:val>
                                            <p:fltVal val="0"/>
                                          </p:val>
                                        </p:tav>
                                      </p:tavLst>
                                    </p:anim>
                                    <p:animEffect transition="in" filter="fade">
                                      <p:cBhvr>
                                        <p:cTn id="38" dur="1000"/>
                                        <p:tgtEl>
                                          <p:spTgt spid="49"/>
                                        </p:tgtEl>
                                      </p:cBhvr>
                                    </p:animEffect>
                                  </p:childTnLst>
                                </p:cTn>
                              </p:par>
                              <p:par>
                                <p:cTn id="39" presetID="49" presetClass="entr" presetSubtype="0" decel="100000" fill="hold" grpId="1" nodeType="withEffect">
                                  <p:stCondLst>
                                    <p:cond delay="0"/>
                                  </p:stCondLst>
                                  <p:childTnLst>
                                    <p:set>
                                      <p:cBhvr>
                                        <p:cTn id="40" dur="1" fill="hold">
                                          <p:stCondLst>
                                            <p:cond delay="0"/>
                                          </p:stCondLst>
                                        </p:cTn>
                                        <p:tgtEl>
                                          <p:spTgt spid="48"/>
                                        </p:tgtEl>
                                        <p:attrNameLst>
                                          <p:attrName>style.visibility</p:attrName>
                                        </p:attrNameLst>
                                      </p:cBhvr>
                                      <p:to>
                                        <p:strVal val="visible"/>
                                      </p:to>
                                    </p:set>
                                    <p:anim calcmode="lin" valueType="num">
                                      <p:cBhvr>
                                        <p:cTn id="41" dur="1000" fill="hold"/>
                                        <p:tgtEl>
                                          <p:spTgt spid="48"/>
                                        </p:tgtEl>
                                        <p:attrNameLst>
                                          <p:attrName>ppt_w</p:attrName>
                                        </p:attrNameLst>
                                      </p:cBhvr>
                                      <p:tavLst>
                                        <p:tav tm="0">
                                          <p:val>
                                            <p:fltVal val="0"/>
                                          </p:val>
                                        </p:tav>
                                        <p:tav tm="100000">
                                          <p:val>
                                            <p:strVal val="#ppt_w"/>
                                          </p:val>
                                        </p:tav>
                                      </p:tavLst>
                                    </p:anim>
                                    <p:anim calcmode="lin" valueType="num">
                                      <p:cBhvr>
                                        <p:cTn id="42" dur="1000" fill="hold"/>
                                        <p:tgtEl>
                                          <p:spTgt spid="48"/>
                                        </p:tgtEl>
                                        <p:attrNameLst>
                                          <p:attrName>ppt_h</p:attrName>
                                        </p:attrNameLst>
                                      </p:cBhvr>
                                      <p:tavLst>
                                        <p:tav tm="0">
                                          <p:val>
                                            <p:fltVal val="0"/>
                                          </p:val>
                                        </p:tav>
                                        <p:tav tm="100000">
                                          <p:val>
                                            <p:strVal val="#ppt_h"/>
                                          </p:val>
                                        </p:tav>
                                      </p:tavLst>
                                    </p:anim>
                                    <p:anim calcmode="lin" valueType="num">
                                      <p:cBhvr>
                                        <p:cTn id="43" dur="1000" fill="hold"/>
                                        <p:tgtEl>
                                          <p:spTgt spid="48"/>
                                        </p:tgtEl>
                                        <p:attrNameLst>
                                          <p:attrName>style.rotation</p:attrName>
                                        </p:attrNameLst>
                                      </p:cBhvr>
                                      <p:tavLst>
                                        <p:tav tm="0">
                                          <p:val>
                                            <p:fltVal val="360"/>
                                          </p:val>
                                        </p:tav>
                                        <p:tav tm="100000">
                                          <p:val>
                                            <p:fltVal val="0"/>
                                          </p:val>
                                        </p:tav>
                                      </p:tavLst>
                                    </p:anim>
                                    <p:animEffect transition="in" filter="fade">
                                      <p:cBhvr>
                                        <p:cTn id="44" dur="1000"/>
                                        <p:tgtEl>
                                          <p:spTgt spid="48"/>
                                        </p:tgtEl>
                                      </p:cBhvr>
                                    </p:animEffect>
                                  </p:childTnLst>
                                </p:cTn>
                              </p:par>
                              <p:par>
                                <p:cTn id="45" presetID="53" presetClass="entr" presetSubtype="16" fill="hold" grpId="2" nodeType="withEffect">
                                  <p:stCondLst>
                                    <p:cond delay="0"/>
                                  </p:stCondLst>
                                  <p:childTnLst>
                                    <p:set>
                                      <p:cBhvr>
                                        <p:cTn id="46" dur="1" fill="hold">
                                          <p:stCondLst>
                                            <p:cond delay="0"/>
                                          </p:stCondLst>
                                        </p:cTn>
                                        <p:tgtEl>
                                          <p:spTgt spid="46"/>
                                        </p:tgtEl>
                                        <p:attrNameLst>
                                          <p:attrName>style.visibility</p:attrName>
                                        </p:attrNameLst>
                                      </p:cBhvr>
                                      <p:to>
                                        <p:strVal val="visible"/>
                                      </p:to>
                                    </p:set>
                                    <p:anim calcmode="lin" valueType="num">
                                      <p:cBhvr>
                                        <p:cTn id="47" dur="750" fill="hold"/>
                                        <p:tgtEl>
                                          <p:spTgt spid="46"/>
                                        </p:tgtEl>
                                        <p:attrNameLst>
                                          <p:attrName>ppt_w</p:attrName>
                                        </p:attrNameLst>
                                      </p:cBhvr>
                                      <p:tavLst>
                                        <p:tav tm="0">
                                          <p:val>
                                            <p:fltVal val="0"/>
                                          </p:val>
                                        </p:tav>
                                        <p:tav tm="100000">
                                          <p:val>
                                            <p:strVal val="#ppt_w"/>
                                          </p:val>
                                        </p:tav>
                                      </p:tavLst>
                                    </p:anim>
                                    <p:anim calcmode="lin" valueType="num">
                                      <p:cBhvr>
                                        <p:cTn id="48" dur="750" fill="hold"/>
                                        <p:tgtEl>
                                          <p:spTgt spid="46"/>
                                        </p:tgtEl>
                                        <p:attrNameLst>
                                          <p:attrName>ppt_h</p:attrName>
                                        </p:attrNameLst>
                                      </p:cBhvr>
                                      <p:tavLst>
                                        <p:tav tm="0">
                                          <p:val>
                                            <p:fltVal val="0"/>
                                          </p:val>
                                        </p:tav>
                                        <p:tav tm="100000">
                                          <p:val>
                                            <p:strVal val="#ppt_h"/>
                                          </p:val>
                                        </p:tav>
                                      </p:tavLst>
                                    </p:anim>
                                    <p:animEffect transition="in" filter="fade">
                                      <p:cBhvr>
                                        <p:cTn id="49" dur="750"/>
                                        <p:tgtEl>
                                          <p:spTgt spid="46"/>
                                        </p:tgtEl>
                                      </p:cBhvr>
                                    </p:animEffect>
                                  </p:childTnLst>
                                </p:cTn>
                              </p:par>
                              <p:par>
                                <p:cTn id="50" presetID="53" presetClass="entr" presetSubtype="16" fill="hold" grpId="2" nodeType="withEffect">
                                  <p:stCondLst>
                                    <p:cond delay="0"/>
                                  </p:stCondLst>
                                  <p:childTnLst>
                                    <p:set>
                                      <p:cBhvr>
                                        <p:cTn id="51" dur="1" fill="hold">
                                          <p:stCondLst>
                                            <p:cond delay="0"/>
                                          </p:stCondLst>
                                        </p:cTn>
                                        <p:tgtEl>
                                          <p:spTgt spid="47"/>
                                        </p:tgtEl>
                                        <p:attrNameLst>
                                          <p:attrName>style.visibility</p:attrName>
                                        </p:attrNameLst>
                                      </p:cBhvr>
                                      <p:to>
                                        <p:strVal val="visible"/>
                                      </p:to>
                                    </p:set>
                                    <p:anim calcmode="lin" valueType="num">
                                      <p:cBhvr>
                                        <p:cTn id="52" dur="750" fill="hold"/>
                                        <p:tgtEl>
                                          <p:spTgt spid="47"/>
                                        </p:tgtEl>
                                        <p:attrNameLst>
                                          <p:attrName>ppt_w</p:attrName>
                                        </p:attrNameLst>
                                      </p:cBhvr>
                                      <p:tavLst>
                                        <p:tav tm="0">
                                          <p:val>
                                            <p:fltVal val="0"/>
                                          </p:val>
                                        </p:tav>
                                        <p:tav tm="100000">
                                          <p:val>
                                            <p:strVal val="#ppt_w"/>
                                          </p:val>
                                        </p:tav>
                                      </p:tavLst>
                                    </p:anim>
                                    <p:anim calcmode="lin" valueType="num">
                                      <p:cBhvr>
                                        <p:cTn id="53" dur="750" fill="hold"/>
                                        <p:tgtEl>
                                          <p:spTgt spid="47"/>
                                        </p:tgtEl>
                                        <p:attrNameLst>
                                          <p:attrName>ppt_h</p:attrName>
                                        </p:attrNameLst>
                                      </p:cBhvr>
                                      <p:tavLst>
                                        <p:tav tm="0">
                                          <p:val>
                                            <p:fltVal val="0"/>
                                          </p:val>
                                        </p:tav>
                                        <p:tav tm="100000">
                                          <p:val>
                                            <p:strVal val="#ppt_h"/>
                                          </p:val>
                                        </p:tav>
                                      </p:tavLst>
                                    </p:anim>
                                    <p:animEffect transition="in" filter="fade">
                                      <p:cBhvr>
                                        <p:cTn id="54" dur="750"/>
                                        <p:tgtEl>
                                          <p:spTgt spid="47"/>
                                        </p:tgtEl>
                                      </p:cBhvr>
                                    </p:animEffect>
                                  </p:childTnLst>
                                </p:cTn>
                              </p:par>
                              <p:par>
                                <p:cTn id="55" presetID="53" presetClass="entr" presetSubtype="16" fill="hold" grpId="2" nodeType="withEffect">
                                  <p:stCondLst>
                                    <p:cond delay="0"/>
                                  </p:stCondLst>
                                  <p:childTnLst>
                                    <p:set>
                                      <p:cBhvr>
                                        <p:cTn id="56" dur="1" fill="hold">
                                          <p:stCondLst>
                                            <p:cond delay="0"/>
                                          </p:stCondLst>
                                        </p:cTn>
                                        <p:tgtEl>
                                          <p:spTgt spid="49"/>
                                        </p:tgtEl>
                                        <p:attrNameLst>
                                          <p:attrName>style.visibility</p:attrName>
                                        </p:attrNameLst>
                                      </p:cBhvr>
                                      <p:to>
                                        <p:strVal val="visible"/>
                                      </p:to>
                                    </p:set>
                                    <p:anim calcmode="lin" valueType="num">
                                      <p:cBhvr>
                                        <p:cTn id="57" dur="750" fill="hold"/>
                                        <p:tgtEl>
                                          <p:spTgt spid="49"/>
                                        </p:tgtEl>
                                        <p:attrNameLst>
                                          <p:attrName>ppt_w</p:attrName>
                                        </p:attrNameLst>
                                      </p:cBhvr>
                                      <p:tavLst>
                                        <p:tav tm="0">
                                          <p:val>
                                            <p:fltVal val="0"/>
                                          </p:val>
                                        </p:tav>
                                        <p:tav tm="100000">
                                          <p:val>
                                            <p:strVal val="#ppt_w"/>
                                          </p:val>
                                        </p:tav>
                                      </p:tavLst>
                                    </p:anim>
                                    <p:anim calcmode="lin" valueType="num">
                                      <p:cBhvr>
                                        <p:cTn id="58" dur="750" fill="hold"/>
                                        <p:tgtEl>
                                          <p:spTgt spid="49"/>
                                        </p:tgtEl>
                                        <p:attrNameLst>
                                          <p:attrName>ppt_h</p:attrName>
                                        </p:attrNameLst>
                                      </p:cBhvr>
                                      <p:tavLst>
                                        <p:tav tm="0">
                                          <p:val>
                                            <p:fltVal val="0"/>
                                          </p:val>
                                        </p:tav>
                                        <p:tav tm="100000">
                                          <p:val>
                                            <p:strVal val="#ppt_h"/>
                                          </p:val>
                                        </p:tav>
                                      </p:tavLst>
                                    </p:anim>
                                    <p:animEffect transition="in" filter="fade">
                                      <p:cBhvr>
                                        <p:cTn id="59" dur="750"/>
                                        <p:tgtEl>
                                          <p:spTgt spid="49"/>
                                        </p:tgtEl>
                                      </p:cBhvr>
                                    </p:animEffect>
                                  </p:childTnLst>
                                </p:cTn>
                              </p:par>
                              <p:par>
                                <p:cTn id="60" presetID="53" presetClass="entr" presetSubtype="16" fill="hold" grpId="2" nodeType="withEffect">
                                  <p:stCondLst>
                                    <p:cond delay="0"/>
                                  </p:stCondLst>
                                  <p:childTnLst>
                                    <p:set>
                                      <p:cBhvr>
                                        <p:cTn id="61" dur="1" fill="hold">
                                          <p:stCondLst>
                                            <p:cond delay="0"/>
                                          </p:stCondLst>
                                        </p:cTn>
                                        <p:tgtEl>
                                          <p:spTgt spid="48"/>
                                        </p:tgtEl>
                                        <p:attrNameLst>
                                          <p:attrName>style.visibility</p:attrName>
                                        </p:attrNameLst>
                                      </p:cBhvr>
                                      <p:to>
                                        <p:strVal val="visible"/>
                                      </p:to>
                                    </p:set>
                                    <p:anim calcmode="lin" valueType="num">
                                      <p:cBhvr>
                                        <p:cTn id="62" dur="750" fill="hold"/>
                                        <p:tgtEl>
                                          <p:spTgt spid="48"/>
                                        </p:tgtEl>
                                        <p:attrNameLst>
                                          <p:attrName>ppt_w</p:attrName>
                                        </p:attrNameLst>
                                      </p:cBhvr>
                                      <p:tavLst>
                                        <p:tav tm="0">
                                          <p:val>
                                            <p:fltVal val="0"/>
                                          </p:val>
                                        </p:tav>
                                        <p:tav tm="100000">
                                          <p:val>
                                            <p:strVal val="#ppt_w"/>
                                          </p:val>
                                        </p:tav>
                                      </p:tavLst>
                                    </p:anim>
                                    <p:anim calcmode="lin" valueType="num">
                                      <p:cBhvr>
                                        <p:cTn id="63" dur="750" fill="hold"/>
                                        <p:tgtEl>
                                          <p:spTgt spid="48"/>
                                        </p:tgtEl>
                                        <p:attrNameLst>
                                          <p:attrName>ppt_h</p:attrName>
                                        </p:attrNameLst>
                                      </p:cBhvr>
                                      <p:tavLst>
                                        <p:tav tm="0">
                                          <p:val>
                                            <p:fltVal val="0"/>
                                          </p:val>
                                        </p:tav>
                                        <p:tav tm="100000">
                                          <p:val>
                                            <p:strVal val="#ppt_h"/>
                                          </p:val>
                                        </p:tav>
                                      </p:tavLst>
                                    </p:anim>
                                    <p:animEffect transition="in" filter="fade">
                                      <p:cBhvr>
                                        <p:cTn id="64" dur="750"/>
                                        <p:tgtEl>
                                          <p:spTgt spid="48"/>
                                        </p:tgtEl>
                                      </p:cBhvr>
                                    </p:animEffect>
                                  </p:childTnLst>
                                </p:cTn>
                              </p:par>
                            </p:childTnLst>
                          </p:cTn>
                        </p:par>
                        <p:par>
                          <p:cTn id="65" fill="hold">
                            <p:stCondLst>
                              <p:cond delay="1000"/>
                            </p:stCondLst>
                            <p:childTnLst>
                              <p:par>
                                <p:cTn id="66" presetID="2" presetClass="entr" presetSubtype="8" decel="100000" fill="hold" grpId="0" nodeType="afterEffect">
                                  <p:stCondLst>
                                    <p:cond delay="0"/>
                                  </p:stCondLst>
                                  <p:childTnLst>
                                    <p:set>
                                      <p:cBhvr>
                                        <p:cTn id="67" dur="1" fill="hold">
                                          <p:stCondLst>
                                            <p:cond delay="0"/>
                                          </p:stCondLst>
                                        </p:cTn>
                                        <p:tgtEl>
                                          <p:spTgt spid="13">
                                            <p:txEl>
                                              <p:pRg st="0" end="0"/>
                                            </p:txEl>
                                          </p:spTgt>
                                        </p:tgtEl>
                                        <p:attrNameLst>
                                          <p:attrName>style.visibility</p:attrName>
                                        </p:attrNameLst>
                                      </p:cBhvr>
                                      <p:to>
                                        <p:strVal val="visible"/>
                                      </p:to>
                                    </p:set>
                                    <p:anim calcmode="lin" valueType="num">
                                      <p:cBhvr additive="base">
                                        <p:cTn id="68"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70" fill="hold">
                            <p:stCondLst>
                              <p:cond delay="1500"/>
                            </p:stCondLst>
                            <p:childTnLst>
                              <p:par>
                                <p:cTn id="71" presetID="22" presetClass="entr" presetSubtype="2" fill="hold" grpId="0" nodeType="afterEffect">
                                  <p:stCondLst>
                                    <p:cond delay="0"/>
                                  </p:stCondLst>
                                  <p:childTnLst>
                                    <p:set>
                                      <p:cBhvr>
                                        <p:cTn id="72" dur="1" fill="hold">
                                          <p:stCondLst>
                                            <p:cond delay="0"/>
                                          </p:stCondLst>
                                        </p:cTn>
                                        <p:tgtEl>
                                          <p:spTgt spid="14">
                                            <p:txEl>
                                              <p:pRg st="0" end="0"/>
                                            </p:txEl>
                                          </p:spTgt>
                                        </p:tgtEl>
                                        <p:attrNameLst>
                                          <p:attrName>style.visibility</p:attrName>
                                        </p:attrNameLst>
                                      </p:cBhvr>
                                      <p:to>
                                        <p:strVal val="visible"/>
                                      </p:to>
                                    </p:set>
                                    <p:animEffect transition="in" filter="wipe(right)">
                                      <p:cBhvr>
                                        <p:cTn id="73" dur="500"/>
                                        <p:tgtEl>
                                          <p:spTgt spid="14">
                                            <p:txEl>
                                              <p:pRg st="0" end="0"/>
                                            </p:txEl>
                                          </p:spTgt>
                                        </p:tgtEl>
                                      </p:cBhvr>
                                    </p:animEffect>
                                  </p:childTnLst>
                                </p:cTn>
                              </p:par>
                            </p:childTnLst>
                          </p:cTn>
                        </p:par>
                        <p:par>
                          <p:cTn id="74" fill="hold">
                            <p:stCondLst>
                              <p:cond delay="2000"/>
                            </p:stCondLst>
                            <p:childTnLst>
                              <p:par>
                                <p:cTn id="75" presetID="2" presetClass="entr" presetSubtype="2" decel="100000" fill="hold" grpId="0" nodeType="afterEffect">
                                  <p:stCondLst>
                                    <p:cond delay="0"/>
                                  </p:stCondLst>
                                  <p:childTnLst>
                                    <p:set>
                                      <p:cBhvr>
                                        <p:cTn id="76" dur="1" fill="hold">
                                          <p:stCondLst>
                                            <p:cond delay="0"/>
                                          </p:stCondLst>
                                        </p:cTn>
                                        <p:tgtEl>
                                          <p:spTgt spid="18">
                                            <p:txEl>
                                              <p:pRg st="0" end="0"/>
                                            </p:txEl>
                                          </p:spTgt>
                                        </p:tgtEl>
                                        <p:attrNameLst>
                                          <p:attrName>style.visibility</p:attrName>
                                        </p:attrNameLst>
                                      </p:cBhvr>
                                      <p:to>
                                        <p:strVal val="visible"/>
                                      </p:to>
                                    </p:set>
                                    <p:anim calcmode="lin" valueType="num">
                                      <p:cBhvr additive="base">
                                        <p:cTn id="77"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79" fill="hold">
                            <p:stCondLst>
                              <p:cond delay="2500"/>
                            </p:stCondLst>
                            <p:childTnLst>
                              <p:par>
                                <p:cTn id="80" presetID="22" presetClass="entr" presetSubtype="8" fill="hold" grpId="0" nodeType="afterEffect">
                                  <p:stCondLst>
                                    <p:cond delay="0"/>
                                  </p:stCondLst>
                                  <p:childTnLst>
                                    <p:set>
                                      <p:cBhvr>
                                        <p:cTn id="81" dur="1" fill="hold">
                                          <p:stCondLst>
                                            <p:cond delay="0"/>
                                          </p:stCondLst>
                                        </p:cTn>
                                        <p:tgtEl>
                                          <p:spTgt spid="17">
                                            <p:txEl>
                                              <p:pRg st="0" end="0"/>
                                            </p:txEl>
                                          </p:spTgt>
                                        </p:tgtEl>
                                        <p:attrNameLst>
                                          <p:attrName>style.visibility</p:attrName>
                                        </p:attrNameLst>
                                      </p:cBhvr>
                                      <p:to>
                                        <p:strVal val="visible"/>
                                      </p:to>
                                    </p:set>
                                    <p:animEffect transition="in" filter="wipe(left)">
                                      <p:cBhvr>
                                        <p:cTn id="82" dur="500"/>
                                        <p:tgtEl>
                                          <p:spTgt spid="17">
                                            <p:txEl>
                                              <p:pRg st="0" end="0"/>
                                            </p:txEl>
                                          </p:spTgt>
                                        </p:tgtEl>
                                      </p:cBhvr>
                                    </p:animEffect>
                                  </p:childTnLst>
                                </p:cTn>
                              </p:par>
                            </p:childTnLst>
                          </p:cTn>
                        </p:par>
                        <p:par>
                          <p:cTn id="83" fill="hold">
                            <p:stCondLst>
                              <p:cond delay="3000"/>
                            </p:stCondLst>
                            <p:childTnLst>
                              <p:par>
                                <p:cTn id="84" presetID="2" presetClass="entr" presetSubtype="2" decel="100000" fill="hold" grpId="0" nodeType="afterEffect">
                                  <p:stCondLst>
                                    <p:cond delay="0"/>
                                  </p:stCondLst>
                                  <p:childTnLst>
                                    <p:set>
                                      <p:cBhvr>
                                        <p:cTn id="85" dur="1" fill="hold">
                                          <p:stCondLst>
                                            <p:cond delay="0"/>
                                          </p:stCondLst>
                                        </p:cTn>
                                        <p:tgtEl>
                                          <p:spTgt spid="20">
                                            <p:txEl>
                                              <p:pRg st="0" end="0"/>
                                            </p:txEl>
                                          </p:spTgt>
                                        </p:tgtEl>
                                        <p:attrNameLst>
                                          <p:attrName>style.visibility</p:attrName>
                                        </p:attrNameLst>
                                      </p:cBhvr>
                                      <p:to>
                                        <p:strVal val="visible"/>
                                      </p:to>
                                    </p:set>
                                    <p:anim calcmode="lin" valueType="num">
                                      <p:cBhvr additive="base">
                                        <p:cTn id="86"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88" fill="hold">
                            <p:stCondLst>
                              <p:cond delay="3500"/>
                            </p:stCondLst>
                            <p:childTnLst>
                              <p:par>
                                <p:cTn id="89" presetID="22" presetClass="entr" presetSubtype="8" fill="hold" grpId="0" nodeType="afterEffect">
                                  <p:stCondLst>
                                    <p:cond delay="0"/>
                                  </p:stCondLst>
                                  <p:childTnLst>
                                    <p:set>
                                      <p:cBhvr>
                                        <p:cTn id="90" dur="1" fill="hold">
                                          <p:stCondLst>
                                            <p:cond delay="0"/>
                                          </p:stCondLst>
                                        </p:cTn>
                                        <p:tgtEl>
                                          <p:spTgt spid="16">
                                            <p:txEl>
                                              <p:pRg st="0" end="0"/>
                                            </p:txEl>
                                          </p:spTgt>
                                        </p:tgtEl>
                                        <p:attrNameLst>
                                          <p:attrName>style.visibility</p:attrName>
                                        </p:attrNameLst>
                                      </p:cBhvr>
                                      <p:to>
                                        <p:strVal val="visible"/>
                                      </p:to>
                                    </p:set>
                                    <p:animEffect transition="in" filter="wipe(left)">
                                      <p:cBhvr>
                                        <p:cTn id="91" dur="500"/>
                                        <p:tgtEl>
                                          <p:spTgt spid="16">
                                            <p:txEl>
                                              <p:pRg st="0" end="0"/>
                                            </p:txEl>
                                          </p:spTgt>
                                        </p:tgtEl>
                                      </p:cBhvr>
                                    </p:animEffect>
                                  </p:childTnLst>
                                </p:cTn>
                              </p:par>
                            </p:childTnLst>
                          </p:cTn>
                        </p:par>
                        <p:par>
                          <p:cTn id="92" fill="hold">
                            <p:stCondLst>
                              <p:cond delay="4000"/>
                            </p:stCondLst>
                            <p:childTnLst>
                              <p:par>
                                <p:cTn id="93" presetID="2" presetClass="entr" presetSubtype="8" decel="100000" fill="hold" grpId="0" nodeType="afterEffect">
                                  <p:stCondLst>
                                    <p:cond delay="0"/>
                                  </p:stCondLst>
                                  <p:childTnLst>
                                    <p:set>
                                      <p:cBhvr>
                                        <p:cTn id="94" dur="1" fill="hold">
                                          <p:stCondLst>
                                            <p:cond delay="0"/>
                                          </p:stCondLst>
                                        </p:cTn>
                                        <p:tgtEl>
                                          <p:spTgt spid="21">
                                            <p:txEl>
                                              <p:pRg st="0" end="0"/>
                                            </p:txEl>
                                          </p:spTgt>
                                        </p:tgtEl>
                                        <p:attrNameLst>
                                          <p:attrName>style.visibility</p:attrName>
                                        </p:attrNameLst>
                                      </p:cBhvr>
                                      <p:to>
                                        <p:strVal val="visible"/>
                                      </p:to>
                                    </p:set>
                                    <p:anim calcmode="lin" valueType="num">
                                      <p:cBhvr additive="base">
                                        <p:cTn id="9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6"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97" fill="hold">
                            <p:stCondLst>
                              <p:cond delay="4500"/>
                            </p:stCondLst>
                            <p:childTnLst>
                              <p:par>
                                <p:cTn id="98" presetID="22" presetClass="entr" presetSubtype="2" fill="hold" grpId="0" nodeType="afterEffect">
                                  <p:stCondLst>
                                    <p:cond delay="0"/>
                                  </p:stCondLst>
                                  <p:childTnLst>
                                    <p:set>
                                      <p:cBhvr>
                                        <p:cTn id="99" dur="1" fill="hold">
                                          <p:stCondLst>
                                            <p:cond delay="0"/>
                                          </p:stCondLst>
                                        </p:cTn>
                                        <p:tgtEl>
                                          <p:spTgt spid="15">
                                            <p:txEl>
                                              <p:pRg st="0" end="0"/>
                                            </p:txEl>
                                          </p:spTgt>
                                        </p:tgtEl>
                                        <p:attrNameLst>
                                          <p:attrName>style.visibility</p:attrName>
                                        </p:attrNameLst>
                                      </p:cBhvr>
                                      <p:to>
                                        <p:strVal val="visible"/>
                                      </p:to>
                                    </p:set>
                                    <p:animEffect transition="in" filter="wipe(right)">
                                      <p:cBhvr>
                                        <p:cTn id="100" dur="500"/>
                                        <p:tgtEl>
                                          <p:spTgt spid="15">
                                            <p:txEl>
                                              <p:pRg st="0" end="0"/>
                                            </p:txEl>
                                          </p:spTgt>
                                        </p:tgtEl>
                                      </p:cBhvr>
                                    </p:animEffect>
                                  </p:childTnLst>
                                </p:cTn>
                              </p:par>
                            </p:childTnLst>
                          </p:cTn>
                        </p:par>
                        <p:par>
                          <p:cTn id="101" fill="hold">
                            <p:stCondLst>
                              <p:cond delay="5000"/>
                            </p:stCondLst>
                            <p:childTnLst>
                              <p:par>
                                <p:cTn id="102" presetID="22" presetClass="entr" presetSubtype="8" fill="hold" grpId="0" nodeType="afterEffect">
                                  <p:stCondLst>
                                    <p:cond delay="250"/>
                                  </p:stCondLst>
                                  <p:childTnLst>
                                    <p:set>
                                      <p:cBhvr>
                                        <p:cTn id="103" dur="1" fill="hold">
                                          <p:stCondLst>
                                            <p:cond delay="0"/>
                                          </p:stCondLst>
                                        </p:cTn>
                                        <p:tgtEl>
                                          <p:spTgt spid="22"/>
                                        </p:tgtEl>
                                        <p:attrNameLst>
                                          <p:attrName>style.visibility</p:attrName>
                                        </p:attrNameLst>
                                      </p:cBhvr>
                                      <p:to>
                                        <p:strVal val="visible"/>
                                      </p:to>
                                    </p:set>
                                    <p:animEffect transition="in" filter="wipe(left)">
                                      <p:cBhvr>
                                        <p:cTn id="10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46" grpId="0" animBg="1"/>
      <p:bldP spid="46" grpId="1" animBg="1"/>
      <p:bldP spid="46" grpId="2" animBg="1"/>
      <p:bldP spid="47" grpId="0" animBg="1"/>
      <p:bldP spid="47" grpId="1" animBg="1"/>
      <p:bldP spid="47" grpId="2" animBg="1"/>
      <p:bldP spid="49" grpId="0" animBg="1"/>
      <p:bldP spid="49" grpId="1" animBg="1"/>
      <p:bldP spid="49" grpId="2" animBg="1"/>
      <p:bldP spid="13" grpId="0" build="p">
        <p:tmplLst>
          <p:tmpl lvl="1">
            <p:tnLst>
              <p:par>
                <p:cTn presetID="2" presetClass="entr" presetSubtype="8"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2" presetClass="entr" presetSubtype="2"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2"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8"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2" presetClass="entr" presetSubtype="8"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lustor">
    <p:spTree>
      <p:nvGrpSpPr>
        <p:cNvPr id="1" name=""/>
        <p:cNvGrpSpPr/>
        <p:nvPr/>
      </p:nvGrpSpPr>
      <p:grpSpPr>
        <a:xfrm>
          <a:off x="0" y="0"/>
          <a:ext cx="0" cy="0"/>
          <a:chOff x="0" y="0"/>
          <a:chExt cx="0" cy="0"/>
        </a:xfrm>
      </p:grpSpPr>
      <p:sp>
        <p:nvSpPr>
          <p:cNvPr id="35" name="楕円 34"/>
          <p:cNvSpPr/>
          <p:nvPr userDrawn="1"/>
        </p:nvSpPr>
        <p:spPr>
          <a:xfrm>
            <a:off x="10223622" y="3099867"/>
            <a:ext cx="992116" cy="1008457"/>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userDrawn="1"/>
        </p:nvSpPr>
        <p:spPr>
          <a:xfrm>
            <a:off x="13866888" y="6213624"/>
            <a:ext cx="961809" cy="961809"/>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636409" y="6250538"/>
            <a:ext cx="1533779" cy="153377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楕円 30"/>
          <p:cNvSpPr/>
          <p:nvPr userDrawn="1"/>
        </p:nvSpPr>
        <p:spPr>
          <a:xfrm>
            <a:off x="7896962" y="7735218"/>
            <a:ext cx="614369" cy="624488"/>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userDrawn="1"/>
        </p:nvSpPr>
        <p:spPr>
          <a:xfrm>
            <a:off x="3965059" y="7738314"/>
            <a:ext cx="591738" cy="59173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楕円 4"/>
          <p:cNvSpPr/>
          <p:nvPr userDrawn="1"/>
        </p:nvSpPr>
        <p:spPr>
          <a:xfrm>
            <a:off x="493213" y="2547535"/>
            <a:ext cx="4973638" cy="4973638"/>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楕円 18"/>
          <p:cNvSpPr/>
          <p:nvPr userDrawn="1"/>
        </p:nvSpPr>
        <p:spPr>
          <a:xfrm>
            <a:off x="4617888" y="4921333"/>
            <a:ext cx="3785949" cy="3785949"/>
          </a:xfrm>
          <a:prstGeom prst="ellips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userDrawn="1"/>
        </p:nvSpPr>
        <p:spPr>
          <a:xfrm>
            <a:off x="7360120" y="3308567"/>
            <a:ext cx="3090795" cy="3090795"/>
          </a:xfrm>
          <a:prstGeom prst="ellipse">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userDrawn="1"/>
        </p:nvSpPr>
        <p:spPr>
          <a:xfrm>
            <a:off x="9437184" y="5014698"/>
            <a:ext cx="3557109" cy="3557109"/>
          </a:xfrm>
          <a:prstGeom prst="ellipse">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userDrawn="1"/>
        </p:nvSpPr>
        <p:spPr>
          <a:xfrm>
            <a:off x="12055396" y="2629765"/>
            <a:ext cx="3944488" cy="3944488"/>
          </a:xfrm>
          <a:prstGeom prst="ellipse">
            <a:avLst/>
          </a:pr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userDrawn="1"/>
        </p:nvSpPr>
        <p:spPr>
          <a:xfrm>
            <a:off x="14947018" y="5399098"/>
            <a:ext cx="2788308" cy="2788308"/>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userDrawn="1"/>
        </p:nvSpPr>
        <p:spPr>
          <a:xfrm>
            <a:off x="5534416" y="3223041"/>
            <a:ext cx="1029225" cy="1029225"/>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userDrawn="1"/>
        </p:nvSpPr>
        <p:spPr>
          <a:xfrm>
            <a:off x="493213" y="2370479"/>
            <a:ext cx="855529" cy="85552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userDrawn="1"/>
        </p:nvSpPr>
        <p:spPr>
          <a:xfrm>
            <a:off x="13027675" y="7247023"/>
            <a:ext cx="742541" cy="742541"/>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userDrawn="1"/>
        </p:nvSpPr>
        <p:spPr>
          <a:xfrm>
            <a:off x="16966759" y="4532006"/>
            <a:ext cx="884808" cy="884808"/>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28" hasCustomPrompt="1"/>
          </p:nvPr>
        </p:nvSpPr>
        <p:spPr>
          <a:xfrm>
            <a:off x="675547" y="3719292"/>
            <a:ext cx="4608971"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7" name="テキスト プレースホルダー 12"/>
          <p:cNvSpPr>
            <a:spLocks noGrp="1"/>
          </p:cNvSpPr>
          <p:nvPr>
            <p:ph type="body" sz="quarter" idx="29" hasCustomPrompt="1"/>
          </p:nvPr>
        </p:nvSpPr>
        <p:spPr>
          <a:xfrm>
            <a:off x="12108616" y="3583183"/>
            <a:ext cx="3838048"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8" name="テキスト プレースホルダー 12"/>
          <p:cNvSpPr>
            <a:spLocks noGrp="1"/>
          </p:cNvSpPr>
          <p:nvPr>
            <p:ph type="body" sz="quarter" idx="30" hasCustomPrompt="1"/>
          </p:nvPr>
        </p:nvSpPr>
        <p:spPr>
          <a:xfrm>
            <a:off x="9632132" y="5404718"/>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9" name="テキスト プレースホルダー 12"/>
          <p:cNvSpPr>
            <a:spLocks noGrp="1"/>
          </p:cNvSpPr>
          <p:nvPr>
            <p:ph type="body" sz="quarter" idx="31" hasCustomPrompt="1"/>
          </p:nvPr>
        </p:nvSpPr>
        <p:spPr>
          <a:xfrm>
            <a:off x="4908081" y="5382994"/>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40" name="テキスト プレースホルダー 12"/>
          <p:cNvSpPr>
            <a:spLocks noGrp="1"/>
          </p:cNvSpPr>
          <p:nvPr>
            <p:ph type="body" sz="quarter" idx="16" hasCustomPrompt="1"/>
          </p:nvPr>
        </p:nvSpPr>
        <p:spPr>
          <a:xfrm>
            <a:off x="971550" y="4397766"/>
            <a:ext cx="3936531" cy="1937350"/>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32" hasCustomPrompt="1"/>
          </p:nvPr>
        </p:nvSpPr>
        <p:spPr>
          <a:xfrm>
            <a:off x="4639094" y="6688663"/>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33" hasCustomPrompt="1"/>
          </p:nvPr>
        </p:nvSpPr>
        <p:spPr>
          <a:xfrm>
            <a:off x="9608595" y="6648520"/>
            <a:ext cx="32142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34" hasCustomPrompt="1"/>
          </p:nvPr>
        </p:nvSpPr>
        <p:spPr>
          <a:xfrm>
            <a:off x="12175047" y="4237086"/>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35" hasCustomPrompt="1"/>
          </p:nvPr>
        </p:nvSpPr>
        <p:spPr>
          <a:xfrm>
            <a:off x="7409364" y="4255782"/>
            <a:ext cx="2992308" cy="1161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50" name="テキスト プレースホルダー 12"/>
          <p:cNvSpPr>
            <a:spLocks noGrp="1"/>
          </p:cNvSpPr>
          <p:nvPr>
            <p:ph type="body" sz="quarter" idx="36" hasCustomPrompt="1"/>
          </p:nvPr>
        </p:nvSpPr>
        <p:spPr>
          <a:xfrm>
            <a:off x="15070315" y="6146235"/>
            <a:ext cx="2534050" cy="1295109"/>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253552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6">
                                            <p:txEl>
                                              <p:pRg st="0" end="0"/>
                                            </p:txEl>
                                          </p:spTgt>
                                        </p:tgtEl>
                                        <p:attrNameLst>
                                          <p:attrName>style.visibility</p:attrName>
                                        </p:attrNameLst>
                                      </p:cBhvr>
                                      <p:to>
                                        <p:strVal val="visible"/>
                                      </p:to>
                                    </p:set>
                                    <p:animEffect transition="in" filter="randombar(horizontal)">
                                      <p:cBhvr>
                                        <p:cTn id="10" dur="500"/>
                                        <p:tgtEl>
                                          <p:spTgt spid="36">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0">
                                            <p:txEl>
                                              <p:pRg st="0" end="0"/>
                                            </p:txEl>
                                          </p:spTgt>
                                        </p:tgtEl>
                                        <p:attrNameLst>
                                          <p:attrName>style.visibility</p:attrName>
                                        </p:attrNameLst>
                                      </p:cBhvr>
                                      <p:to>
                                        <p:strVal val="visible"/>
                                      </p:to>
                                    </p:set>
                                    <p:animEffect transition="in" filter="randombar(horizontal)">
                                      <p:cBhvr>
                                        <p:cTn id="13" dur="500"/>
                                        <p:tgtEl>
                                          <p:spTgt spid="40">
                                            <p:txEl>
                                              <p:pRg st="0" end="0"/>
                                            </p:txEl>
                                          </p:spTgt>
                                        </p:tgtEl>
                                      </p:cBhvr>
                                    </p:animEffect>
                                  </p:childTnLst>
                                </p:cTn>
                              </p:par>
                              <p:par>
                                <p:cTn id="14" presetID="14" presetClass="entr" presetSubtype="10" fill="hold" grpId="0" nodeType="withEffect">
                                  <p:stCondLst>
                                    <p:cond delay="250"/>
                                  </p:stCondLst>
                                  <p:childTnLst>
                                    <p:set>
                                      <p:cBhvr>
                                        <p:cTn id="15" dur="1" fill="hold">
                                          <p:stCondLst>
                                            <p:cond delay="0"/>
                                          </p:stCondLst>
                                        </p:cTn>
                                        <p:tgtEl>
                                          <p:spTgt spid="39">
                                            <p:txEl>
                                              <p:pRg st="0" end="0"/>
                                            </p:txEl>
                                          </p:spTgt>
                                        </p:tgtEl>
                                        <p:attrNameLst>
                                          <p:attrName>style.visibility</p:attrName>
                                        </p:attrNameLst>
                                      </p:cBhvr>
                                      <p:to>
                                        <p:strVal val="visible"/>
                                      </p:to>
                                    </p:set>
                                    <p:animEffect transition="in" filter="randombar(horizontal)">
                                      <p:cBhvr>
                                        <p:cTn id="16" dur="500"/>
                                        <p:tgtEl>
                                          <p:spTgt spid="39">
                                            <p:txEl>
                                              <p:pRg st="0" end="0"/>
                                            </p:txEl>
                                          </p:spTgt>
                                        </p:tgtEl>
                                      </p:cBhvr>
                                    </p:animEffect>
                                  </p:childTnLst>
                                </p:cTn>
                              </p:par>
                              <p:par>
                                <p:cTn id="17" presetID="14" presetClass="entr" presetSubtype="10" fill="hold" grpId="0" nodeType="withEffect">
                                  <p:stCondLst>
                                    <p:cond delay="250"/>
                                  </p:stCondLst>
                                  <p:childTnLst>
                                    <p:set>
                                      <p:cBhvr>
                                        <p:cTn id="18" dur="1" fill="hold">
                                          <p:stCondLst>
                                            <p:cond delay="0"/>
                                          </p:stCondLst>
                                        </p:cTn>
                                        <p:tgtEl>
                                          <p:spTgt spid="41">
                                            <p:txEl>
                                              <p:pRg st="0" end="0"/>
                                            </p:txEl>
                                          </p:spTgt>
                                        </p:tgtEl>
                                        <p:attrNameLst>
                                          <p:attrName>style.visibility</p:attrName>
                                        </p:attrNameLst>
                                      </p:cBhvr>
                                      <p:to>
                                        <p:strVal val="visible"/>
                                      </p:to>
                                    </p:set>
                                    <p:animEffect transition="in" filter="randombar(horizontal)">
                                      <p:cBhvr>
                                        <p:cTn id="19" dur="500"/>
                                        <p:tgtEl>
                                          <p:spTgt spid="41">
                                            <p:txEl>
                                              <p:pRg st="0" end="0"/>
                                            </p:txEl>
                                          </p:spTgt>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9"/>
                                        </p:tgtEl>
                                        <p:attrNameLst>
                                          <p:attrName>style.visibility</p:attrName>
                                        </p:attrNameLst>
                                      </p:cBhvr>
                                      <p:to>
                                        <p:strVal val="visible"/>
                                      </p:to>
                                    </p:set>
                                    <p:animEffect transition="in" filter="randombar(horizontal)">
                                      <p:cBhvr>
                                        <p:cTn id="22" dur="500"/>
                                        <p:tgtEl>
                                          <p:spTgt spid="19"/>
                                        </p:tgtEl>
                                      </p:cBhvr>
                                    </p:animEffect>
                                  </p:childTnLst>
                                </p:cTn>
                              </p:par>
                              <p:par>
                                <p:cTn id="23" presetID="14" presetClass="entr" presetSubtype="10" fill="hold" grpId="0" nodeType="withEffect">
                                  <p:stCondLst>
                                    <p:cond delay="500"/>
                                  </p:stCondLst>
                                  <p:childTnLst>
                                    <p:set>
                                      <p:cBhvr>
                                        <p:cTn id="24" dur="1" fill="hold">
                                          <p:stCondLst>
                                            <p:cond delay="0"/>
                                          </p:stCondLst>
                                        </p:cTn>
                                        <p:tgtEl>
                                          <p:spTgt spid="23"/>
                                        </p:tgtEl>
                                        <p:attrNameLst>
                                          <p:attrName>style.visibility</p:attrName>
                                        </p:attrNameLst>
                                      </p:cBhvr>
                                      <p:to>
                                        <p:strVal val="visible"/>
                                      </p:to>
                                    </p:set>
                                    <p:animEffect transition="in" filter="randombar(horizontal)">
                                      <p:cBhvr>
                                        <p:cTn id="25" dur="500"/>
                                        <p:tgtEl>
                                          <p:spTgt spid="23"/>
                                        </p:tgtEl>
                                      </p:cBhvr>
                                    </p:animEffect>
                                  </p:childTnLst>
                                </p:cTn>
                              </p:par>
                              <p:par>
                                <p:cTn id="26" presetID="14" presetClass="entr" presetSubtype="10" fill="hold" grpId="0" nodeType="withEffect">
                                  <p:stCondLst>
                                    <p:cond delay="500"/>
                                  </p:stCondLst>
                                  <p:childTnLst>
                                    <p:set>
                                      <p:cBhvr>
                                        <p:cTn id="27" dur="1" fill="hold">
                                          <p:stCondLst>
                                            <p:cond delay="0"/>
                                          </p:stCondLst>
                                        </p:cTn>
                                        <p:tgtEl>
                                          <p:spTgt spid="44">
                                            <p:txEl>
                                              <p:pRg st="0" end="0"/>
                                            </p:txEl>
                                          </p:spTgt>
                                        </p:tgtEl>
                                        <p:attrNameLst>
                                          <p:attrName>style.visibility</p:attrName>
                                        </p:attrNameLst>
                                      </p:cBhvr>
                                      <p:to>
                                        <p:strVal val="visible"/>
                                      </p:to>
                                    </p:set>
                                    <p:animEffect transition="in" filter="randombar(horizontal)">
                                      <p:cBhvr>
                                        <p:cTn id="28" dur="500"/>
                                        <p:tgtEl>
                                          <p:spTgt spid="44">
                                            <p:txEl>
                                              <p:pRg st="0" end="0"/>
                                            </p:txEl>
                                          </p:spTgt>
                                        </p:tgtEl>
                                      </p:cBhvr>
                                    </p:animEffect>
                                  </p:childTnLst>
                                </p:cTn>
                              </p:par>
                              <p:par>
                                <p:cTn id="29" presetID="14" presetClass="entr" presetSubtype="10" fill="hold" grpId="0" nodeType="withEffect">
                                  <p:stCondLst>
                                    <p:cond delay="750"/>
                                  </p:stCondLst>
                                  <p:childTnLst>
                                    <p:set>
                                      <p:cBhvr>
                                        <p:cTn id="30" dur="1" fill="hold">
                                          <p:stCondLst>
                                            <p:cond delay="0"/>
                                          </p:stCondLst>
                                        </p:cTn>
                                        <p:tgtEl>
                                          <p:spTgt spid="25"/>
                                        </p:tgtEl>
                                        <p:attrNameLst>
                                          <p:attrName>style.visibility</p:attrName>
                                        </p:attrNameLst>
                                      </p:cBhvr>
                                      <p:to>
                                        <p:strVal val="visible"/>
                                      </p:to>
                                    </p:set>
                                    <p:animEffect transition="in" filter="randombar(horizontal)">
                                      <p:cBhvr>
                                        <p:cTn id="31" dur="500"/>
                                        <p:tgtEl>
                                          <p:spTgt spid="25"/>
                                        </p:tgtEl>
                                      </p:cBhvr>
                                    </p:animEffect>
                                  </p:childTnLst>
                                </p:cTn>
                              </p:par>
                              <p:par>
                                <p:cTn id="32" presetID="14" presetClass="entr" presetSubtype="10" fill="hold" grpId="0" nodeType="withEffect">
                                  <p:stCondLst>
                                    <p:cond delay="750"/>
                                  </p:stCondLst>
                                  <p:childTnLst>
                                    <p:set>
                                      <p:cBhvr>
                                        <p:cTn id="33" dur="1" fill="hold">
                                          <p:stCondLst>
                                            <p:cond delay="0"/>
                                          </p:stCondLst>
                                        </p:cTn>
                                        <p:tgtEl>
                                          <p:spTgt spid="38">
                                            <p:txEl>
                                              <p:pRg st="0" end="0"/>
                                            </p:txEl>
                                          </p:spTgt>
                                        </p:tgtEl>
                                        <p:attrNameLst>
                                          <p:attrName>style.visibility</p:attrName>
                                        </p:attrNameLst>
                                      </p:cBhvr>
                                      <p:to>
                                        <p:strVal val="visible"/>
                                      </p:to>
                                    </p:set>
                                    <p:animEffect transition="in" filter="randombar(horizontal)">
                                      <p:cBhvr>
                                        <p:cTn id="34" dur="500"/>
                                        <p:tgtEl>
                                          <p:spTgt spid="38">
                                            <p:txEl>
                                              <p:pRg st="0" end="0"/>
                                            </p:txEl>
                                          </p:spTgt>
                                        </p:tgtEl>
                                      </p:cBhvr>
                                    </p:animEffect>
                                  </p:childTnLst>
                                </p:cTn>
                              </p:par>
                              <p:par>
                                <p:cTn id="35" presetID="14" presetClass="entr" presetSubtype="10" fill="hold" grpId="0" nodeType="withEffect">
                                  <p:stCondLst>
                                    <p:cond delay="750"/>
                                  </p:stCondLst>
                                  <p:childTnLst>
                                    <p:set>
                                      <p:cBhvr>
                                        <p:cTn id="36" dur="1" fill="hold">
                                          <p:stCondLst>
                                            <p:cond delay="0"/>
                                          </p:stCondLst>
                                        </p:cTn>
                                        <p:tgtEl>
                                          <p:spTgt spid="42">
                                            <p:txEl>
                                              <p:pRg st="0" end="0"/>
                                            </p:txEl>
                                          </p:spTgt>
                                        </p:tgtEl>
                                        <p:attrNameLst>
                                          <p:attrName>style.visibility</p:attrName>
                                        </p:attrNameLst>
                                      </p:cBhvr>
                                      <p:to>
                                        <p:strVal val="visible"/>
                                      </p:to>
                                    </p:set>
                                    <p:animEffect transition="in" filter="randombar(horizontal)">
                                      <p:cBhvr>
                                        <p:cTn id="37" dur="500"/>
                                        <p:tgtEl>
                                          <p:spTgt spid="42">
                                            <p:txEl>
                                              <p:pRg st="0" end="0"/>
                                            </p:txEl>
                                          </p:spTgt>
                                        </p:tgtEl>
                                      </p:cBhvr>
                                    </p:animEffect>
                                  </p:childTnLst>
                                </p:cTn>
                              </p:par>
                              <p:par>
                                <p:cTn id="38" presetID="14" presetClass="entr" presetSubtype="10" fill="hold" grpId="0" nodeType="withEffect">
                                  <p:stCondLst>
                                    <p:cond delay="1000"/>
                                  </p:stCondLst>
                                  <p:childTnLst>
                                    <p:set>
                                      <p:cBhvr>
                                        <p:cTn id="39" dur="1" fill="hold">
                                          <p:stCondLst>
                                            <p:cond delay="0"/>
                                          </p:stCondLst>
                                        </p:cTn>
                                        <p:tgtEl>
                                          <p:spTgt spid="37">
                                            <p:txEl>
                                              <p:pRg st="0" end="0"/>
                                            </p:txEl>
                                          </p:spTgt>
                                        </p:tgtEl>
                                        <p:attrNameLst>
                                          <p:attrName>style.visibility</p:attrName>
                                        </p:attrNameLst>
                                      </p:cBhvr>
                                      <p:to>
                                        <p:strVal val="visible"/>
                                      </p:to>
                                    </p:set>
                                    <p:animEffect transition="in" filter="randombar(horizontal)">
                                      <p:cBhvr>
                                        <p:cTn id="40" dur="500"/>
                                        <p:tgtEl>
                                          <p:spTgt spid="37">
                                            <p:txEl>
                                              <p:pRg st="0" end="0"/>
                                            </p:txEl>
                                          </p:spTgt>
                                        </p:tgtEl>
                                      </p:cBhvr>
                                    </p:animEffect>
                                  </p:childTnLst>
                                </p:cTn>
                              </p:par>
                              <p:par>
                                <p:cTn id="41" presetID="14" presetClass="entr" presetSubtype="10" fill="hold" grpId="0" nodeType="withEffect">
                                  <p:stCondLst>
                                    <p:cond delay="1000"/>
                                  </p:stCondLst>
                                  <p:childTnLst>
                                    <p:set>
                                      <p:cBhvr>
                                        <p:cTn id="42" dur="1" fill="hold">
                                          <p:stCondLst>
                                            <p:cond delay="0"/>
                                          </p:stCondLst>
                                        </p:cTn>
                                        <p:tgtEl>
                                          <p:spTgt spid="26"/>
                                        </p:tgtEl>
                                        <p:attrNameLst>
                                          <p:attrName>style.visibility</p:attrName>
                                        </p:attrNameLst>
                                      </p:cBhvr>
                                      <p:to>
                                        <p:strVal val="visible"/>
                                      </p:to>
                                    </p:set>
                                    <p:animEffect transition="in" filter="randombar(horizontal)">
                                      <p:cBhvr>
                                        <p:cTn id="43" dur="500"/>
                                        <p:tgtEl>
                                          <p:spTgt spid="26"/>
                                        </p:tgtEl>
                                      </p:cBhvr>
                                    </p:animEffect>
                                  </p:childTnLst>
                                </p:cTn>
                              </p:par>
                              <p:par>
                                <p:cTn id="44" presetID="14" presetClass="entr" presetSubtype="10" fill="hold" grpId="0" nodeType="withEffect">
                                  <p:stCondLst>
                                    <p:cond delay="1000"/>
                                  </p:stCondLst>
                                  <p:childTnLst>
                                    <p:set>
                                      <p:cBhvr>
                                        <p:cTn id="45"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46" dur="500"/>
                                        <p:tgtEl>
                                          <p:spTgt spid="43">
                                            <p:txEl>
                                              <p:pRg st="0" end="0"/>
                                            </p:txEl>
                                          </p:spTgt>
                                        </p:tgtEl>
                                      </p:cBhvr>
                                    </p:animEffect>
                                  </p:childTnLst>
                                </p:cTn>
                              </p:par>
                              <p:par>
                                <p:cTn id="47" presetID="14" presetClass="entr" presetSubtype="10" fill="hold" grpId="0" nodeType="withEffect">
                                  <p:stCondLst>
                                    <p:cond delay="1250"/>
                                  </p:stCondLst>
                                  <p:childTnLst>
                                    <p:set>
                                      <p:cBhvr>
                                        <p:cTn id="48" dur="1" fill="hold">
                                          <p:stCondLst>
                                            <p:cond delay="0"/>
                                          </p:stCondLst>
                                        </p:cTn>
                                        <p:tgtEl>
                                          <p:spTgt spid="50">
                                            <p:txEl>
                                              <p:pRg st="0" end="0"/>
                                            </p:txEl>
                                          </p:spTgt>
                                        </p:tgtEl>
                                        <p:attrNameLst>
                                          <p:attrName>style.visibility</p:attrName>
                                        </p:attrNameLst>
                                      </p:cBhvr>
                                      <p:to>
                                        <p:strVal val="visible"/>
                                      </p:to>
                                    </p:set>
                                    <p:animEffect transition="in" filter="randombar(horizontal)">
                                      <p:cBhvr>
                                        <p:cTn id="49" dur="500"/>
                                        <p:tgtEl>
                                          <p:spTgt spid="50">
                                            <p:txEl>
                                              <p:pRg st="0" end="0"/>
                                            </p:txEl>
                                          </p:spTgt>
                                        </p:tgtEl>
                                      </p:cBhvr>
                                    </p:animEffect>
                                  </p:childTnLst>
                                </p:cTn>
                              </p:par>
                              <p:par>
                                <p:cTn id="50" presetID="14" presetClass="entr" presetSubtype="10" fill="hold" grpId="0" nodeType="withEffect">
                                  <p:stCondLst>
                                    <p:cond delay="125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250"/>
                                  </p:stCondLst>
                                  <p:childTnLst>
                                    <p:set>
                                      <p:cBhvr>
                                        <p:cTn id="54" dur="1" fill="hold">
                                          <p:stCondLst>
                                            <p:cond delay="0"/>
                                          </p:stCondLst>
                                        </p:cTn>
                                        <p:tgtEl>
                                          <p:spTgt spid="32"/>
                                        </p:tgtEl>
                                        <p:attrNameLst>
                                          <p:attrName>style.visibility</p:attrName>
                                        </p:attrNameLst>
                                      </p:cBhvr>
                                      <p:to>
                                        <p:strVal val="visible"/>
                                      </p:to>
                                    </p:set>
                                    <p:animEffect transition="in" filter="randombar(horizontal)">
                                      <p:cBhvr>
                                        <p:cTn id="55" dur="500"/>
                                        <p:tgtEl>
                                          <p:spTgt spid="32"/>
                                        </p:tgtEl>
                                      </p:cBhvr>
                                    </p:animEffect>
                                  </p:childTnLst>
                                </p:cTn>
                              </p:par>
                              <p:par>
                                <p:cTn id="56" presetID="14" presetClass="entr" presetSubtype="10" fill="hold" grpId="0" nodeType="withEffect">
                                  <p:stCondLst>
                                    <p:cond delay="1500"/>
                                  </p:stCondLst>
                                  <p:childTnLst>
                                    <p:set>
                                      <p:cBhvr>
                                        <p:cTn id="57" dur="1" fill="hold">
                                          <p:stCondLst>
                                            <p:cond delay="0"/>
                                          </p:stCondLst>
                                        </p:cTn>
                                        <p:tgtEl>
                                          <p:spTgt spid="35"/>
                                        </p:tgtEl>
                                        <p:attrNameLst>
                                          <p:attrName>style.visibility</p:attrName>
                                        </p:attrNameLst>
                                      </p:cBhvr>
                                      <p:to>
                                        <p:strVal val="visible"/>
                                      </p:to>
                                    </p:set>
                                    <p:animEffect transition="in" filter="randombar(horizontal)">
                                      <p:cBhvr>
                                        <p:cTn id="58" dur="500"/>
                                        <p:tgtEl>
                                          <p:spTgt spid="35"/>
                                        </p:tgtEl>
                                      </p:cBhvr>
                                    </p:animEffect>
                                  </p:childTnLst>
                                </p:cTn>
                              </p:par>
                              <p:par>
                                <p:cTn id="59" presetID="14" presetClass="entr" presetSubtype="10" fill="hold" grpId="0" nodeType="withEffect">
                                  <p:stCondLst>
                                    <p:cond delay="1750"/>
                                  </p:stCondLst>
                                  <p:childTnLst>
                                    <p:set>
                                      <p:cBhvr>
                                        <p:cTn id="60" dur="1" fill="hold">
                                          <p:stCondLst>
                                            <p:cond delay="0"/>
                                          </p:stCondLst>
                                        </p:cTn>
                                        <p:tgtEl>
                                          <p:spTgt spid="30"/>
                                        </p:tgtEl>
                                        <p:attrNameLst>
                                          <p:attrName>style.visibility</p:attrName>
                                        </p:attrNameLst>
                                      </p:cBhvr>
                                      <p:to>
                                        <p:strVal val="visible"/>
                                      </p:to>
                                    </p:set>
                                    <p:animEffect transition="in" filter="randombar(horizontal)">
                                      <p:cBhvr>
                                        <p:cTn id="61" dur="500"/>
                                        <p:tgtEl>
                                          <p:spTgt spid="30"/>
                                        </p:tgtEl>
                                      </p:cBhvr>
                                    </p:animEffect>
                                  </p:childTnLst>
                                </p:cTn>
                              </p:par>
                              <p:par>
                                <p:cTn id="62" presetID="14" presetClass="entr" presetSubtype="10" fill="hold" grpId="0" nodeType="withEffect">
                                  <p:stCondLst>
                                    <p:cond delay="2000"/>
                                  </p:stCondLst>
                                  <p:childTnLst>
                                    <p:set>
                                      <p:cBhvr>
                                        <p:cTn id="63" dur="1" fill="hold">
                                          <p:stCondLst>
                                            <p:cond delay="0"/>
                                          </p:stCondLst>
                                        </p:cTn>
                                        <p:tgtEl>
                                          <p:spTgt spid="29"/>
                                        </p:tgtEl>
                                        <p:attrNameLst>
                                          <p:attrName>style.visibility</p:attrName>
                                        </p:attrNameLst>
                                      </p:cBhvr>
                                      <p:to>
                                        <p:strVal val="visible"/>
                                      </p:to>
                                    </p:set>
                                    <p:animEffect transition="in" filter="randombar(horizontal)">
                                      <p:cBhvr>
                                        <p:cTn id="64" dur="500"/>
                                        <p:tgtEl>
                                          <p:spTgt spid="29"/>
                                        </p:tgtEl>
                                      </p:cBhvr>
                                    </p:animEffect>
                                  </p:childTnLst>
                                </p:cTn>
                              </p:par>
                              <p:par>
                                <p:cTn id="65" presetID="14" presetClass="entr" presetSubtype="10" fill="hold" grpId="0" nodeType="withEffect">
                                  <p:stCondLst>
                                    <p:cond delay="2250"/>
                                  </p:stCondLst>
                                  <p:childTnLst>
                                    <p:set>
                                      <p:cBhvr>
                                        <p:cTn id="66" dur="1" fill="hold">
                                          <p:stCondLst>
                                            <p:cond delay="0"/>
                                          </p:stCondLst>
                                        </p:cTn>
                                        <p:tgtEl>
                                          <p:spTgt spid="28"/>
                                        </p:tgtEl>
                                        <p:attrNameLst>
                                          <p:attrName>style.visibility</p:attrName>
                                        </p:attrNameLst>
                                      </p:cBhvr>
                                      <p:to>
                                        <p:strVal val="visible"/>
                                      </p:to>
                                    </p:set>
                                    <p:animEffect transition="in" filter="randombar(horizontal)">
                                      <p:cBhvr>
                                        <p:cTn id="67" dur="500"/>
                                        <p:tgtEl>
                                          <p:spTgt spid="28"/>
                                        </p:tgtEl>
                                      </p:cBhvr>
                                    </p:animEffect>
                                  </p:childTnLst>
                                </p:cTn>
                              </p:par>
                              <p:par>
                                <p:cTn id="68" presetID="14" presetClass="entr" presetSubtype="10" fill="hold" grpId="0" nodeType="withEffect">
                                  <p:stCondLst>
                                    <p:cond delay="2500"/>
                                  </p:stCondLst>
                                  <p:childTnLst>
                                    <p:set>
                                      <p:cBhvr>
                                        <p:cTn id="69" dur="1" fill="hold">
                                          <p:stCondLst>
                                            <p:cond delay="0"/>
                                          </p:stCondLst>
                                        </p:cTn>
                                        <p:tgtEl>
                                          <p:spTgt spid="34"/>
                                        </p:tgtEl>
                                        <p:attrNameLst>
                                          <p:attrName>style.visibility</p:attrName>
                                        </p:attrNameLst>
                                      </p:cBhvr>
                                      <p:to>
                                        <p:strVal val="visible"/>
                                      </p:to>
                                    </p:set>
                                    <p:animEffect transition="in" filter="randombar(horizontal)">
                                      <p:cBhvr>
                                        <p:cTn id="70" dur="500"/>
                                        <p:tgtEl>
                                          <p:spTgt spid="34"/>
                                        </p:tgtEl>
                                      </p:cBhvr>
                                    </p:animEffect>
                                  </p:childTnLst>
                                </p:cTn>
                              </p:par>
                              <p:par>
                                <p:cTn id="71" presetID="14" presetClass="entr" presetSubtype="10" fill="hold" grpId="0" nodeType="withEffect">
                                  <p:stCondLst>
                                    <p:cond delay="2750"/>
                                  </p:stCondLst>
                                  <p:childTnLst>
                                    <p:set>
                                      <p:cBhvr>
                                        <p:cTn id="72" dur="1" fill="hold">
                                          <p:stCondLst>
                                            <p:cond delay="0"/>
                                          </p:stCondLst>
                                        </p:cTn>
                                        <p:tgtEl>
                                          <p:spTgt spid="24"/>
                                        </p:tgtEl>
                                        <p:attrNameLst>
                                          <p:attrName>style.visibility</p:attrName>
                                        </p:attrNameLst>
                                      </p:cBhvr>
                                      <p:to>
                                        <p:strVal val="visible"/>
                                      </p:to>
                                    </p:set>
                                    <p:animEffect transition="in" filter="randombar(horizontal)">
                                      <p:cBhvr>
                                        <p:cTn id="73" dur="500"/>
                                        <p:tgtEl>
                                          <p:spTgt spid="24"/>
                                        </p:tgtEl>
                                      </p:cBhvr>
                                    </p:animEffect>
                                  </p:childTnLst>
                                </p:cTn>
                              </p:par>
                              <p:par>
                                <p:cTn id="74" presetID="14" presetClass="entr" presetSubtype="10" fill="hold" grpId="0" nodeType="withEffect">
                                  <p:stCondLst>
                                    <p:cond delay="3000"/>
                                  </p:stCondLst>
                                  <p:childTnLst>
                                    <p:set>
                                      <p:cBhvr>
                                        <p:cTn id="75" dur="1" fill="hold">
                                          <p:stCondLst>
                                            <p:cond delay="0"/>
                                          </p:stCondLst>
                                        </p:cTn>
                                        <p:tgtEl>
                                          <p:spTgt spid="33"/>
                                        </p:tgtEl>
                                        <p:attrNameLst>
                                          <p:attrName>style.visibility</p:attrName>
                                        </p:attrNameLst>
                                      </p:cBhvr>
                                      <p:to>
                                        <p:strVal val="visible"/>
                                      </p:to>
                                    </p:set>
                                    <p:animEffect transition="in" filter="randombar(horizontal)">
                                      <p:cBhvr>
                                        <p:cTn id="76" dur="500"/>
                                        <p:tgtEl>
                                          <p:spTgt spid="33"/>
                                        </p:tgtEl>
                                      </p:cBhvr>
                                    </p:animEffect>
                                  </p:childTnLst>
                                </p:cTn>
                              </p:par>
                              <p:par>
                                <p:cTn id="77" presetID="14" presetClass="entr" presetSubtype="10" fill="hold" grpId="0" nodeType="withEffect">
                                  <p:stCondLst>
                                    <p:cond delay="3250"/>
                                  </p:stCondLst>
                                  <p:childTnLst>
                                    <p:set>
                                      <p:cBhvr>
                                        <p:cTn id="78" dur="1" fill="hold">
                                          <p:stCondLst>
                                            <p:cond delay="0"/>
                                          </p:stCondLst>
                                        </p:cTn>
                                        <p:tgtEl>
                                          <p:spTgt spid="31"/>
                                        </p:tgtEl>
                                        <p:attrNameLst>
                                          <p:attrName>style.visibility</p:attrName>
                                        </p:attrNameLst>
                                      </p:cBhvr>
                                      <p:to>
                                        <p:strVal val="visible"/>
                                      </p:to>
                                    </p:set>
                                    <p:animEffect transition="in" filter="randombar(horizontal)">
                                      <p:cBhvr>
                                        <p:cTn id="7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3" grpId="0" animBg="1"/>
      <p:bldP spid="24" grpId="0" animBg="1"/>
      <p:bldP spid="31" grpId="0" animBg="1"/>
      <p:bldP spid="30" grpId="0" animBg="1"/>
      <p:bldP spid="5" grpId="0" animBg="1"/>
      <p:bldP spid="19" grpId="0" animBg="1"/>
      <p:bldP spid="23" grpId="0" animBg="1"/>
      <p:bldP spid="25" grpId="0" animBg="1"/>
      <p:bldP spid="26" grpId="0" animBg="1"/>
      <p:bldP spid="27" grpId="0" animBg="1"/>
      <p:bldP spid="28" grpId="0" animBg="1"/>
      <p:bldP spid="29" grpId="0" animBg="1"/>
      <p:bldP spid="32" grpId="0" animBg="1"/>
      <p:bldP spid="34" grpId="0" animBg="1"/>
      <p:bldP spid="36" grpId="0" build="p">
        <p:tmplLst>
          <p:tmpl lvl="1">
            <p:tnLst>
              <p:par>
                <p:cTn presetID="14" presetClass="entr" presetSubtype="1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randombar(horizontal)">
                      <p:cBhvr>
                        <p:cTn dur="500"/>
                        <p:tgtEl>
                          <p:spTgt spid="36"/>
                        </p:tgtEl>
                      </p:cBhvr>
                    </p:animEffect>
                  </p:childTnLst>
                </p:cTn>
              </p:par>
            </p:tnLst>
          </p:tmpl>
        </p:tmplLst>
      </p:bldP>
      <p:bldP spid="37" grpId="0" build="p">
        <p:tmplLst>
          <p:tmpl lvl="1">
            <p:tnLst>
              <p:par>
                <p:cTn presetID="14" presetClass="entr" presetSubtype="10" fill="hold" nodeType="withEffect">
                  <p:stCondLst>
                    <p:cond delay="1000"/>
                  </p:stCondLst>
                  <p:childTnLst>
                    <p:set>
                      <p:cBhvr>
                        <p:cTn dur="1" fill="hold">
                          <p:stCondLst>
                            <p:cond delay="0"/>
                          </p:stCondLst>
                        </p:cTn>
                        <p:tgtEl>
                          <p:spTgt spid="37"/>
                        </p:tgtEl>
                        <p:attrNameLst>
                          <p:attrName>style.visibility</p:attrName>
                        </p:attrNameLst>
                      </p:cBhvr>
                      <p:to>
                        <p:strVal val="visible"/>
                      </p:to>
                    </p:set>
                    <p:animEffect transition="in" filter="randombar(horizontal)">
                      <p:cBhvr>
                        <p:cTn dur="500"/>
                        <p:tgtEl>
                          <p:spTgt spid="37"/>
                        </p:tgtEl>
                      </p:cBhvr>
                    </p:animEffect>
                  </p:childTnLst>
                </p:cTn>
              </p:par>
            </p:tnLst>
          </p:tmpl>
        </p:tmplLst>
      </p:bldP>
      <p:bldP spid="38" grpId="0" build="p">
        <p:tmplLst>
          <p:tmpl lvl="1">
            <p:tnLst>
              <p:par>
                <p:cTn presetID="14" presetClass="entr" presetSubtype="10" fill="hold" nodeType="withEffect">
                  <p:stCondLst>
                    <p:cond delay="750"/>
                  </p:stCondLst>
                  <p:childTnLst>
                    <p:set>
                      <p:cBhvr>
                        <p:cTn dur="1" fill="hold">
                          <p:stCondLst>
                            <p:cond delay="0"/>
                          </p:stCondLst>
                        </p:cTn>
                        <p:tgtEl>
                          <p:spTgt spid="38"/>
                        </p:tgtEl>
                        <p:attrNameLst>
                          <p:attrName>style.visibility</p:attrName>
                        </p:attrNameLst>
                      </p:cBhvr>
                      <p:to>
                        <p:strVal val="visible"/>
                      </p:to>
                    </p:set>
                    <p:animEffect transition="in" filter="randombar(horizontal)">
                      <p:cBhvr>
                        <p:cTn dur="500"/>
                        <p:tgtEl>
                          <p:spTgt spid="38"/>
                        </p:tgtEl>
                      </p:cBhvr>
                    </p:animEffect>
                  </p:childTnLst>
                </p:cTn>
              </p:par>
            </p:tnLst>
          </p:tmpl>
        </p:tmplLst>
      </p:bldP>
      <p:bldP spid="39" grpId="0" build="p">
        <p:tmplLst>
          <p:tmpl lvl="1">
            <p:tnLst>
              <p:par>
                <p:cTn presetID="14" presetClass="entr" presetSubtype="1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randombar(horizontal)">
                      <p:cBhvr>
                        <p:cTn dur="500"/>
                        <p:tgtEl>
                          <p:spTgt spid="39"/>
                        </p:tgtEl>
                      </p:cBhvr>
                    </p:animEffect>
                  </p:childTnLst>
                </p:cTn>
              </p:par>
            </p:tnLst>
          </p:tmpl>
        </p:tmplLst>
      </p:bldP>
      <p:bldP spid="40" grpId="0" build="p">
        <p:tmplLst>
          <p:tmpl lvl="1">
            <p:tnLst>
              <p:par>
                <p:cTn presetID="14" presetClass="entr" presetSubtype="1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randombar(horizontal)">
                      <p:cBhvr>
                        <p:cTn dur="500"/>
                        <p:tgtEl>
                          <p:spTgt spid="40"/>
                        </p:tgtEl>
                      </p:cBhvr>
                    </p:animEffect>
                  </p:childTnLst>
                </p:cTn>
              </p:par>
            </p:tnLst>
          </p:tmpl>
        </p:tmplLst>
      </p:bldP>
      <p:bldP spid="41" grpId="0" build="p">
        <p:tmplLst>
          <p:tmpl lvl="1">
            <p:tnLst>
              <p:par>
                <p:cTn presetID="14" presetClass="entr" presetSubtype="1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Effect transition="in" filter="randombar(horizontal)">
                      <p:cBhvr>
                        <p:cTn dur="500"/>
                        <p:tgtEl>
                          <p:spTgt spid="41"/>
                        </p:tgtEl>
                      </p:cBhvr>
                    </p:animEffect>
                  </p:childTnLst>
                </p:cTn>
              </p:par>
            </p:tnLst>
          </p:tmpl>
        </p:tmplLst>
      </p:bldP>
      <p:bldP spid="42" grpId="0" build="p">
        <p:tmplLst>
          <p:tmpl lvl="1">
            <p:tnLst>
              <p:par>
                <p:cTn presetID="14" presetClass="entr" presetSubtype="10" fill="hold" nodeType="withEffect">
                  <p:stCondLst>
                    <p:cond delay="750"/>
                  </p:stCondLst>
                  <p:childTnLst>
                    <p:set>
                      <p:cBhvr>
                        <p:cTn dur="1" fill="hold">
                          <p:stCondLst>
                            <p:cond delay="0"/>
                          </p:stCondLst>
                        </p:cTn>
                        <p:tgtEl>
                          <p:spTgt spid="42"/>
                        </p:tgtEl>
                        <p:attrNameLst>
                          <p:attrName>style.visibility</p:attrName>
                        </p:attrNameLst>
                      </p:cBhvr>
                      <p:to>
                        <p:strVal val="visible"/>
                      </p:to>
                    </p:set>
                    <p:animEffect transition="in" filter="randombar(horizontal)">
                      <p:cBhvr>
                        <p:cTn dur="500"/>
                        <p:tgtEl>
                          <p:spTgt spid="42"/>
                        </p:tgtEl>
                      </p:cBhvr>
                    </p:animEffect>
                  </p:childTnLst>
                </p:cTn>
              </p:par>
            </p:tnLst>
          </p:tmpl>
        </p:tmplLst>
      </p:bldP>
      <p:bldP spid="43" grpId="0" build="p">
        <p:tmplLst>
          <p:tmpl lvl="1">
            <p:tnLst>
              <p:par>
                <p:cTn presetID="14" presetClass="entr" presetSubtype="10" fill="hold" nodeType="withEffect">
                  <p:stCondLst>
                    <p:cond delay="100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4" grpId="0" build="p">
        <p:tmplLst>
          <p:tmpl lvl="1">
            <p:tnLst>
              <p:par>
                <p:cTn presetID="14" presetClass="entr" presetSubtype="10" fill="hold" nodeType="withEffect">
                  <p:stCondLst>
                    <p:cond delay="500"/>
                  </p:stCondLst>
                  <p:childTnLst>
                    <p:set>
                      <p:cBhvr>
                        <p:cTn dur="1" fill="hold">
                          <p:stCondLst>
                            <p:cond delay="0"/>
                          </p:stCondLst>
                        </p:cTn>
                        <p:tgtEl>
                          <p:spTgt spid="44"/>
                        </p:tgtEl>
                        <p:attrNameLst>
                          <p:attrName>style.visibility</p:attrName>
                        </p:attrNameLst>
                      </p:cBhvr>
                      <p:to>
                        <p:strVal val="visible"/>
                      </p:to>
                    </p:set>
                    <p:animEffect transition="in" filter="randombar(horizontal)">
                      <p:cBhvr>
                        <p:cTn dur="500"/>
                        <p:tgtEl>
                          <p:spTgt spid="44"/>
                        </p:tgtEl>
                      </p:cBhvr>
                    </p:animEffect>
                  </p:childTnLst>
                </p:cTn>
              </p:par>
            </p:tnLst>
          </p:tmpl>
        </p:tmplLst>
      </p:bldP>
      <p:bldP spid="50" grpId="0" build="p">
        <p:tmplLst>
          <p:tmpl lvl="1">
            <p:tnLst>
              <p:par>
                <p:cTn presetID="14" presetClass="entr" presetSubtype="10" fill="hold" nodeType="withEffect">
                  <p:stCondLst>
                    <p:cond delay="1250"/>
                  </p:stCondLst>
                  <p:childTnLst>
                    <p:set>
                      <p:cBhvr>
                        <p:cTn dur="1" fill="hold">
                          <p:stCondLst>
                            <p:cond delay="0"/>
                          </p:stCondLst>
                        </p:cTn>
                        <p:tgtEl>
                          <p:spTgt spid="50"/>
                        </p:tgtEl>
                        <p:attrNameLst>
                          <p:attrName>style.visibility</p:attrName>
                        </p:attrNameLst>
                      </p:cBhvr>
                      <p:to>
                        <p:strVal val="visible"/>
                      </p:to>
                    </p:set>
                    <p:animEffect transition="in" filter="randombar(horizontal)">
                      <p:cBhvr>
                        <p:cTn dur="500"/>
                        <p:tgtEl>
                          <p:spTgt spid="50"/>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History - Star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a:stCxn id="5" idx="7"/>
            <a:endCxn id="8" idx="0"/>
          </p:cNvCxnSpPr>
          <p:nvPr userDrawn="1"/>
        </p:nvCxnSpPr>
        <p:spPr>
          <a:xfrm>
            <a:off x="9144001" y="2890044"/>
            <a:ext cx="0" cy="1186994"/>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 name="涙形 4"/>
          <p:cNvSpPr/>
          <p:nvPr userDrawn="1"/>
        </p:nvSpPr>
        <p:spPr>
          <a:xfrm rot="8100000">
            <a:off x="8836980" y="2148831"/>
            <a:ext cx="614041" cy="614041"/>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2"/>
          <p:cNvSpPr>
            <a:spLocks noGrp="1"/>
          </p:cNvSpPr>
          <p:nvPr>
            <p:ph type="body" sz="quarter" idx="12" hasCustomPrompt="1"/>
          </p:nvPr>
        </p:nvSpPr>
        <p:spPr>
          <a:xfrm>
            <a:off x="2399958" y="4837415"/>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89621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76526" y="46132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2" name="直線コネクタ 21"/>
          <p:cNvCxnSpPr>
            <a:stCxn id="8" idx="4"/>
            <a:endCxn id="24" idx="0"/>
          </p:cNvCxnSpPr>
          <p:nvPr userDrawn="1"/>
        </p:nvCxnSpPr>
        <p:spPr>
          <a:xfrm>
            <a:off x="9144001" y="4462435"/>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1"/>
            <a:endCxn id="24" idx="6"/>
          </p:cNvCxnSpPr>
          <p:nvPr userDrawn="1"/>
        </p:nvCxnSpPr>
        <p:spPr>
          <a:xfrm flipH="1">
            <a:off x="9336699" y="6126367"/>
            <a:ext cx="629766"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5557295"/>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5752851"/>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6694047"/>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5752851"/>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79697" y="646989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96780"/>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55584"/>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76526" y="827262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40" idx="0"/>
          </p:cNvCxnSpPr>
          <p:nvPr userDrawn="1"/>
        </p:nvCxnSpPr>
        <p:spPr>
          <a:xfrm>
            <a:off x="9144001" y="6319068"/>
            <a:ext cx="0" cy="141594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2"/>
            <a:endCxn id="13" idx="3"/>
          </p:cNvCxnSpPr>
          <p:nvPr userDrawn="1"/>
        </p:nvCxnSpPr>
        <p:spPr>
          <a:xfrm flipH="1" flipV="1">
            <a:off x="8335845" y="426973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700663"/>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89621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27708"/>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40" idx="4"/>
          </p:cNvCxnSpPr>
          <p:nvPr userDrawn="1"/>
        </p:nvCxnSpPr>
        <p:spPr>
          <a:xfrm>
            <a:off x="9144001" y="8120407"/>
            <a:ext cx="0" cy="216500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58635"/>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55584"/>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8" name="楕円 7"/>
          <p:cNvSpPr/>
          <p:nvPr userDrawn="1"/>
        </p:nvSpPr>
        <p:spPr>
          <a:xfrm>
            <a:off x="8951302" y="4077038"/>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5933671"/>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35010"/>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00054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2" presetClass="entr" presetSubtype="1"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1750"/>
                            </p:stCondLst>
                            <p:childTnLst>
                              <p:par>
                                <p:cTn id="18" presetID="22" presetClass="entr" presetSubtype="2"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right)">
                                      <p:cBhvr>
                                        <p:cTn id="20" dur="500"/>
                                        <p:tgtEl>
                                          <p:spTgt spid="10"/>
                                        </p:tgtEl>
                                      </p:cBhvr>
                                    </p:animEffect>
                                  </p:childTnLst>
                                </p:cTn>
                              </p:par>
                            </p:childTnLst>
                          </p:cTn>
                        </p:par>
                        <p:par>
                          <p:cTn id="21" fill="hold">
                            <p:stCondLst>
                              <p:cond delay="2250"/>
                            </p:stCondLst>
                            <p:childTnLst>
                              <p:par>
                                <p:cTn id="22" presetID="22" presetClass="entr" presetSubtype="2"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right)">
                                      <p:cBhvr>
                                        <p:cTn id="24" dur="500"/>
                                        <p:tgtEl>
                                          <p:spTgt spid="13"/>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animEffect transition="in" filter="wipe(right)">
                                      <p:cBhvr>
                                        <p:cTn id="27" dur="500"/>
                                        <p:tgtEl>
                                          <p:spTgt spid="17">
                                            <p:txEl>
                                              <p:pRg st="0" end="0"/>
                                            </p:txEl>
                                          </p:spTgt>
                                        </p:tgtEl>
                                      </p:cBhvr>
                                    </p:animEffect>
                                  </p:childTnLst>
                                </p:cTn>
                              </p:par>
                            </p:childTnLst>
                          </p:cTn>
                        </p:par>
                        <p:par>
                          <p:cTn id="28" fill="hold">
                            <p:stCondLst>
                              <p:cond delay="2750"/>
                            </p:stCondLst>
                            <p:childTnLst>
                              <p:par>
                                <p:cTn id="29" presetID="2" presetClass="entr" presetSubtype="8" decel="100000" fill="hold" grpId="0" nodeType="afterEffect">
                                  <p:stCondLst>
                                    <p:cond delay="0"/>
                                  </p:stCondLst>
                                  <p:childTnLst>
                                    <p:set>
                                      <p:cBhvr>
                                        <p:cTn id="30" dur="1" fill="hold">
                                          <p:stCondLst>
                                            <p:cond delay="0"/>
                                          </p:stCondLst>
                                        </p:cTn>
                                        <p:tgtEl>
                                          <p:spTgt spid="20">
                                            <p:txEl>
                                              <p:pRg st="0" end="0"/>
                                            </p:txEl>
                                          </p:spTgt>
                                        </p:tgtEl>
                                        <p:attrNameLst>
                                          <p:attrName>style.visibility</p:attrName>
                                        </p:attrNameLst>
                                      </p:cBhvr>
                                      <p:to>
                                        <p:strVal val="visible"/>
                                      </p:to>
                                    </p:set>
                                    <p:anim calcmode="lin" valueType="num">
                                      <p:cBhvr additive="base">
                                        <p:cTn id="31"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4" decel="10000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childTnLst>
                          </p:cTn>
                        </p:par>
                        <p:par>
                          <p:cTn id="37" fill="hold">
                            <p:stCondLst>
                              <p:cond delay="3250"/>
                            </p:stCondLst>
                            <p:childTnLst>
                              <p:par>
                                <p:cTn id="38" presetID="22" presetClass="entr" presetSubtype="2" fill="hold" grpId="0" nodeType="after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wipe(right)">
                                      <p:cBhvr>
                                        <p:cTn id="40" dur="500"/>
                                        <p:tgtEl>
                                          <p:spTgt spid="19">
                                            <p:txEl>
                                              <p:pRg st="0" end="0"/>
                                            </p:txEl>
                                          </p:spTgt>
                                        </p:tgtEl>
                                      </p:cBhvr>
                                    </p:animEffect>
                                  </p:childTnLst>
                                </p:cTn>
                              </p:par>
                            </p:childTnLst>
                          </p:cTn>
                        </p:par>
                        <p:par>
                          <p:cTn id="41" fill="hold">
                            <p:stCondLst>
                              <p:cond delay="3750"/>
                            </p:stCondLst>
                            <p:childTnLst>
                              <p:par>
                                <p:cTn id="42" presetID="22" presetClass="entr" presetSubtype="1" fill="hold"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up)">
                                      <p:cBhvr>
                                        <p:cTn id="44" dur="500"/>
                                        <p:tgtEl>
                                          <p:spTgt spid="22"/>
                                        </p:tgtEl>
                                      </p:cBhvr>
                                    </p:animEffect>
                                  </p:childTnLst>
                                </p:cTn>
                              </p:par>
                            </p:childTnLst>
                          </p:cTn>
                        </p:par>
                        <p:par>
                          <p:cTn id="45" fill="hold">
                            <p:stCondLst>
                              <p:cond delay="4250"/>
                            </p:stCondLst>
                            <p:childTnLst>
                              <p:par>
                                <p:cTn id="46" presetID="10" presetClass="entr" presetSubtype="0" fill="hold" grpId="0"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par>
                          <p:cTn id="49" fill="hold">
                            <p:stCondLst>
                              <p:cond delay="4750"/>
                            </p:stCondLst>
                            <p:childTnLst>
                              <p:par>
                                <p:cTn id="50" presetID="22" presetClass="entr" presetSubtype="8" fill="hold" nodeType="after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left)">
                                      <p:cBhvr>
                                        <p:cTn id="52" dur="500"/>
                                        <p:tgtEl>
                                          <p:spTgt spid="29"/>
                                        </p:tgtEl>
                                      </p:cBhvr>
                                    </p:animEffect>
                                  </p:childTnLst>
                                </p:cTn>
                              </p:par>
                            </p:childTnLst>
                          </p:cTn>
                        </p:par>
                        <p:par>
                          <p:cTn id="53" fill="hold">
                            <p:stCondLst>
                              <p:cond delay="5250"/>
                            </p:stCondLst>
                            <p:childTnLst>
                              <p:par>
                                <p:cTn id="54" presetID="22" presetClass="entr" presetSubtype="8"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left)">
                                      <p:cBhvr>
                                        <p:cTn id="56" dur="500"/>
                                        <p:tgtEl>
                                          <p:spTgt spid="27"/>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8">
                                            <p:txEl>
                                              <p:pRg st="0" end="0"/>
                                            </p:txEl>
                                          </p:spTgt>
                                        </p:tgtEl>
                                        <p:attrNameLst>
                                          <p:attrName>style.visibility</p:attrName>
                                        </p:attrNameLst>
                                      </p:cBhvr>
                                      <p:to>
                                        <p:strVal val="visible"/>
                                      </p:to>
                                    </p:set>
                                    <p:animEffect transition="in" filter="wipe(left)">
                                      <p:cBhvr>
                                        <p:cTn id="59" dur="500"/>
                                        <p:tgtEl>
                                          <p:spTgt spid="28">
                                            <p:txEl>
                                              <p:pRg st="0" end="0"/>
                                            </p:txEl>
                                          </p:spTgt>
                                        </p:tgtEl>
                                      </p:cBhvr>
                                    </p:animEffect>
                                  </p:childTnLst>
                                </p:cTn>
                              </p:par>
                            </p:childTnLst>
                          </p:cTn>
                        </p:par>
                        <p:par>
                          <p:cTn id="60" fill="hold">
                            <p:stCondLst>
                              <p:cond delay="5750"/>
                            </p:stCondLst>
                            <p:childTnLst>
                              <p:par>
                                <p:cTn id="61" presetID="2" presetClass="entr" presetSubtype="2" decel="100000" fill="hold" grpId="0" nodeType="afterEffect">
                                  <p:stCondLst>
                                    <p:cond delay="0"/>
                                  </p:stCondLst>
                                  <p:childTnLst>
                                    <p:set>
                                      <p:cBhvr>
                                        <p:cTn id="62" dur="1" fill="hold">
                                          <p:stCondLst>
                                            <p:cond delay="0"/>
                                          </p:stCondLst>
                                        </p:cTn>
                                        <p:tgtEl>
                                          <p:spTgt spid="38">
                                            <p:txEl>
                                              <p:pRg st="0" end="0"/>
                                            </p:txEl>
                                          </p:spTgt>
                                        </p:tgtEl>
                                        <p:attrNameLst>
                                          <p:attrName>style.visibility</p:attrName>
                                        </p:attrNameLst>
                                      </p:cBhvr>
                                      <p:to>
                                        <p:strVal val="visible"/>
                                      </p:to>
                                    </p:set>
                                    <p:anim calcmode="lin" valueType="num">
                                      <p:cBhvr additive="base">
                                        <p:cTn id="63"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38">
                                            <p:txEl>
                                              <p:pRg st="0" end="0"/>
                                            </p:txEl>
                                          </p:spTgt>
                                        </p:tgtEl>
                                        <p:attrNameLst>
                                          <p:attrName>ppt_y</p:attrName>
                                        </p:attrNameLst>
                                      </p:cBhvr>
                                      <p:tavLst>
                                        <p:tav tm="0">
                                          <p:val>
                                            <p:strVal val="#ppt_y"/>
                                          </p:val>
                                        </p:tav>
                                        <p:tav tm="100000">
                                          <p:val>
                                            <p:strVal val="#ppt_y"/>
                                          </p:val>
                                        </p:tav>
                                      </p:tavLst>
                                    </p:anim>
                                  </p:childTnLst>
                                </p:cTn>
                              </p:par>
                              <p:par>
                                <p:cTn id="65" presetID="2" presetClass="entr" presetSubtype="4" decel="10000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par>
                          <p:cTn id="69" fill="hold">
                            <p:stCondLst>
                              <p:cond delay="6250"/>
                            </p:stCondLst>
                            <p:childTnLst>
                              <p:par>
                                <p:cTn id="70" presetID="22" presetClass="entr" presetSubtype="8" fill="hold" grpId="0" nodeType="afterEffect">
                                  <p:stCondLst>
                                    <p:cond delay="0"/>
                                  </p:stCondLst>
                                  <p:childTnLst>
                                    <p:set>
                                      <p:cBhvr>
                                        <p:cTn id="71" dur="1" fill="hold">
                                          <p:stCondLst>
                                            <p:cond delay="0"/>
                                          </p:stCondLst>
                                        </p:cTn>
                                        <p:tgtEl>
                                          <p:spTgt spid="37">
                                            <p:txEl>
                                              <p:pRg st="0" end="0"/>
                                            </p:txEl>
                                          </p:spTgt>
                                        </p:tgtEl>
                                        <p:attrNameLst>
                                          <p:attrName>style.visibility</p:attrName>
                                        </p:attrNameLst>
                                      </p:cBhvr>
                                      <p:to>
                                        <p:strVal val="visible"/>
                                      </p:to>
                                    </p:set>
                                    <p:animEffect transition="in" filter="wipe(left)">
                                      <p:cBhvr>
                                        <p:cTn id="72" dur="500"/>
                                        <p:tgtEl>
                                          <p:spTgt spid="37">
                                            <p:txEl>
                                              <p:pRg st="0" end="0"/>
                                            </p:txEl>
                                          </p:spTgt>
                                        </p:tgtEl>
                                      </p:cBhvr>
                                    </p:animEffect>
                                  </p:childTnLst>
                                </p:cTn>
                              </p:par>
                            </p:childTnLst>
                          </p:cTn>
                        </p:par>
                        <p:par>
                          <p:cTn id="73" fill="hold">
                            <p:stCondLst>
                              <p:cond delay="6750"/>
                            </p:stCondLst>
                            <p:childTnLst>
                              <p:par>
                                <p:cTn id="74" presetID="22" presetClass="entr" presetSubtype="1"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up)">
                                      <p:cBhvr>
                                        <p:cTn id="76" dur="500"/>
                                        <p:tgtEl>
                                          <p:spTgt spid="46"/>
                                        </p:tgtEl>
                                      </p:cBhvr>
                                    </p:animEffect>
                                  </p:childTnLst>
                                </p:cTn>
                              </p:par>
                            </p:childTnLst>
                          </p:cTn>
                        </p:par>
                        <p:par>
                          <p:cTn id="77" fill="hold">
                            <p:stCondLst>
                              <p:cond delay="7250"/>
                            </p:stCondLst>
                            <p:childTnLst>
                              <p:par>
                                <p:cTn id="78" presetID="10" presetClass="entr" presetSubtype="0" fill="hold" grpId="0" nodeType="after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fade">
                                      <p:cBhvr>
                                        <p:cTn id="80" dur="500"/>
                                        <p:tgtEl>
                                          <p:spTgt spid="40"/>
                                        </p:tgtEl>
                                      </p:cBhvr>
                                    </p:animEffect>
                                  </p:childTnLst>
                                </p:cTn>
                              </p:par>
                            </p:childTnLst>
                          </p:cTn>
                        </p:par>
                        <p:par>
                          <p:cTn id="81" fill="hold">
                            <p:stCondLst>
                              <p:cond delay="7750"/>
                            </p:stCondLst>
                            <p:childTnLst>
                              <p:par>
                                <p:cTn id="82" presetID="22" presetClass="entr" presetSubtype="2" fill="hold" nodeType="after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wipe(right)">
                                      <p:cBhvr>
                                        <p:cTn id="84" dur="500"/>
                                        <p:tgtEl>
                                          <p:spTgt spid="41"/>
                                        </p:tgtEl>
                                      </p:cBhvr>
                                    </p:animEffect>
                                  </p:childTnLst>
                                </p:cTn>
                              </p:par>
                            </p:childTnLst>
                          </p:cTn>
                        </p:par>
                        <p:par>
                          <p:cTn id="85" fill="hold">
                            <p:stCondLst>
                              <p:cond delay="8250"/>
                            </p:stCondLst>
                            <p:childTnLst>
                              <p:par>
                                <p:cTn id="86" presetID="22" presetClass="entr" presetSubtype="2" fill="hold" grpId="0" nodeType="after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wipe(right)">
                                      <p:cBhvr>
                                        <p:cTn id="88" dur="500"/>
                                        <p:tgtEl>
                                          <p:spTgt spid="49"/>
                                        </p:tgtEl>
                                      </p:cBhvr>
                                    </p:animEffect>
                                  </p:childTnLst>
                                </p:cTn>
                              </p:par>
                              <p:par>
                                <p:cTn id="89" presetID="22" presetClass="entr" presetSubtype="2" fill="hold" grpId="0" nodeType="withEffect">
                                  <p:stCondLst>
                                    <p:cond delay="0"/>
                                  </p:stCondLst>
                                  <p:childTnLst>
                                    <p:set>
                                      <p:cBhvr>
                                        <p:cTn id="90" dur="1" fill="hold">
                                          <p:stCondLst>
                                            <p:cond delay="0"/>
                                          </p:stCondLst>
                                        </p:cTn>
                                        <p:tgtEl>
                                          <p:spTgt spid="42">
                                            <p:txEl>
                                              <p:pRg st="0" end="0"/>
                                            </p:txEl>
                                          </p:spTgt>
                                        </p:tgtEl>
                                        <p:attrNameLst>
                                          <p:attrName>style.visibility</p:attrName>
                                        </p:attrNameLst>
                                      </p:cBhvr>
                                      <p:to>
                                        <p:strVal val="visible"/>
                                      </p:to>
                                    </p:set>
                                    <p:animEffect transition="in" filter="wipe(right)">
                                      <p:cBhvr>
                                        <p:cTn id="91" dur="500"/>
                                        <p:tgtEl>
                                          <p:spTgt spid="42">
                                            <p:txEl>
                                              <p:pRg st="0" end="0"/>
                                            </p:txEl>
                                          </p:spTgt>
                                        </p:tgtEl>
                                      </p:cBhvr>
                                    </p:animEffect>
                                  </p:childTnLst>
                                </p:cTn>
                              </p:par>
                            </p:childTnLst>
                          </p:cTn>
                        </p:par>
                        <p:par>
                          <p:cTn id="92" fill="hold">
                            <p:stCondLst>
                              <p:cond delay="9250"/>
                            </p:stCondLst>
                            <p:childTnLst>
                              <p:par>
                                <p:cTn id="93" presetID="2" presetClass="entr" presetSubtype="8" decel="100000" fill="hold" grpId="0" nodeType="afterEffect">
                                  <p:stCondLst>
                                    <p:cond delay="0"/>
                                  </p:stCondLst>
                                  <p:childTnLst>
                                    <p:set>
                                      <p:cBhvr>
                                        <p:cTn id="94" dur="1" fill="hold">
                                          <p:stCondLst>
                                            <p:cond delay="0"/>
                                          </p:stCondLst>
                                        </p:cTn>
                                        <p:tgtEl>
                                          <p:spTgt spid="44">
                                            <p:txEl>
                                              <p:pRg st="0" end="0"/>
                                            </p:txEl>
                                          </p:spTgt>
                                        </p:tgtEl>
                                        <p:attrNameLst>
                                          <p:attrName>style.visibility</p:attrName>
                                        </p:attrNameLst>
                                      </p:cBhvr>
                                      <p:to>
                                        <p:strVal val="visible"/>
                                      </p:to>
                                    </p:set>
                                    <p:anim calcmode="lin" valueType="num">
                                      <p:cBhvr additive="base">
                                        <p:cTn id="95"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96" dur="500" fill="hold"/>
                                        <p:tgtEl>
                                          <p:spTgt spid="44">
                                            <p:txEl>
                                              <p:pRg st="0" end="0"/>
                                            </p:txEl>
                                          </p:spTgt>
                                        </p:tgtEl>
                                        <p:attrNameLst>
                                          <p:attrName>ppt_y</p:attrName>
                                        </p:attrNameLst>
                                      </p:cBhvr>
                                      <p:tavLst>
                                        <p:tav tm="0">
                                          <p:val>
                                            <p:strVal val="#ppt_y"/>
                                          </p:val>
                                        </p:tav>
                                        <p:tav tm="100000">
                                          <p:val>
                                            <p:strVal val="#ppt_y"/>
                                          </p:val>
                                        </p:tav>
                                      </p:tavLst>
                                    </p:anim>
                                  </p:childTnLst>
                                </p:cTn>
                              </p:par>
                              <p:par>
                                <p:cTn id="97" presetID="2" presetClass="entr" presetSubtype="4" decel="100000" fill="hold" grpId="0" nodeType="withEffect">
                                  <p:stCondLst>
                                    <p:cond delay="0"/>
                                  </p:stCondLst>
                                  <p:childTnLst>
                                    <p:set>
                                      <p:cBhvr>
                                        <p:cTn id="98" dur="1" fill="hold">
                                          <p:stCondLst>
                                            <p:cond delay="0"/>
                                          </p:stCondLst>
                                        </p:cTn>
                                        <p:tgtEl>
                                          <p:spTgt spid="45"/>
                                        </p:tgtEl>
                                        <p:attrNameLst>
                                          <p:attrName>style.visibility</p:attrName>
                                        </p:attrNameLst>
                                      </p:cBhvr>
                                      <p:to>
                                        <p:strVal val="visible"/>
                                      </p:to>
                                    </p:set>
                                    <p:anim calcmode="lin" valueType="num">
                                      <p:cBhvr additive="base">
                                        <p:cTn id="99" dur="500" fill="hold"/>
                                        <p:tgtEl>
                                          <p:spTgt spid="45"/>
                                        </p:tgtEl>
                                        <p:attrNameLst>
                                          <p:attrName>ppt_x</p:attrName>
                                        </p:attrNameLst>
                                      </p:cBhvr>
                                      <p:tavLst>
                                        <p:tav tm="0">
                                          <p:val>
                                            <p:strVal val="#ppt_x"/>
                                          </p:val>
                                        </p:tav>
                                        <p:tav tm="100000">
                                          <p:val>
                                            <p:strVal val="#ppt_x"/>
                                          </p:val>
                                        </p:tav>
                                      </p:tavLst>
                                    </p:anim>
                                    <p:anim calcmode="lin" valueType="num">
                                      <p:cBhvr additive="base">
                                        <p:cTn id="100" dur="500" fill="hold"/>
                                        <p:tgtEl>
                                          <p:spTgt spid="45"/>
                                        </p:tgtEl>
                                        <p:attrNameLst>
                                          <p:attrName>ppt_y</p:attrName>
                                        </p:attrNameLst>
                                      </p:cBhvr>
                                      <p:tavLst>
                                        <p:tav tm="0">
                                          <p:val>
                                            <p:strVal val="1+#ppt_h/2"/>
                                          </p:val>
                                        </p:tav>
                                        <p:tav tm="100000">
                                          <p:val>
                                            <p:strVal val="#ppt_y"/>
                                          </p:val>
                                        </p:tav>
                                      </p:tavLst>
                                    </p:anim>
                                  </p:childTnLst>
                                </p:cTn>
                              </p:par>
                            </p:childTnLst>
                          </p:cTn>
                        </p:par>
                        <p:par>
                          <p:cTn id="101" fill="hold">
                            <p:stCondLst>
                              <p:cond delay="9750"/>
                            </p:stCondLst>
                            <p:childTnLst>
                              <p:par>
                                <p:cTn id="102" presetID="22" presetClass="entr" presetSubtype="2" fill="hold" grpId="0" nodeType="afterEffect">
                                  <p:stCondLst>
                                    <p:cond delay="0"/>
                                  </p:stCondLst>
                                  <p:childTnLst>
                                    <p:set>
                                      <p:cBhvr>
                                        <p:cTn id="103" dur="1" fill="hold">
                                          <p:stCondLst>
                                            <p:cond delay="0"/>
                                          </p:stCondLst>
                                        </p:cTn>
                                        <p:tgtEl>
                                          <p:spTgt spid="43">
                                            <p:txEl>
                                              <p:pRg st="0" end="0"/>
                                            </p:txEl>
                                          </p:spTgt>
                                        </p:tgtEl>
                                        <p:attrNameLst>
                                          <p:attrName>style.visibility</p:attrName>
                                        </p:attrNameLst>
                                      </p:cBhvr>
                                      <p:to>
                                        <p:strVal val="visible"/>
                                      </p:to>
                                    </p:set>
                                    <p:animEffect transition="in" filter="wipe(right)">
                                      <p:cBhvr>
                                        <p:cTn id="104" dur="500"/>
                                        <p:tgtEl>
                                          <p:spTgt spid="43">
                                            <p:txEl>
                                              <p:pRg st="0" end="0"/>
                                            </p:txEl>
                                          </p:spTgt>
                                        </p:tgtEl>
                                      </p:cBhvr>
                                    </p:animEffect>
                                  </p:childTnLst>
                                </p:cTn>
                              </p:par>
                            </p:childTnLst>
                          </p:cTn>
                        </p:par>
                        <p:par>
                          <p:cTn id="105" fill="hold">
                            <p:stCondLst>
                              <p:cond delay="10250"/>
                            </p:stCondLst>
                            <p:childTnLst>
                              <p:par>
                                <p:cTn id="106" presetID="22" presetClass="entr" presetSubtype="1" fill="hold" nodeType="afterEffect">
                                  <p:stCondLst>
                                    <p:cond delay="0"/>
                                  </p:stCondLst>
                                  <p:childTnLst>
                                    <p:set>
                                      <p:cBhvr>
                                        <p:cTn id="107" dur="1" fill="hold">
                                          <p:stCondLst>
                                            <p:cond delay="0"/>
                                          </p:stCondLst>
                                        </p:cTn>
                                        <p:tgtEl>
                                          <p:spTgt spid="54"/>
                                        </p:tgtEl>
                                        <p:attrNameLst>
                                          <p:attrName>style.visibility</p:attrName>
                                        </p:attrNameLst>
                                      </p:cBhvr>
                                      <p:to>
                                        <p:strVal val="visible"/>
                                      </p:to>
                                    </p:set>
                                    <p:animEffect transition="in" filter="wipe(up)">
                                      <p:cBhvr>
                                        <p:cTn id="10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8"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8"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4" grpId="0" build="p">
        <p:tmplLst>
          <p:tmpl lvl="1">
            <p:tnLst>
              <p:par>
                <p:cTn presetID="2" presetClass="entr" presetSubtype="8"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13" grpId="0" animBg="1"/>
      <p:bldP spid="17" grpId="0" build="p">
        <p:tmplLst>
          <p:tmpl lvl="1">
            <p:tnLst>
              <p:par>
                <p:cTn presetID="22" presetClass="entr" presetSubtype="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right)">
                      <p:cBhvr>
                        <p:cTn dur="500"/>
                        <p:tgtEl>
                          <p:spTgt spid="17"/>
                        </p:tgtEl>
                      </p:cBhvr>
                    </p:animEffect>
                  </p:childTnLst>
                </p:cTn>
              </p:par>
            </p:tnLst>
          </p:tmpl>
        </p:tmplLst>
      </p:bldP>
      <p:bldP spid="49" grpId="0" animBg="1"/>
      <p:bldP spid="42" grpId="0" build="p">
        <p:tmplLst>
          <p:tmpl lvl="1">
            <p:tnLst>
              <p:par>
                <p:cTn presetID="22" presetClass="entr" presetSubtype="2"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8" grpId="0" animBg="1"/>
      <p:bldP spid="24" grpId="0" animBg="1"/>
      <p:bldP spid="40" grpId="0" animBg="1"/>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Welcome Message">
    <p:spTree>
      <p:nvGrpSpPr>
        <p:cNvPr id="1" name=""/>
        <p:cNvGrpSpPr/>
        <p:nvPr/>
      </p:nvGrpSpPr>
      <p:grpSpPr>
        <a:xfrm>
          <a:off x="0" y="0"/>
          <a:ext cx="0" cy="0"/>
          <a:chOff x="0" y="0"/>
          <a:chExt cx="0" cy="0"/>
        </a:xfrm>
      </p:grpSpPr>
      <p:grpSp>
        <p:nvGrpSpPr>
          <p:cNvPr id="8" name="グループ化 7"/>
          <p:cNvGrpSpPr/>
          <p:nvPr userDrawn="1"/>
        </p:nvGrpSpPr>
        <p:grpSpPr>
          <a:xfrm>
            <a:off x="5823561" y="4418122"/>
            <a:ext cx="1940630" cy="72008"/>
            <a:chOff x="6119664" y="3270498"/>
            <a:chExt cx="1940630" cy="72008"/>
          </a:xfrm>
        </p:grpSpPr>
        <p:sp>
          <p:nvSpPr>
            <p:cNvPr id="10" name="正方形/長方形 9"/>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110868" y="9600055"/>
            <a:ext cx="1176775" cy="489036"/>
          </a:xfrm>
          <a:prstGeom prst="rect">
            <a:avLst/>
          </a:prstGeom>
        </p:spPr>
        <p:txBody>
          <a:bodyPr/>
          <a:lstStyle/>
          <a:p>
            <a:fld id="{03EB59E2-90B9-4CD3-AC74-D672227E13C3}" type="slidenum">
              <a:rPr lang="en-US" smtClean="0"/>
              <a:pPr/>
              <a:t>‹#›</a:t>
            </a:fld>
            <a:endParaRPr lang="en-US" dirty="0"/>
          </a:p>
        </p:txBody>
      </p:sp>
      <p:sp>
        <p:nvSpPr>
          <p:cNvPr id="13" name="テキスト プレースホルダー 12"/>
          <p:cNvSpPr>
            <a:spLocks noGrp="1"/>
          </p:cNvSpPr>
          <p:nvPr>
            <p:ph type="body" sz="quarter" idx="12" hasCustomPrompt="1"/>
          </p:nvPr>
        </p:nvSpPr>
        <p:spPr>
          <a:xfrm>
            <a:off x="5712608" y="4698914"/>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3" hasCustomPrompt="1"/>
          </p:nvPr>
        </p:nvSpPr>
        <p:spPr>
          <a:xfrm>
            <a:off x="5712608" y="3578967"/>
            <a:ext cx="8545863"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円/楕円 4"/>
          <p:cNvSpPr/>
          <p:nvPr userDrawn="1"/>
        </p:nvSpPr>
        <p:spPr>
          <a:xfrm>
            <a:off x="4156530" y="2953658"/>
            <a:ext cx="1391649" cy="1117600"/>
          </a:xfrm>
          <a:custGeom>
            <a:avLst/>
            <a:gdLst/>
            <a:ahLst/>
            <a:cxnLst/>
            <a:rect l="l" t="t" r="r" b="b"/>
            <a:pathLst>
              <a:path w="1391649" h="1117600">
                <a:moveTo>
                  <a:pt x="641350" y="0"/>
                </a:moveTo>
                <a:cubicBezTo>
                  <a:pt x="995558" y="0"/>
                  <a:pt x="1282700" y="250183"/>
                  <a:pt x="1282700" y="558800"/>
                </a:cubicBezTo>
                <a:cubicBezTo>
                  <a:pt x="1282700" y="678010"/>
                  <a:pt x="1239857" y="788500"/>
                  <a:pt x="1166143" y="878649"/>
                </a:cubicBezTo>
                <a:cubicBezTo>
                  <a:pt x="1228612" y="951179"/>
                  <a:pt x="1306525" y="1002662"/>
                  <a:pt x="1391649" y="1064962"/>
                </a:cubicBezTo>
                <a:lnTo>
                  <a:pt x="1016117" y="1010533"/>
                </a:lnTo>
                <a:cubicBezTo>
                  <a:pt x="911360" y="1078369"/>
                  <a:pt x="781613" y="1117600"/>
                  <a:pt x="641350" y="1117600"/>
                </a:cubicBezTo>
                <a:cubicBezTo>
                  <a:pt x="287142" y="1117600"/>
                  <a:pt x="0" y="867417"/>
                  <a:pt x="0" y="558800"/>
                </a:cubicBezTo>
                <a:cubicBezTo>
                  <a:pt x="0" y="250183"/>
                  <a:pt x="287142" y="0"/>
                  <a:pt x="641350" y="0"/>
                </a:cubicBezTo>
                <a:close/>
              </a:path>
            </a:pathLst>
          </a:cu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51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iterate type="wd">
                                    <p:tmPct val="10000"/>
                                  </p:iterate>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additive="base">
                                        <p:cTn id="11" dur="75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900"/>
                            </p:stCondLst>
                            <p:childTnLst>
                              <p:par>
                                <p:cTn id="14" presetID="2" presetClass="entr" presetSubtype="4" decel="10000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par>
                          <p:cTn id="18" fill="hold">
                            <p:stCondLst>
                              <p:cond delay="1400"/>
                            </p:stCondLst>
                            <p:childTnLst>
                              <p:par>
                                <p:cTn id="19" presetID="22" presetClass="entr" presetSubtype="8"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1+#ppt_w/2"/>
                          </p:val>
                        </p:tav>
                        <p:tav tm="100000">
                          <p:val>
                            <p:strVal val="#ppt_x"/>
                          </p:val>
                        </p:tav>
                      </p:tavLst>
                    </p:anim>
                    <p:anim calcmode="lin" valueType="num">
                      <p:cBhvr additive="base">
                        <p:cTn dur="750" fill="hold"/>
                        <p:tgtEl>
                          <p:spTgt spid="14"/>
                        </p:tgtEl>
                        <p:attrNameLst>
                          <p:attrName>ppt_y</p:attrName>
                        </p:attrNameLst>
                      </p:cBhvr>
                      <p:tavLst>
                        <p:tav tm="0">
                          <p:val>
                            <p:strVal val="#ppt_y"/>
                          </p:val>
                        </p:tav>
                        <p:tav tm="100000">
                          <p:val>
                            <p:strVal val="#ppt_y"/>
                          </p:val>
                        </p:tav>
                      </p:tavLst>
                    </p:anim>
                  </p:childTnLst>
                </p:cTn>
              </p:par>
            </p:tnLst>
          </p:tmpl>
        </p:tmplLst>
      </p:bldP>
      <p:bldP spid="5" grpId="0" animBg="1"/>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Vision">
    <p:spTree>
      <p:nvGrpSpPr>
        <p:cNvPr id="1" name=""/>
        <p:cNvGrpSpPr/>
        <p:nvPr/>
      </p:nvGrpSpPr>
      <p:grpSpPr>
        <a:xfrm>
          <a:off x="0" y="0"/>
          <a:ext cx="0" cy="0"/>
          <a:chOff x="0" y="0"/>
          <a:chExt cx="0" cy="0"/>
        </a:xfrm>
      </p:grpSpPr>
      <p:sp>
        <p:nvSpPr>
          <p:cNvPr id="10" name="正方形/長方形 9"/>
          <p:cNvSpPr/>
          <p:nvPr userDrawn="1"/>
        </p:nvSpPr>
        <p:spPr>
          <a:xfrm>
            <a:off x="7396828" y="496966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751137" y="496966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043695" y="496966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a:xfrm>
            <a:off x="17110868" y="9600055"/>
            <a:ext cx="1176775" cy="489036"/>
          </a:xfrm>
          <a:prstGeom prst="rect">
            <a:avLst/>
          </a:prstGeom>
        </p:spPr>
        <p:txBody>
          <a:bodyPr/>
          <a:lstStyle/>
          <a:p>
            <a:fld id="{03EB59E2-90B9-4CD3-AC74-D672227E13C3}" type="slidenum">
              <a:rPr lang="en-US" smtClean="0"/>
              <a:pPr/>
              <a:t>‹#›</a:t>
            </a:fld>
            <a:endParaRPr lang="en-US" dirty="0"/>
          </a:p>
        </p:txBody>
      </p:sp>
      <p:sp>
        <p:nvSpPr>
          <p:cNvPr id="13" name="テキスト プレースホルダー 12"/>
          <p:cNvSpPr>
            <a:spLocks noGrp="1"/>
          </p:cNvSpPr>
          <p:nvPr userDrawn="1">
            <p:ph type="body" sz="quarter" idx="12" hasCustomPrompt="1"/>
          </p:nvPr>
        </p:nvSpPr>
        <p:spPr>
          <a:xfrm>
            <a:off x="6669212" y="5250457"/>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userDrawn="1">
            <p:ph type="body" sz="quarter" idx="13" hasCustomPrompt="1"/>
          </p:nvPr>
        </p:nvSpPr>
        <p:spPr>
          <a:xfrm>
            <a:off x="2233749" y="2732842"/>
            <a:ext cx="6574129" cy="2144700"/>
          </a:xfrm>
        </p:spPr>
        <p:txBody>
          <a:bodyPr anchor="b">
            <a:noAutofit/>
          </a:bodyPr>
          <a:lstStyle>
            <a:lvl1pPr algn="r">
              <a:lnSpc>
                <a:spcPct val="100000"/>
              </a:lnSpc>
              <a:spcBef>
                <a:spcPts val="0"/>
              </a:spcBef>
              <a:defRPr sz="72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283817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iterate type="wd">
                                    <p:tmPct val="10000"/>
                                  </p:iterate>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8" dur="750" fill="hold"/>
                                        <p:tgtEl>
                                          <p:spTgt spid="14">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900"/>
                            </p:stCondLst>
                            <p:childTnLst>
                              <p:par>
                                <p:cTn id="10" presetID="2" presetClass="entr" presetSubtype="4" decel="10000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par>
                                <p:cTn id="14" presetID="2" presetClass="entr" presetSubtype="4" decel="100000" fill="hold" grpId="0" nodeType="withEffect">
                                  <p:stCondLst>
                                    <p:cond delay="10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childTnLst>
                          </p:cTn>
                        </p:par>
                        <p:par>
                          <p:cTn id="22" fill="hold">
                            <p:stCondLst>
                              <p:cond delay="1600"/>
                            </p:stCondLst>
                            <p:childTnLst>
                              <p:par>
                                <p:cTn id="23" presetID="22" presetClass="entr" presetSubtype="8" fill="hold" grpId="0" nodeType="afterEffect">
                                  <p:stCondLst>
                                    <p:cond delay="25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11" grpId="0" animBg="1"/>
      <p:bldP spid="13" grpId="0">
        <p:tmplLst>
          <p:tmpl>
            <p:tnLst>
              <p:par>
                <p:cTn presetID="22" presetClass="entr" presetSubtype="8"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 presetClass="entr" presetSubtype="9" decel="100000" fill="hold" nodeType="with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6"/>
          <p:cNvSpPr>
            <a:spLocks noGrp="1"/>
          </p:cNvSpPr>
          <p:nvPr>
            <p:ph type="pic" sz="quarter" idx="12" hasCustomPrompt="1"/>
          </p:nvPr>
        </p:nvSpPr>
        <p:spPr>
          <a:xfrm>
            <a:off x="2696029" y="1767115"/>
            <a:ext cx="3548742" cy="3548742"/>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378255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3" decel="100000" fill="hold" grpId="0" nodeType="withEffect">
                                  <p:stCondLst>
                                    <p:cond delay="250"/>
                                  </p:stCondLst>
                                  <p:iterate type="wd">
                                    <p:tmPct val="10000"/>
                                  </p:iterate>
                                  <p:childTnLst>
                                    <p:set>
                                      <p:cBhvr>
                                        <p:cTn id="14" dur="1" fill="hold">
                                          <p:stCondLst>
                                            <p:cond delay="0"/>
                                          </p:stCondLst>
                                        </p:cTn>
                                        <p:tgtEl>
                                          <p:spTgt spid="8">
                                            <p:txEl>
                                              <p:pRg st="0" end="0"/>
                                            </p:txEl>
                                          </p:spTgt>
                                        </p:tgtEl>
                                        <p:attrNameLst>
                                          <p:attrName>style.visibility</p:attrName>
                                        </p:attrNameLst>
                                      </p:cBhvr>
                                      <p:to>
                                        <p:strVal val="visible"/>
                                      </p:to>
                                    </p:set>
                                    <p:anim calcmode="lin" valueType="num">
                                      <p:cBhvr additive="base">
                                        <p:cTn id="15"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650"/>
                            </p:stCondLst>
                            <p:childTnLst>
                              <p:par>
                                <p:cTn id="18" presetID="22" presetClass="entr" presetSubtype="4" fill="hold" grpId="0" nodeType="afterEffect">
                                  <p:stCondLst>
                                    <p:cond delay="0"/>
                                  </p:stCondLst>
                                  <p:iterate type="lt">
                                    <p:tmPct val="3000"/>
                                  </p:iterate>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par>
                          <p:cTn id="21" fill="hold">
                            <p:stCondLst>
                              <p:cond delay="2315"/>
                            </p:stCondLst>
                            <p:childTnLst>
                              <p:par>
                                <p:cTn id="22" presetID="22" presetClass="entr" presetSubtype="8"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par>
                          <p:cTn id="25" fill="hold">
                            <p:stCondLst>
                              <p:cond delay="3065"/>
                            </p:stCondLst>
                            <p:childTnLst>
                              <p:par>
                                <p:cTn id="26" presetID="49" presetClass="entr" presetSubtype="0" decel="10000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 calcmode="lin" valueType="num">
                                      <p:cBhvr>
                                        <p:cTn id="30" dur="500" fill="hold"/>
                                        <p:tgtEl>
                                          <p:spTgt spid="11"/>
                                        </p:tgtEl>
                                        <p:attrNameLst>
                                          <p:attrName>style.rotation</p:attrName>
                                        </p:attrNameLst>
                                      </p:cBhvr>
                                      <p:tavLst>
                                        <p:tav tm="0">
                                          <p:val>
                                            <p:fltVal val="360"/>
                                          </p:val>
                                        </p:tav>
                                        <p:tav tm="100000">
                                          <p:val>
                                            <p:fltVal val="0"/>
                                          </p:val>
                                        </p:tav>
                                      </p:tavLst>
                                    </p:anim>
                                    <p:animEffect transition="in" filter="fade">
                                      <p:cBhvr>
                                        <p:cTn id="31" dur="500"/>
                                        <p:tgtEl>
                                          <p:spTgt spid="11"/>
                                        </p:tgtEl>
                                      </p:cBhvr>
                                    </p:animEffect>
                                  </p:childTnLst>
                                </p:cTn>
                              </p:par>
                              <p:par>
                                <p:cTn id="32" presetID="49" presetClass="entr" presetSubtype="0" decel="10000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p:cTn id="34" dur="500" fill="hold"/>
                                        <p:tgtEl>
                                          <p:spTgt spid="12"/>
                                        </p:tgtEl>
                                        <p:attrNameLst>
                                          <p:attrName>ppt_w</p:attrName>
                                        </p:attrNameLst>
                                      </p:cBhvr>
                                      <p:tavLst>
                                        <p:tav tm="0">
                                          <p:val>
                                            <p:fltVal val="0"/>
                                          </p:val>
                                        </p:tav>
                                        <p:tav tm="100000">
                                          <p:val>
                                            <p:strVal val="#ppt_w"/>
                                          </p:val>
                                        </p:tav>
                                      </p:tavLst>
                                    </p:anim>
                                    <p:anim calcmode="lin" valueType="num">
                                      <p:cBhvr>
                                        <p:cTn id="35" dur="500" fill="hold"/>
                                        <p:tgtEl>
                                          <p:spTgt spid="12"/>
                                        </p:tgtEl>
                                        <p:attrNameLst>
                                          <p:attrName>ppt_h</p:attrName>
                                        </p:attrNameLst>
                                      </p:cBhvr>
                                      <p:tavLst>
                                        <p:tav tm="0">
                                          <p:val>
                                            <p:fltVal val="0"/>
                                          </p:val>
                                        </p:tav>
                                        <p:tav tm="100000">
                                          <p:val>
                                            <p:strVal val="#ppt_h"/>
                                          </p:val>
                                        </p:tav>
                                      </p:tavLst>
                                    </p:anim>
                                    <p:anim calcmode="lin" valueType="num">
                                      <p:cBhvr>
                                        <p:cTn id="36" dur="500" fill="hold"/>
                                        <p:tgtEl>
                                          <p:spTgt spid="12"/>
                                        </p:tgtEl>
                                        <p:attrNameLst>
                                          <p:attrName>style.rotation</p:attrName>
                                        </p:attrNameLst>
                                      </p:cBhvr>
                                      <p:tavLst>
                                        <p:tav tm="0">
                                          <p:val>
                                            <p:fltVal val="360"/>
                                          </p:val>
                                        </p:tav>
                                        <p:tav tm="100000">
                                          <p:val>
                                            <p:fltVal val="0"/>
                                          </p:val>
                                        </p:tav>
                                      </p:tavLst>
                                    </p:anim>
                                    <p:animEffect transition="in" filter="fade">
                                      <p:cBhvr>
                                        <p:cTn id="37" dur="500"/>
                                        <p:tgtEl>
                                          <p:spTgt spid="12"/>
                                        </p:tgtEl>
                                      </p:cBhvr>
                                    </p:animEffect>
                                  </p:childTnLst>
                                </p:cTn>
                              </p:par>
                            </p:childTnLst>
                          </p:cTn>
                        </p:par>
                        <p:par>
                          <p:cTn id="38" fill="hold">
                            <p:stCondLst>
                              <p:cond delay="3565"/>
                            </p:stCondLst>
                            <p:childTnLst>
                              <p:par>
                                <p:cTn id="39" presetID="10" presetClass="entr" presetSubtype="0" fill="hold" grpId="0" nodeType="afterEffect">
                                  <p:stCondLst>
                                    <p:cond delay="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fade">
                                      <p:cBhvr>
                                        <p:cTn id="41" dur="500"/>
                                        <p:tgtEl>
                                          <p:spTgt spid="14">
                                            <p:txEl>
                                              <p:pRg st="0" end="0"/>
                                            </p:txEl>
                                          </p:spTgt>
                                        </p:tgtEl>
                                      </p:cBhvr>
                                    </p:animEffect>
                                  </p:childTnLst>
                                </p:cTn>
                              </p:par>
                            </p:childTnLst>
                          </p:cTn>
                        </p:par>
                        <p:par>
                          <p:cTn id="42" fill="hold">
                            <p:stCondLst>
                              <p:cond delay="4065"/>
                            </p:stCondLst>
                            <p:childTnLst>
                              <p:par>
                                <p:cTn id="43" presetID="10" presetClass="entr" presetSubtype="0" fill="hold" grpId="0" nodeType="afterEffect">
                                  <p:stCondLst>
                                    <p:cond delay="0"/>
                                  </p:stCondLst>
                                  <p:childTnLst>
                                    <p:set>
                                      <p:cBhvr>
                                        <p:cTn id="44" dur="1" fill="hold">
                                          <p:stCondLst>
                                            <p:cond delay="0"/>
                                          </p:stCondLst>
                                        </p:cTn>
                                        <p:tgtEl>
                                          <p:spTgt spid="13">
                                            <p:txEl>
                                              <p:pRg st="0" end="0"/>
                                            </p:txEl>
                                          </p:spTgt>
                                        </p:tgtEl>
                                        <p:attrNameLst>
                                          <p:attrName>style.visibility</p:attrName>
                                        </p:attrNameLst>
                                      </p:cBhvr>
                                      <p:to>
                                        <p:strVal val="visible"/>
                                      </p:to>
                                    </p:set>
                                    <p:animEffect transition="in" filter="fade">
                                      <p:cBhvr>
                                        <p:cTn id="45" dur="500"/>
                                        <p:tgtEl>
                                          <p:spTgt spid="13">
                                            <p:txEl>
                                              <p:pRg st="0" end="0"/>
                                            </p:txEl>
                                          </p:spTgt>
                                        </p:tgtEl>
                                      </p:cBhvr>
                                    </p:animEffect>
                                  </p:childTnLst>
                                </p:cTn>
                              </p:par>
                            </p:childTnLst>
                          </p:cTn>
                        </p:par>
                        <p:par>
                          <p:cTn id="46" fill="hold">
                            <p:stCondLst>
                              <p:cond delay="4565"/>
                            </p:stCondLst>
                            <p:childTnLst>
                              <p:par>
                                <p:cTn id="47" presetID="49" presetClass="entr" presetSubtype="0" decel="10000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p:cTn id="49" dur="500" fill="hold"/>
                                        <p:tgtEl>
                                          <p:spTgt spid="15"/>
                                        </p:tgtEl>
                                        <p:attrNameLst>
                                          <p:attrName>ppt_w</p:attrName>
                                        </p:attrNameLst>
                                      </p:cBhvr>
                                      <p:tavLst>
                                        <p:tav tm="0">
                                          <p:val>
                                            <p:fltVal val="0"/>
                                          </p:val>
                                        </p:tav>
                                        <p:tav tm="100000">
                                          <p:val>
                                            <p:strVal val="#ppt_w"/>
                                          </p:val>
                                        </p:tav>
                                      </p:tavLst>
                                    </p:anim>
                                    <p:anim calcmode="lin" valueType="num">
                                      <p:cBhvr>
                                        <p:cTn id="50" dur="500" fill="hold"/>
                                        <p:tgtEl>
                                          <p:spTgt spid="15"/>
                                        </p:tgtEl>
                                        <p:attrNameLst>
                                          <p:attrName>ppt_h</p:attrName>
                                        </p:attrNameLst>
                                      </p:cBhvr>
                                      <p:tavLst>
                                        <p:tav tm="0">
                                          <p:val>
                                            <p:fltVal val="0"/>
                                          </p:val>
                                        </p:tav>
                                        <p:tav tm="100000">
                                          <p:val>
                                            <p:strVal val="#ppt_h"/>
                                          </p:val>
                                        </p:tav>
                                      </p:tavLst>
                                    </p:anim>
                                    <p:anim calcmode="lin" valueType="num">
                                      <p:cBhvr>
                                        <p:cTn id="51" dur="500" fill="hold"/>
                                        <p:tgtEl>
                                          <p:spTgt spid="15"/>
                                        </p:tgtEl>
                                        <p:attrNameLst>
                                          <p:attrName>style.rotation</p:attrName>
                                        </p:attrNameLst>
                                      </p:cBhvr>
                                      <p:tavLst>
                                        <p:tav tm="0">
                                          <p:val>
                                            <p:fltVal val="360"/>
                                          </p:val>
                                        </p:tav>
                                        <p:tav tm="100000">
                                          <p:val>
                                            <p:fltVal val="0"/>
                                          </p:val>
                                        </p:tav>
                                      </p:tavLst>
                                    </p:anim>
                                    <p:animEffect transition="in" filter="fade">
                                      <p:cBhvr>
                                        <p:cTn id="52" dur="500"/>
                                        <p:tgtEl>
                                          <p:spTgt spid="15"/>
                                        </p:tgtEl>
                                      </p:cBhvr>
                                    </p:animEffect>
                                  </p:childTnLst>
                                </p:cTn>
                              </p:par>
                              <p:par>
                                <p:cTn id="53" presetID="49" presetClass="entr" presetSubtype="0" decel="10000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p:cTn id="55" dur="500" fill="hold"/>
                                        <p:tgtEl>
                                          <p:spTgt spid="16"/>
                                        </p:tgtEl>
                                        <p:attrNameLst>
                                          <p:attrName>ppt_w</p:attrName>
                                        </p:attrNameLst>
                                      </p:cBhvr>
                                      <p:tavLst>
                                        <p:tav tm="0">
                                          <p:val>
                                            <p:fltVal val="0"/>
                                          </p:val>
                                        </p:tav>
                                        <p:tav tm="100000">
                                          <p:val>
                                            <p:strVal val="#ppt_w"/>
                                          </p:val>
                                        </p:tav>
                                      </p:tavLst>
                                    </p:anim>
                                    <p:anim calcmode="lin" valueType="num">
                                      <p:cBhvr>
                                        <p:cTn id="56" dur="500" fill="hold"/>
                                        <p:tgtEl>
                                          <p:spTgt spid="16"/>
                                        </p:tgtEl>
                                        <p:attrNameLst>
                                          <p:attrName>ppt_h</p:attrName>
                                        </p:attrNameLst>
                                      </p:cBhvr>
                                      <p:tavLst>
                                        <p:tav tm="0">
                                          <p:val>
                                            <p:fltVal val="0"/>
                                          </p:val>
                                        </p:tav>
                                        <p:tav tm="100000">
                                          <p:val>
                                            <p:strVal val="#ppt_h"/>
                                          </p:val>
                                        </p:tav>
                                      </p:tavLst>
                                    </p:anim>
                                    <p:anim calcmode="lin" valueType="num">
                                      <p:cBhvr>
                                        <p:cTn id="57" dur="500" fill="hold"/>
                                        <p:tgtEl>
                                          <p:spTgt spid="16"/>
                                        </p:tgtEl>
                                        <p:attrNameLst>
                                          <p:attrName>style.rotation</p:attrName>
                                        </p:attrNameLst>
                                      </p:cBhvr>
                                      <p:tavLst>
                                        <p:tav tm="0">
                                          <p:val>
                                            <p:fltVal val="360"/>
                                          </p:val>
                                        </p:tav>
                                        <p:tav tm="100000">
                                          <p:val>
                                            <p:fltVal val="0"/>
                                          </p:val>
                                        </p:tav>
                                      </p:tavLst>
                                    </p:anim>
                                    <p:animEffect transition="in" filter="fade">
                                      <p:cBhvr>
                                        <p:cTn id="58" dur="500"/>
                                        <p:tgtEl>
                                          <p:spTgt spid="16"/>
                                        </p:tgtEl>
                                      </p:cBhvr>
                                    </p:animEffect>
                                  </p:childTnLst>
                                </p:cTn>
                              </p:par>
                            </p:childTnLst>
                          </p:cTn>
                        </p:par>
                        <p:par>
                          <p:cTn id="59" fill="hold">
                            <p:stCondLst>
                              <p:cond delay="5065"/>
                            </p:stCondLst>
                            <p:childTnLst>
                              <p:par>
                                <p:cTn id="60" presetID="10" presetClass="entr" presetSubtype="0"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fade">
                                      <p:cBhvr>
                                        <p:cTn id="62" dur="500"/>
                                        <p:tgtEl>
                                          <p:spTgt spid="18">
                                            <p:txEl>
                                              <p:pRg st="0" end="0"/>
                                            </p:txEl>
                                          </p:spTgt>
                                        </p:tgtEl>
                                      </p:cBhvr>
                                    </p:animEffect>
                                  </p:childTnLst>
                                </p:cTn>
                              </p:par>
                            </p:childTnLst>
                          </p:cTn>
                        </p:par>
                        <p:par>
                          <p:cTn id="63" fill="hold">
                            <p:stCondLst>
                              <p:cond delay="5565"/>
                            </p:stCondLst>
                            <p:childTnLst>
                              <p:par>
                                <p:cTn id="64" presetID="10" presetClass="entr" presetSubtype="0" fill="hold" grpId="0" nodeType="afterEffect">
                                  <p:stCondLst>
                                    <p:cond delay="0"/>
                                  </p:stCondLst>
                                  <p:childTnLst>
                                    <p:set>
                                      <p:cBhvr>
                                        <p:cTn id="65" dur="1" fill="hold">
                                          <p:stCondLst>
                                            <p:cond delay="0"/>
                                          </p:stCondLst>
                                        </p:cTn>
                                        <p:tgtEl>
                                          <p:spTgt spid="17">
                                            <p:txEl>
                                              <p:pRg st="0" end="0"/>
                                            </p:txEl>
                                          </p:spTgt>
                                        </p:tgtEl>
                                        <p:attrNameLst>
                                          <p:attrName>style.visibility</p:attrName>
                                        </p:attrNameLst>
                                      </p:cBhvr>
                                      <p:to>
                                        <p:strVal val="visible"/>
                                      </p:to>
                                    </p:set>
                                    <p:animEffect transition="in" filter="fade">
                                      <p:cBhvr>
                                        <p:cTn id="66" dur="500"/>
                                        <p:tgtEl>
                                          <p:spTgt spid="17">
                                            <p:txEl>
                                              <p:pRg st="0" end="0"/>
                                            </p:txEl>
                                          </p:spTgt>
                                        </p:tgtEl>
                                      </p:cBhvr>
                                    </p:animEffect>
                                  </p:childTnLst>
                                </p:cTn>
                              </p:par>
                            </p:childTnLst>
                          </p:cTn>
                        </p:par>
                        <p:par>
                          <p:cTn id="67" fill="hold">
                            <p:stCondLst>
                              <p:cond delay="6065"/>
                            </p:stCondLst>
                            <p:childTnLst>
                              <p:par>
                                <p:cTn id="68" presetID="49" presetClass="entr" presetSubtype="0" decel="100000" fill="hold" grpId="0" nodeType="afterEffect">
                                  <p:stCondLst>
                                    <p:cond delay="0"/>
                                  </p:stCondLst>
                                  <p:childTnLst>
                                    <p:set>
                                      <p:cBhvr>
                                        <p:cTn id="69" dur="1" fill="hold">
                                          <p:stCondLst>
                                            <p:cond delay="0"/>
                                          </p:stCondLst>
                                        </p:cTn>
                                        <p:tgtEl>
                                          <p:spTgt spid="19"/>
                                        </p:tgtEl>
                                        <p:attrNameLst>
                                          <p:attrName>style.visibility</p:attrName>
                                        </p:attrNameLst>
                                      </p:cBhvr>
                                      <p:to>
                                        <p:strVal val="visible"/>
                                      </p:to>
                                    </p:set>
                                    <p:anim calcmode="lin" valueType="num">
                                      <p:cBhvr>
                                        <p:cTn id="70" dur="500" fill="hold"/>
                                        <p:tgtEl>
                                          <p:spTgt spid="19"/>
                                        </p:tgtEl>
                                        <p:attrNameLst>
                                          <p:attrName>ppt_w</p:attrName>
                                        </p:attrNameLst>
                                      </p:cBhvr>
                                      <p:tavLst>
                                        <p:tav tm="0">
                                          <p:val>
                                            <p:fltVal val="0"/>
                                          </p:val>
                                        </p:tav>
                                        <p:tav tm="100000">
                                          <p:val>
                                            <p:strVal val="#ppt_w"/>
                                          </p:val>
                                        </p:tav>
                                      </p:tavLst>
                                    </p:anim>
                                    <p:anim calcmode="lin" valueType="num">
                                      <p:cBhvr>
                                        <p:cTn id="71" dur="500" fill="hold"/>
                                        <p:tgtEl>
                                          <p:spTgt spid="19"/>
                                        </p:tgtEl>
                                        <p:attrNameLst>
                                          <p:attrName>ppt_h</p:attrName>
                                        </p:attrNameLst>
                                      </p:cBhvr>
                                      <p:tavLst>
                                        <p:tav tm="0">
                                          <p:val>
                                            <p:fltVal val="0"/>
                                          </p:val>
                                        </p:tav>
                                        <p:tav tm="100000">
                                          <p:val>
                                            <p:strVal val="#ppt_h"/>
                                          </p:val>
                                        </p:tav>
                                      </p:tavLst>
                                    </p:anim>
                                    <p:anim calcmode="lin" valueType="num">
                                      <p:cBhvr>
                                        <p:cTn id="72" dur="500" fill="hold"/>
                                        <p:tgtEl>
                                          <p:spTgt spid="19"/>
                                        </p:tgtEl>
                                        <p:attrNameLst>
                                          <p:attrName>style.rotation</p:attrName>
                                        </p:attrNameLst>
                                      </p:cBhvr>
                                      <p:tavLst>
                                        <p:tav tm="0">
                                          <p:val>
                                            <p:fltVal val="360"/>
                                          </p:val>
                                        </p:tav>
                                        <p:tav tm="100000">
                                          <p:val>
                                            <p:fltVal val="0"/>
                                          </p:val>
                                        </p:tav>
                                      </p:tavLst>
                                    </p:anim>
                                    <p:animEffect transition="in" filter="fade">
                                      <p:cBhvr>
                                        <p:cTn id="73" dur="500"/>
                                        <p:tgtEl>
                                          <p:spTgt spid="19"/>
                                        </p:tgtEl>
                                      </p:cBhvr>
                                    </p:animEffect>
                                  </p:childTnLst>
                                </p:cTn>
                              </p:par>
                              <p:par>
                                <p:cTn id="74" presetID="49" presetClass="entr" presetSubtype="0" decel="100000" fill="hold" grpId="0" nodeType="withEffect">
                                  <p:stCondLst>
                                    <p:cond delay="0"/>
                                  </p:stCondLst>
                                  <p:childTnLst>
                                    <p:set>
                                      <p:cBhvr>
                                        <p:cTn id="75" dur="1" fill="hold">
                                          <p:stCondLst>
                                            <p:cond delay="0"/>
                                          </p:stCondLst>
                                        </p:cTn>
                                        <p:tgtEl>
                                          <p:spTgt spid="20"/>
                                        </p:tgtEl>
                                        <p:attrNameLst>
                                          <p:attrName>style.visibility</p:attrName>
                                        </p:attrNameLst>
                                      </p:cBhvr>
                                      <p:to>
                                        <p:strVal val="visible"/>
                                      </p:to>
                                    </p:set>
                                    <p:anim calcmode="lin" valueType="num">
                                      <p:cBhvr>
                                        <p:cTn id="76" dur="500" fill="hold"/>
                                        <p:tgtEl>
                                          <p:spTgt spid="20"/>
                                        </p:tgtEl>
                                        <p:attrNameLst>
                                          <p:attrName>ppt_w</p:attrName>
                                        </p:attrNameLst>
                                      </p:cBhvr>
                                      <p:tavLst>
                                        <p:tav tm="0">
                                          <p:val>
                                            <p:fltVal val="0"/>
                                          </p:val>
                                        </p:tav>
                                        <p:tav tm="100000">
                                          <p:val>
                                            <p:strVal val="#ppt_w"/>
                                          </p:val>
                                        </p:tav>
                                      </p:tavLst>
                                    </p:anim>
                                    <p:anim calcmode="lin" valueType="num">
                                      <p:cBhvr>
                                        <p:cTn id="77" dur="500" fill="hold"/>
                                        <p:tgtEl>
                                          <p:spTgt spid="20"/>
                                        </p:tgtEl>
                                        <p:attrNameLst>
                                          <p:attrName>ppt_h</p:attrName>
                                        </p:attrNameLst>
                                      </p:cBhvr>
                                      <p:tavLst>
                                        <p:tav tm="0">
                                          <p:val>
                                            <p:fltVal val="0"/>
                                          </p:val>
                                        </p:tav>
                                        <p:tav tm="100000">
                                          <p:val>
                                            <p:strVal val="#ppt_h"/>
                                          </p:val>
                                        </p:tav>
                                      </p:tavLst>
                                    </p:anim>
                                    <p:anim calcmode="lin" valueType="num">
                                      <p:cBhvr>
                                        <p:cTn id="78" dur="500" fill="hold"/>
                                        <p:tgtEl>
                                          <p:spTgt spid="20"/>
                                        </p:tgtEl>
                                        <p:attrNameLst>
                                          <p:attrName>style.rotation</p:attrName>
                                        </p:attrNameLst>
                                      </p:cBhvr>
                                      <p:tavLst>
                                        <p:tav tm="0">
                                          <p:val>
                                            <p:fltVal val="360"/>
                                          </p:val>
                                        </p:tav>
                                        <p:tav tm="100000">
                                          <p:val>
                                            <p:fltVal val="0"/>
                                          </p:val>
                                        </p:tav>
                                      </p:tavLst>
                                    </p:anim>
                                    <p:animEffect transition="in" filter="fade">
                                      <p:cBhvr>
                                        <p:cTn id="79" dur="500"/>
                                        <p:tgtEl>
                                          <p:spTgt spid="20"/>
                                        </p:tgtEl>
                                      </p:cBhvr>
                                    </p:animEffect>
                                  </p:childTnLst>
                                </p:cTn>
                              </p:par>
                            </p:childTnLst>
                          </p:cTn>
                        </p:par>
                        <p:par>
                          <p:cTn id="80" fill="hold">
                            <p:stCondLst>
                              <p:cond delay="6565"/>
                            </p:stCondLst>
                            <p:childTnLst>
                              <p:par>
                                <p:cTn id="81" presetID="10" presetClass="entr" presetSubtype="0" fill="hold" grpId="0" nodeType="afterEffect">
                                  <p:stCondLst>
                                    <p:cond delay="0"/>
                                  </p:stCondLst>
                                  <p:childTnLst>
                                    <p:set>
                                      <p:cBhvr>
                                        <p:cTn id="82" dur="1" fill="hold">
                                          <p:stCondLst>
                                            <p:cond delay="0"/>
                                          </p:stCondLst>
                                        </p:cTn>
                                        <p:tgtEl>
                                          <p:spTgt spid="22">
                                            <p:txEl>
                                              <p:pRg st="0" end="0"/>
                                            </p:txEl>
                                          </p:spTgt>
                                        </p:tgtEl>
                                        <p:attrNameLst>
                                          <p:attrName>style.visibility</p:attrName>
                                        </p:attrNameLst>
                                      </p:cBhvr>
                                      <p:to>
                                        <p:strVal val="visible"/>
                                      </p:to>
                                    </p:set>
                                    <p:animEffect transition="in" filter="fade">
                                      <p:cBhvr>
                                        <p:cTn id="83" dur="500"/>
                                        <p:tgtEl>
                                          <p:spTgt spid="22">
                                            <p:txEl>
                                              <p:pRg st="0" end="0"/>
                                            </p:txEl>
                                          </p:spTgt>
                                        </p:tgtEl>
                                      </p:cBhvr>
                                    </p:animEffect>
                                  </p:childTnLst>
                                </p:cTn>
                              </p:par>
                            </p:childTnLst>
                          </p:cTn>
                        </p:par>
                        <p:par>
                          <p:cTn id="84" fill="hold">
                            <p:stCondLst>
                              <p:cond delay="7065"/>
                            </p:stCondLst>
                            <p:childTnLst>
                              <p:par>
                                <p:cTn id="85" presetID="10" presetClass="entr" presetSubtype="0" fill="hold" grpId="0" nodeType="afterEffect">
                                  <p:stCondLst>
                                    <p:cond delay="0"/>
                                  </p:stCondLst>
                                  <p:childTnLst>
                                    <p:set>
                                      <p:cBhvr>
                                        <p:cTn id="86" dur="1" fill="hold">
                                          <p:stCondLst>
                                            <p:cond delay="0"/>
                                          </p:stCondLst>
                                        </p:cTn>
                                        <p:tgtEl>
                                          <p:spTgt spid="21">
                                            <p:txEl>
                                              <p:pRg st="0" end="0"/>
                                            </p:txEl>
                                          </p:spTgt>
                                        </p:tgtEl>
                                        <p:attrNameLst>
                                          <p:attrName>style.visibility</p:attrName>
                                        </p:attrNameLst>
                                      </p:cBhvr>
                                      <p:to>
                                        <p:strVal val="visible"/>
                                      </p:to>
                                    </p:set>
                                    <p:animEffect transition="in" filter="fade">
                                      <p:cBhvr>
                                        <p:cTn id="87"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build="p">
        <p:tmplLst>
          <p:tmpl lvl="1">
            <p:tnLst>
              <p:par>
                <p:cTn presetID="2" presetClass="entr" presetSubtype="3" decel="100000" fill="hold" nodeType="withEffect">
                  <p:stCondLst>
                    <p:cond delay="2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0" grpId="0">
        <p:tmplLst>
          <p:tmpl>
            <p:tnLst>
              <p:par>
                <p:cTn presetID="22" presetClass="entr" presetSubtype="8"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31"/>
          <p:cNvSpPr>
            <a:spLocks noGrp="1"/>
          </p:cNvSpPr>
          <p:nvPr>
            <p:ph type="pic" sz="quarter" idx="32" hasCustomPrompt="1"/>
          </p:nvPr>
        </p:nvSpPr>
        <p:spPr>
          <a:xfrm>
            <a:off x="1217446" y="1271786"/>
            <a:ext cx="6504961" cy="4045273"/>
          </a:xfrm>
          <a:custGeom>
            <a:avLst/>
            <a:gdLst>
              <a:gd name="connsiteX0" fmla="*/ 984238 w 6504961"/>
              <a:gd name="connsiteY0" fmla="*/ 3553896 h 4045273"/>
              <a:gd name="connsiteX1" fmla="*/ 1475615 w 6504961"/>
              <a:gd name="connsiteY1" fmla="*/ 3553896 h 4045273"/>
              <a:gd name="connsiteX2" fmla="*/ 1475615 w 6504961"/>
              <a:gd name="connsiteY2" fmla="*/ 4045273 h 4045273"/>
              <a:gd name="connsiteX3" fmla="*/ 984238 w 6504961"/>
              <a:gd name="connsiteY3" fmla="*/ 4045273 h 4045273"/>
              <a:gd name="connsiteX4" fmla="*/ 0 w 6504961"/>
              <a:gd name="connsiteY4" fmla="*/ 3551920 h 4045273"/>
              <a:gd name="connsiteX5" fmla="*/ 491377 w 6504961"/>
              <a:gd name="connsiteY5" fmla="*/ 3551920 h 4045273"/>
              <a:gd name="connsiteX6" fmla="*/ 491377 w 6504961"/>
              <a:gd name="connsiteY6" fmla="*/ 4043297 h 4045273"/>
              <a:gd name="connsiteX7" fmla="*/ 0 w 6504961"/>
              <a:gd name="connsiteY7" fmla="*/ 4043297 h 4045273"/>
              <a:gd name="connsiteX8" fmla="*/ 492861 w 6504961"/>
              <a:gd name="connsiteY8" fmla="*/ 3060543 h 4045273"/>
              <a:gd name="connsiteX9" fmla="*/ 984238 w 6504961"/>
              <a:gd name="connsiteY9" fmla="*/ 3060543 h 4045273"/>
              <a:gd name="connsiteX10" fmla="*/ 984238 w 6504961"/>
              <a:gd name="connsiteY10" fmla="*/ 3551920 h 4045273"/>
              <a:gd name="connsiteX11" fmla="*/ 492861 w 6504961"/>
              <a:gd name="connsiteY11" fmla="*/ 3551920 h 4045273"/>
              <a:gd name="connsiteX12" fmla="*/ 5518702 w 6504961"/>
              <a:gd name="connsiteY12" fmla="*/ 499760 h 4045273"/>
              <a:gd name="connsiteX13" fmla="*/ 6010079 w 6504961"/>
              <a:gd name="connsiteY13" fmla="*/ 499760 h 4045273"/>
              <a:gd name="connsiteX14" fmla="*/ 6010079 w 6504961"/>
              <a:gd name="connsiteY14" fmla="*/ 991137 h 4045273"/>
              <a:gd name="connsiteX15" fmla="*/ 5518702 w 6504961"/>
              <a:gd name="connsiteY15" fmla="*/ 991137 h 4045273"/>
              <a:gd name="connsiteX16" fmla="*/ 1478583 w 6504961"/>
              <a:gd name="connsiteY16" fmla="*/ 495329 h 4045273"/>
              <a:gd name="connsiteX17" fmla="*/ 5027325 w 6504961"/>
              <a:gd name="connsiteY17" fmla="*/ 495329 h 4045273"/>
              <a:gd name="connsiteX18" fmla="*/ 5027325 w 6504961"/>
              <a:gd name="connsiteY18" fmla="*/ 4044071 h 4045273"/>
              <a:gd name="connsiteX19" fmla="*/ 1478583 w 6504961"/>
              <a:gd name="connsiteY19" fmla="*/ 4044071 h 4045273"/>
              <a:gd name="connsiteX20" fmla="*/ 6010079 w 6504961"/>
              <a:gd name="connsiteY20" fmla="*/ 0 h 4045273"/>
              <a:gd name="connsiteX21" fmla="*/ 6504961 w 6504961"/>
              <a:gd name="connsiteY21" fmla="*/ 0 h 4045273"/>
              <a:gd name="connsiteX22" fmla="*/ 6504961 w 6504961"/>
              <a:gd name="connsiteY22" fmla="*/ 494882 h 4045273"/>
              <a:gd name="connsiteX23" fmla="*/ 6010079 w 6504961"/>
              <a:gd name="connsiteY23" fmla="*/ 494882 h 4045273"/>
              <a:gd name="connsiteX24" fmla="*/ 5027325 w 6504961"/>
              <a:gd name="connsiteY24" fmla="*/ 0 h 4045273"/>
              <a:gd name="connsiteX25" fmla="*/ 5518702 w 6504961"/>
              <a:gd name="connsiteY25" fmla="*/ 0 h 4045273"/>
              <a:gd name="connsiteX26" fmla="*/ 5518702 w 6504961"/>
              <a:gd name="connsiteY26" fmla="*/ 491377 h 4045273"/>
              <a:gd name="connsiteX27" fmla="*/ 5027325 w 6504961"/>
              <a:gd name="connsiteY27" fmla="*/ 491377 h 4045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504961" h="4045273">
                <a:moveTo>
                  <a:pt x="984238" y="3553896"/>
                </a:moveTo>
                <a:lnTo>
                  <a:pt x="1475615" y="3553896"/>
                </a:lnTo>
                <a:lnTo>
                  <a:pt x="1475615" y="4045273"/>
                </a:lnTo>
                <a:lnTo>
                  <a:pt x="984238" y="4045273"/>
                </a:lnTo>
                <a:close/>
                <a:moveTo>
                  <a:pt x="0" y="3551920"/>
                </a:moveTo>
                <a:lnTo>
                  <a:pt x="491377" y="3551920"/>
                </a:lnTo>
                <a:lnTo>
                  <a:pt x="491377" y="4043297"/>
                </a:lnTo>
                <a:lnTo>
                  <a:pt x="0" y="4043297"/>
                </a:lnTo>
                <a:close/>
                <a:moveTo>
                  <a:pt x="492861" y="3060543"/>
                </a:moveTo>
                <a:lnTo>
                  <a:pt x="984238" y="3060543"/>
                </a:lnTo>
                <a:lnTo>
                  <a:pt x="984238" y="3551920"/>
                </a:lnTo>
                <a:lnTo>
                  <a:pt x="492861" y="3551920"/>
                </a:lnTo>
                <a:close/>
                <a:moveTo>
                  <a:pt x="5518702" y="499760"/>
                </a:moveTo>
                <a:lnTo>
                  <a:pt x="6010079" y="499760"/>
                </a:lnTo>
                <a:lnTo>
                  <a:pt x="6010079" y="991137"/>
                </a:lnTo>
                <a:lnTo>
                  <a:pt x="5518702" y="991137"/>
                </a:lnTo>
                <a:close/>
                <a:moveTo>
                  <a:pt x="1478583" y="495329"/>
                </a:moveTo>
                <a:lnTo>
                  <a:pt x="5027325" y="495329"/>
                </a:lnTo>
                <a:lnTo>
                  <a:pt x="5027325" y="4044071"/>
                </a:lnTo>
                <a:lnTo>
                  <a:pt x="1478583" y="4044071"/>
                </a:lnTo>
                <a:close/>
                <a:moveTo>
                  <a:pt x="6010079" y="0"/>
                </a:moveTo>
                <a:lnTo>
                  <a:pt x="6504961" y="0"/>
                </a:lnTo>
                <a:lnTo>
                  <a:pt x="6504961" y="494882"/>
                </a:lnTo>
                <a:lnTo>
                  <a:pt x="6010079" y="494882"/>
                </a:lnTo>
                <a:close/>
                <a:moveTo>
                  <a:pt x="5027325" y="0"/>
                </a:moveTo>
                <a:lnTo>
                  <a:pt x="5518702" y="0"/>
                </a:lnTo>
                <a:lnTo>
                  <a:pt x="5518702" y="491377"/>
                </a:lnTo>
                <a:lnTo>
                  <a:pt x="5027325" y="491377"/>
                </a:lnTo>
                <a:close/>
              </a:path>
            </a:pathLst>
          </a:custGeom>
          <a:solidFill>
            <a:schemeClr val="bg1"/>
          </a:solidFill>
        </p:spPr>
        <p:txBody>
          <a:bodyPr wrap="square">
            <a:noAutofit/>
          </a:bodyPr>
          <a:lstStyle>
            <a:lvl1pPr>
              <a:defRPr sz="2000" baseline="0">
                <a:solidFill>
                  <a:schemeClr val="bg1"/>
                </a:solidFill>
              </a:defRPr>
            </a:lvl1pPr>
          </a:lstStyle>
          <a:p>
            <a:r>
              <a:rPr kumimoji="1" lang="en-US" altLang="ja-JP" dirty="0"/>
              <a:t>Insert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19767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randombar(horizontal)">
                                      <p:cBhvr>
                                        <p:cTn id="11" dur="500"/>
                                        <p:tgtEl>
                                          <p:spTgt spid="32"/>
                                        </p:tgtEl>
                                      </p:cBhvr>
                                    </p:animEffect>
                                  </p:childTnLst>
                                </p:cTn>
                              </p:par>
                              <p:par>
                                <p:cTn id="12" presetID="2" presetClass="entr" presetSubtype="3" decel="100000" fill="hold" grpId="0" nodeType="withEffect">
                                  <p:stCondLst>
                                    <p:cond delay="250"/>
                                  </p:stCondLst>
                                  <p:iterate type="wd">
                                    <p:tmPct val="10000"/>
                                  </p:iterate>
                                  <p:childTnLst>
                                    <p:set>
                                      <p:cBhvr>
                                        <p:cTn id="13" dur="1" fill="hold">
                                          <p:stCondLst>
                                            <p:cond delay="0"/>
                                          </p:stCondLst>
                                        </p:cTn>
                                        <p:tgtEl>
                                          <p:spTgt spid="8">
                                            <p:txEl>
                                              <p:pRg st="0" end="0"/>
                                            </p:txEl>
                                          </p:spTgt>
                                        </p:tgtEl>
                                        <p:attrNameLst>
                                          <p:attrName>style.visibility</p:attrName>
                                        </p:attrNameLst>
                                      </p:cBhvr>
                                      <p:to>
                                        <p:strVal val="visible"/>
                                      </p:to>
                                    </p:set>
                                    <p:anim calcmode="lin" valueType="num">
                                      <p:cBhvr additive="base">
                                        <p:cTn id="14"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6" fill="hold">
                            <p:stCondLst>
                              <p:cond delay="1650"/>
                            </p:stCondLst>
                            <p:childTnLst>
                              <p:par>
                                <p:cTn id="17" presetID="22" presetClass="entr" presetSubtype="4" fill="hold" grpId="0" nodeType="afterEffect">
                                  <p:stCondLst>
                                    <p:cond delay="0"/>
                                  </p:stCondLst>
                                  <p:iterate type="lt">
                                    <p:tmPct val="3000"/>
                                  </p:iterate>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par>
                          <p:cTn id="20" fill="hold">
                            <p:stCondLst>
                              <p:cond delay="2315"/>
                            </p:stCondLst>
                            <p:childTnLst>
                              <p:par>
                                <p:cTn id="21" presetID="22" presetClass="entr" presetSubtype="8" fill="hold" grpId="0"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par>
                          <p:cTn id="24" fill="hold">
                            <p:stCondLst>
                              <p:cond delay="3065"/>
                            </p:stCondLst>
                            <p:childTnLst>
                              <p:par>
                                <p:cTn id="25" presetID="49" presetClass="entr" presetSubtype="0" decel="10000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 calcmode="lin" valueType="num">
                                      <p:cBhvr>
                                        <p:cTn id="29" dur="500" fill="hold"/>
                                        <p:tgtEl>
                                          <p:spTgt spid="11"/>
                                        </p:tgtEl>
                                        <p:attrNameLst>
                                          <p:attrName>style.rotation</p:attrName>
                                        </p:attrNameLst>
                                      </p:cBhvr>
                                      <p:tavLst>
                                        <p:tav tm="0">
                                          <p:val>
                                            <p:fltVal val="360"/>
                                          </p:val>
                                        </p:tav>
                                        <p:tav tm="100000">
                                          <p:val>
                                            <p:fltVal val="0"/>
                                          </p:val>
                                        </p:tav>
                                      </p:tavLst>
                                    </p:anim>
                                    <p:animEffect transition="in" filter="fade">
                                      <p:cBhvr>
                                        <p:cTn id="30" dur="500"/>
                                        <p:tgtEl>
                                          <p:spTgt spid="11"/>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ppt_w</p:attrName>
                                        </p:attrNameLst>
                                      </p:cBhvr>
                                      <p:tavLst>
                                        <p:tav tm="0">
                                          <p:val>
                                            <p:fltVal val="0"/>
                                          </p:val>
                                        </p:tav>
                                        <p:tav tm="100000">
                                          <p:val>
                                            <p:strVal val="#ppt_w"/>
                                          </p:val>
                                        </p:tav>
                                      </p:tavLst>
                                    </p:anim>
                                    <p:anim calcmode="lin" valueType="num">
                                      <p:cBhvr>
                                        <p:cTn id="34" dur="500" fill="hold"/>
                                        <p:tgtEl>
                                          <p:spTgt spid="12"/>
                                        </p:tgtEl>
                                        <p:attrNameLst>
                                          <p:attrName>ppt_h</p:attrName>
                                        </p:attrNameLst>
                                      </p:cBhvr>
                                      <p:tavLst>
                                        <p:tav tm="0">
                                          <p:val>
                                            <p:fltVal val="0"/>
                                          </p:val>
                                        </p:tav>
                                        <p:tav tm="100000">
                                          <p:val>
                                            <p:strVal val="#ppt_h"/>
                                          </p:val>
                                        </p:tav>
                                      </p:tavLst>
                                    </p:anim>
                                    <p:anim calcmode="lin" valueType="num">
                                      <p:cBhvr>
                                        <p:cTn id="35" dur="500" fill="hold"/>
                                        <p:tgtEl>
                                          <p:spTgt spid="12"/>
                                        </p:tgtEl>
                                        <p:attrNameLst>
                                          <p:attrName>style.rotation</p:attrName>
                                        </p:attrNameLst>
                                      </p:cBhvr>
                                      <p:tavLst>
                                        <p:tav tm="0">
                                          <p:val>
                                            <p:fltVal val="360"/>
                                          </p:val>
                                        </p:tav>
                                        <p:tav tm="100000">
                                          <p:val>
                                            <p:fltVal val="0"/>
                                          </p:val>
                                        </p:tav>
                                      </p:tavLst>
                                    </p:anim>
                                    <p:animEffect transition="in" filter="fade">
                                      <p:cBhvr>
                                        <p:cTn id="36" dur="500"/>
                                        <p:tgtEl>
                                          <p:spTgt spid="12"/>
                                        </p:tgtEl>
                                      </p:cBhvr>
                                    </p:animEffect>
                                  </p:childTnLst>
                                </p:cTn>
                              </p:par>
                            </p:childTnLst>
                          </p:cTn>
                        </p:par>
                        <p:par>
                          <p:cTn id="37" fill="hold">
                            <p:stCondLst>
                              <p:cond delay="3565"/>
                            </p:stCondLst>
                            <p:childTnLst>
                              <p:par>
                                <p:cTn id="38" presetID="10" presetClass="entr" presetSubtype="0" fill="hold" grpId="0" nodeType="afterEffect">
                                  <p:stCondLst>
                                    <p:cond delay="0"/>
                                  </p:stCondLst>
                                  <p:childTnLst>
                                    <p:set>
                                      <p:cBhvr>
                                        <p:cTn id="39" dur="1" fill="hold">
                                          <p:stCondLst>
                                            <p:cond delay="0"/>
                                          </p:stCondLst>
                                        </p:cTn>
                                        <p:tgtEl>
                                          <p:spTgt spid="14">
                                            <p:txEl>
                                              <p:pRg st="0" end="0"/>
                                            </p:txEl>
                                          </p:spTgt>
                                        </p:tgtEl>
                                        <p:attrNameLst>
                                          <p:attrName>style.visibility</p:attrName>
                                        </p:attrNameLst>
                                      </p:cBhvr>
                                      <p:to>
                                        <p:strVal val="visible"/>
                                      </p:to>
                                    </p:set>
                                    <p:animEffect transition="in" filter="fade">
                                      <p:cBhvr>
                                        <p:cTn id="40" dur="500"/>
                                        <p:tgtEl>
                                          <p:spTgt spid="14">
                                            <p:txEl>
                                              <p:pRg st="0" end="0"/>
                                            </p:txEl>
                                          </p:spTgt>
                                        </p:tgtEl>
                                      </p:cBhvr>
                                    </p:animEffect>
                                  </p:childTnLst>
                                </p:cTn>
                              </p:par>
                            </p:childTnLst>
                          </p:cTn>
                        </p:par>
                        <p:par>
                          <p:cTn id="41" fill="hold">
                            <p:stCondLst>
                              <p:cond delay="4065"/>
                            </p:stCondLst>
                            <p:childTnLst>
                              <p:par>
                                <p:cTn id="42" presetID="10" presetClass="entr" presetSubtype="0" fill="hold" grpId="0" nodeType="afterEffect">
                                  <p:stCondLst>
                                    <p:cond delay="0"/>
                                  </p:stCondLst>
                                  <p:childTnLst>
                                    <p:set>
                                      <p:cBhvr>
                                        <p:cTn id="43" dur="1" fill="hold">
                                          <p:stCondLst>
                                            <p:cond delay="0"/>
                                          </p:stCondLst>
                                        </p:cTn>
                                        <p:tgtEl>
                                          <p:spTgt spid="13">
                                            <p:txEl>
                                              <p:pRg st="0" end="0"/>
                                            </p:txEl>
                                          </p:spTgt>
                                        </p:tgtEl>
                                        <p:attrNameLst>
                                          <p:attrName>style.visibility</p:attrName>
                                        </p:attrNameLst>
                                      </p:cBhvr>
                                      <p:to>
                                        <p:strVal val="visible"/>
                                      </p:to>
                                    </p:set>
                                    <p:animEffect transition="in" filter="fade">
                                      <p:cBhvr>
                                        <p:cTn id="44" dur="500"/>
                                        <p:tgtEl>
                                          <p:spTgt spid="13">
                                            <p:txEl>
                                              <p:pRg st="0" end="0"/>
                                            </p:txEl>
                                          </p:spTgt>
                                        </p:tgtEl>
                                      </p:cBhvr>
                                    </p:animEffect>
                                  </p:childTnLst>
                                </p:cTn>
                              </p:par>
                            </p:childTnLst>
                          </p:cTn>
                        </p:par>
                        <p:par>
                          <p:cTn id="45" fill="hold">
                            <p:stCondLst>
                              <p:cond delay="4565"/>
                            </p:stCondLst>
                            <p:childTnLst>
                              <p:par>
                                <p:cTn id="46" presetID="49" presetClass="entr" presetSubtype="0" decel="100000"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 calcmode="lin" valueType="num">
                                      <p:cBhvr>
                                        <p:cTn id="50" dur="500" fill="hold"/>
                                        <p:tgtEl>
                                          <p:spTgt spid="15"/>
                                        </p:tgtEl>
                                        <p:attrNameLst>
                                          <p:attrName>style.rotation</p:attrName>
                                        </p:attrNameLst>
                                      </p:cBhvr>
                                      <p:tavLst>
                                        <p:tav tm="0">
                                          <p:val>
                                            <p:fltVal val="360"/>
                                          </p:val>
                                        </p:tav>
                                        <p:tav tm="100000">
                                          <p:val>
                                            <p:fltVal val="0"/>
                                          </p:val>
                                        </p:tav>
                                      </p:tavLst>
                                    </p:anim>
                                    <p:animEffect transition="in" filter="fade">
                                      <p:cBhvr>
                                        <p:cTn id="51" dur="500"/>
                                        <p:tgtEl>
                                          <p:spTgt spid="15"/>
                                        </p:tgtEl>
                                      </p:cBhvr>
                                    </p:animEffect>
                                  </p:childTnLst>
                                </p:cTn>
                              </p:par>
                              <p:par>
                                <p:cTn id="52" presetID="49" presetClass="entr" presetSubtype="0" decel="10000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 calcmode="lin" valueType="num">
                                      <p:cBhvr>
                                        <p:cTn id="54" dur="500" fill="hold"/>
                                        <p:tgtEl>
                                          <p:spTgt spid="16"/>
                                        </p:tgtEl>
                                        <p:attrNameLst>
                                          <p:attrName>ppt_w</p:attrName>
                                        </p:attrNameLst>
                                      </p:cBhvr>
                                      <p:tavLst>
                                        <p:tav tm="0">
                                          <p:val>
                                            <p:fltVal val="0"/>
                                          </p:val>
                                        </p:tav>
                                        <p:tav tm="100000">
                                          <p:val>
                                            <p:strVal val="#ppt_w"/>
                                          </p:val>
                                        </p:tav>
                                      </p:tavLst>
                                    </p:anim>
                                    <p:anim calcmode="lin" valueType="num">
                                      <p:cBhvr>
                                        <p:cTn id="55" dur="500" fill="hold"/>
                                        <p:tgtEl>
                                          <p:spTgt spid="16"/>
                                        </p:tgtEl>
                                        <p:attrNameLst>
                                          <p:attrName>ppt_h</p:attrName>
                                        </p:attrNameLst>
                                      </p:cBhvr>
                                      <p:tavLst>
                                        <p:tav tm="0">
                                          <p:val>
                                            <p:fltVal val="0"/>
                                          </p:val>
                                        </p:tav>
                                        <p:tav tm="100000">
                                          <p:val>
                                            <p:strVal val="#ppt_h"/>
                                          </p:val>
                                        </p:tav>
                                      </p:tavLst>
                                    </p:anim>
                                    <p:anim calcmode="lin" valueType="num">
                                      <p:cBhvr>
                                        <p:cTn id="56" dur="500" fill="hold"/>
                                        <p:tgtEl>
                                          <p:spTgt spid="16"/>
                                        </p:tgtEl>
                                        <p:attrNameLst>
                                          <p:attrName>style.rotation</p:attrName>
                                        </p:attrNameLst>
                                      </p:cBhvr>
                                      <p:tavLst>
                                        <p:tav tm="0">
                                          <p:val>
                                            <p:fltVal val="360"/>
                                          </p:val>
                                        </p:tav>
                                        <p:tav tm="100000">
                                          <p:val>
                                            <p:fltVal val="0"/>
                                          </p:val>
                                        </p:tav>
                                      </p:tavLst>
                                    </p:anim>
                                    <p:animEffect transition="in" filter="fade">
                                      <p:cBhvr>
                                        <p:cTn id="57" dur="500"/>
                                        <p:tgtEl>
                                          <p:spTgt spid="16"/>
                                        </p:tgtEl>
                                      </p:cBhvr>
                                    </p:animEffect>
                                  </p:childTnLst>
                                </p:cTn>
                              </p:par>
                            </p:childTnLst>
                          </p:cTn>
                        </p:par>
                        <p:par>
                          <p:cTn id="58" fill="hold">
                            <p:stCondLst>
                              <p:cond delay="5065"/>
                            </p:stCondLst>
                            <p:childTnLst>
                              <p:par>
                                <p:cTn id="59" presetID="10" presetClass="entr" presetSubtype="0" fill="hold" grpId="0" nodeType="afterEffect">
                                  <p:stCondLst>
                                    <p:cond delay="0"/>
                                  </p:stCondLst>
                                  <p:childTnLst>
                                    <p:set>
                                      <p:cBhvr>
                                        <p:cTn id="60" dur="1" fill="hold">
                                          <p:stCondLst>
                                            <p:cond delay="0"/>
                                          </p:stCondLst>
                                        </p:cTn>
                                        <p:tgtEl>
                                          <p:spTgt spid="18">
                                            <p:txEl>
                                              <p:pRg st="0" end="0"/>
                                            </p:txEl>
                                          </p:spTgt>
                                        </p:tgtEl>
                                        <p:attrNameLst>
                                          <p:attrName>style.visibility</p:attrName>
                                        </p:attrNameLst>
                                      </p:cBhvr>
                                      <p:to>
                                        <p:strVal val="visible"/>
                                      </p:to>
                                    </p:set>
                                    <p:animEffect transition="in" filter="fade">
                                      <p:cBhvr>
                                        <p:cTn id="61" dur="500"/>
                                        <p:tgtEl>
                                          <p:spTgt spid="18">
                                            <p:txEl>
                                              <p:pRg st="0" end="0"/>
                                            </p:txEl>
                                          </p:spTgt>
                                        </p:tgtEl>
                                      </p:cBhvr>
                                    </p:animEffect>
                                  </p:childTnLst>
                                </p:cTn>
                              </p:par>
                            </p:childTnLst>
                          </p:cTn>
                        </p:par>
                        <p:par>
                          <p:cTn id="62" fill="hold">
                            <p:stCondLst>
                              <p:cond delay="5565"/>
                            </p:stCondLst>
                            <p:childTnLst>
                              <p:par>
                                <p:cTn id="63" presetID="10" presetClass="entr" presetSubtype="0" fill="hold" grpId="0" nodeType="after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Effect transition="in" filter="fade">
                                      <p:cBhvr>
                                        <p:cTn id="65" dur="500"/>
                                        <p:tgtEl>
                                          <p:spTgt spid="17">
                                            <p:txEl>
                                              <p:pRg st="0" end="0"/>
                                            </p:txEl>
                                          </p:spTgt>
                                        </p:tgtEl>
                                      </p:cBhvr>
                                    </p:animEffect>
                                  </p:childTnLst>
                                </p:cTn>
                              </p:par>
                            </p:childTnLst>
                          </p:cTn>
                        </p:par>
                        <p:par>
                          <p:cTn id="66" fill="hold">
                            <p:stCondLst>
                              <p:cond delay="6065"/>
                            </p:stCondLst>
                            <p:childTnLst>
                              <p:par>
                                <p:cTn id="67" presetID="49" presetClass="entr" presetSubtype="0" decel="100000" fill="hold" grpId="0" nodeType="afterEffect">
                                  <p:stCondLst>
                                    <p:cond delay="0"/>
                                  </p:stCondLst>
                                  <p:childTnLst>
                                    <p:set>
                                      <p:cBhvr>
                                        <p:cTn id="68" dur="1" fill="hold">
                                          <p:stCondLst>
                                            <p:cond delay="0"/>
                                          </p:stCondLst>
                                        </p:cTn>
                                        <p:tgtEl>
                                          <p:spTgt spid="19"/>
                                        </p:tgtEl>
                                        <p:attrNameLst>
                                          <p:attrName>style.visibility</p:attrName>
                                        </p:attrNameLst>
                                      </p:cBhvr>
                                      <p:to>
                                        <p:strVal val="visible"/>
                                      </p:to>
                                    </p:set>
                                    <p:anim calcmode="lin" valueType="num">
                                      <p:cBhvr>
                                        <p:cTn id="69" dur="500" fill="hold"/>
                                        <p:tgtEl>
                                          <p:spTgt spid="19"/>
                                        </p:tgtEl>
                                        <p:attrNameLst>
                                          <p:attrName>ppt_w</p:attrName>
                                        </p:attrNameLst>
                                      </p:cBhvr>
                                      <p:tavLst>
                                        <p:tav tm="0">
                                          <p:val>
                                            <p:fltVal val="0"/>
                                          </p:val>
                                        </p:tav>
                                        <p:tav tm="100000">
                                          <p:val>
                                            <p:strVal val="#ppt_w"/>
                                          </p:val>
                                        </p:tav>
                                      </p:tavLst>
                                    </p:anim>
                                    <p:anim calcmode="lin" valueType="num">
                                      <p:cBhvr>
                                        <p:cTn id="70" dur="500" fill="hold"/>
                                        <p:tgtEl>
                                          <p:spTgt spid="19"/>
                                        </p:tgtEl>
                                        <p:attrNameLst>
                                          <p:attrName>ppt_h</p:attrName>
                                        </p:attrNameLst>
                                      </p:cBhvr>
                                      <p:tavLst>
                                        <p:tav tm="0">
                                          <p:val>
                                            <p:fltVal val="0"/>
                                          </p:val>
                                        </p:tav>
                                        <p:tav tm="100000">
                                          <p:val>
                                            <p:strVal val="#ppt_h"/>
                                          </p:val>
                                        </p:tav>
                                      </p:tavLst>
                                    </p:anim>
                                    <p:anim calcmode="lin" valueType="num">
                                      <p:cBhvr>
                                        <p:cTn id="71" dur="500" fill="hold"/>
                                        <p:tgtEl>
                                          <p:spTgt spid="19"/>
                                        </p:tgtEl>
                                        <p:attrNameLst>
                                          <p:attrName>style.rotation</p:attrName>
                                        </p:attrNameLst>
                                      </p:cBhvr>
                                      <p:tavLst>
                                        <p:tav tm="0">
                                          <p:val>
                                            <p:fltVal val="360"/>
                                          </p:val>
                                        </p:tav>
                                        <p:tav tm="100000">
                                          <p:val>
                                            <p:fltVal val="0"/>
                                          </p:val>
                                        </p:tav>
                                      </p:tavLst>
                                    </p:anim>
                                    <p:animEffect transition="in" filter="fade">
                                      <p:cBhvr>
                                        <p:cTn id="72" dur="500"/>
                                        <p:tgtEl>
                                          <p:spTgt spid="19"/>
                                        </p:tgtEl>
                                      </p:cBhvr>
                                    </p:animEffect>
                                  </p:childTnLst>
                                </p:cTn>
                              </p:par>
                              <p:par>
                                <p:cTn id="73" presetID="49" presetClass="entr" presetSubtype="0" decel="10000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anim calcmode="lin" valueType="num">
                                      <p:cBhvr>
                                        <p:cTn id="75" dur="500" fill="hold"/>
                                        <p:tgtEl>
                                          <p:spTgt spid="20"/>
                                        </p:tgtEl>
                                        <p:attrNameLst>
                                          <p:attrName>ppt_w</p:attrName>
                                        </p:attrNameLst>
                                      </p:cBhvr>
                                      <p:tavLst>
                                        <p:tav tm="0">
                                          <p:val>
                                            <p:fltVal val="0"/>
                                          </p:val>
                                        </p:tav>
                                        <p:tav tm="100000">
                                          <p:val>
                                            <p:strVal val="#ppt_w"/>
                                          </p:val>
                                        </p:tav>
                                      </p:tavLst>
                                    </p:anim>
                                    <p:anim calcmode="lin" valueType="num">
                                      <p:cBhvr>
                                        <p:cTn id="76" dur="500" fill="hold"/>
                                        <p:tgtEl>
                                          <p:spTgt spid="20"/>
                                        </p:tgtEl>
                                        <p:attrNameLst>
                                          <p:attrName>ppt_h</p:attrName>
                                        </p:attrNameLst>
                                      </p:cBhvr>
                                      <p:tavLst>
                                        <p:tav tm="0">
                                          <p:val>
                                            <p:fltVal val="0"/>
                                          </p:val>
                                        </p:tav>
                                        <p:tav tm="100000">
                                          <p:val>
                                            <p:strVal val="#ppt_h"/>
                                          </p:val>
                                        </p:tav>
                                      </p:tavLst>
                                    </p:anim>
                                    <p:anim calcmode="lin" valueType="num">
                                      <p:cBhvr>
                                        <p:cTn id="77" dur="500" fill="hold"/>
                                        <p:tgtEl>
                                          <p:spTgt spid="20"/>
                                        </p:tgtEl>
                                        <p:attrNameLst>
                                          <p:attrName>style.rotation</p:attrName>
                                        </p:attrNameLst>
                                      </p:cBhvr>
                                      <p:tavLst>
                                        <p:tav tm="0">
                                          <p:val>
                                            <p:fltVal val="360"/>
                                          </p:val>
                                        </p:tav>
                                        <p:tav tm="100000">
                                          <p:val>
                                            <p:fltVal val="0"/>
                                          </p:val>
                                        </p:tav>
                                      </p:tavLst>
                                    </p:anim>
                                    <p:animEffect transition="in" filter="fade">
                                      <p:cBhvr>
                                        <p:cTn id="78" dur="500"/>
                                        <p:tgtEl>
                                          <p:spTgt spid="20"/>
                                        </p:tgtEl>
                                      </p:cBhvr>
                                    </p:animEffect>
                                  </p:childTnLst>
                                </p:cTn>
                              </p:par>
                            </p:childTnLst>
                          </p:cTn>
                        </p:par>
                        <p:par>
                          <p:cTn id="79" fill="hold">
                            <p:stCondLst>
                              <p:cond delay="6565"/>
                            </p:stCondLst>
                            <p:childTnLst>
                              <p:par>
                                <p:cTn id="80" presetID="10" presetClass="entr" presetSubtype="0" fill="hold" grpId="0" nodeType="afterEffect">
                                  <p:stCondLst>
                                    <p:cond delay="0"/>
                                  </p:stCondLst>
                                  <p:childTnLst>
                                    <p:set>
                                      <p:cBhvr>
                                        <p:cTn id="81" dur="1" fill="hold">
                                          <p:stCondLst>
                                            <p:cond delay="0"/>
                                          </p:stCondLst>
                                        </p:cTn>
                                        <p:tgtEl>
                                          <p:spTgt spid="22">
                                            <p:txEl>
                                              <p:pRg st="0" end="0"/>
                                            </p:txEl>
                                          </p:spTgt>
                                        </p:tgtEl>
                                        <p:attrNameLst>
                                          <p:attrName>style.visibility</p:attrName>
                                        </p:attrNameLst>
                                      </p:cBhvr>
                                      <p:to>
                                        <p:strVal val="visible"/>
                                      </p:to>
                                    </p:set>
                                    <p:animEffect transition="in" filter="fade">
                                      <p:cBhvr>
                                        <p:cTn id="82" dur="500"/>
                                        <p:tgtEl>
                                          <p:spTgt spid="22">
                                            <p:txEl>
                                              <p:pRg st="0" end="0"/>
                                            </p:txEl>
                                          </p:spTgt>
                                        </p:tgtEl>
                                      </p:cBhvr>
                                    </p:animEffect>
                                  </p:childTnLst>
                                </p:cTn>
                              </p:par>
                            </p:childTnLst>
                          </p:cTn>
                        </p:par>
                        <p:par>
                          <p:cTn id="83" fill="hold">
                            <p:stCondLst>
                              <p:cond delay="7065"/>
                            </p:stCondLst>
                            <p:childTnLst>
                              <p:par>
                                <p:cTn id="84" presetID="10" presetClass="entr" presetSubtype="0" fill="hold" grpId="0" nodeType="afterEffect">
                                  <p:stCondLst>
                                    <p:cond delay="0"/>
                                  </p:stCondLst>
                                  <p:childTnLst>
                                    <p:set>
                                      <p:cBhvr>
                                        <p:cTn id="85" dur="1" fill="hold">
                                          <p:stCondLst>
                                            <p:cond delay="0"/>
                                          </p:stCondLst>
                                        </p:cTn>
                                        <p:tgtEl>
                                          <p:spTgt spid="21">
                                            <p:txEl>
                                              <p:pRg st="0" end="0"/>
                                            </p:txEl>
                                          </p:spTgt>
                                        </p:tgtEl>
                                        <p:attrNameLst>
                                          <p:attrName>style.visibility</p:attrName>
                                        </p:attrNameLst>
                                      </p:cBhvr>
                                      <p:to>
                                        <p:strVal val="visible"/>
                                      </p:to>
                                    </p:set>
                                    <p:animEffect transition="in" filter="fade">
                                      <p:cBhvr>
                                        <p:cTn id="86"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2" grpId="0" animBg="1"/>
      <p:bldP spid="8" grpId="0" build="p">
        <p:tmplLst>
          <p:tmpl lvl="1">
            <p:tnLst>
              <p:par>
                <p:cTn presetID="2" presetClass="entr" presetSubtype="3" decel="100000" fill="hold" nodeType="withEffect">
                  <p:stCondLst>
                    <p:cond delay="2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0" grpId="0">
        <p:tmplLst>
          <p:tmpl>
            <p:tnLst>
              <p:par>
                <p:cTn presetID="22" presetClass="entr" presetSubtype="8"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file 4">
    <p:spTree>
      <p:nvGrpSpPr>
        <p:cNvPr id="1" name=""/>
        <p:cNvGrpSpPr/>
        <p:nvPr/>
      </p:nvGrpSpPr>
      <p:grpSpPr>
        <a:xfrm>
          <a:off x="0" y="0"/>
          <a:ext cx="0" cy="0"/>
          <a:chOff x="0" y="0"/>
          <a:chExt cx="0" cy="0"/>
        </a:xfrm>
      </p:grpSpPr>
      <p:sp>
        <p:nvSpPr>
          <p:cNvPr id="16" name="図プレースホルダー 15"/>
          <p:cNvSpPr>
            <a:spLocks noGrp="1"/>
          </p:cNvSpPr>
          <p:nvPr>
            <p:ph type="pic" sz="quarter" idx="36" hasCustomPrompt="1"/>
          </p:nvPr>
        </p:nvSpPr>
        <p:spPr>
          <a:xfrm>
            <a:off x="0" y="-794"/>
            <a:ext cx="18287642" cy="7086707"/>
          </a:xfrm>
          <a:custGeom>
            <a:avLst/>
            <a:gdLst>
              <a:gd name="connsiteX0" fmla="*/ 0 w 18287642"/>
              <a:gd name="connsiteY0" fmla="*/ 6438707 h 7086707"/>
              <a:gd name="connsiteX1" fmla="*/ 648000 w 18287642"/>
              <a:gd name="connsiteY1" fmla="*/ 6438707 h 7086707"/>
              <a:gd name="connsiteX2" fmla="*/ 648000 w 18287642"/>
              <a:gd name="connsiteY2" fmla="*/ 7086707 h 7086707"/>
              <a:gd name="connsiteX3" fmla="*/ 0 w 18287642"/>
              <a:gd name="connsiteY3" fmla="*/ 7086707 h 7086707"/>
              <a:gd name="connsiteX4" fmla="*/ 648000 w 18287642"/>
              <a:gd name="connsiteY4" fmla="*/ 5790707 h 7086707"/>
              <a:gd name="connsiteX5" fmla="*/ 1296000 w 18287642"/>
              <a:gd name="connsiteY5" fmla="*/ 5790707 h 7086707"/>
              <a:gd name="connsiteX6" fmla="*/ 1296000 w 18287642"/>
              <a:gd name="connsiteY6" fmla="*/ 6438707 h 7086707"/>
              <a:gd name="connsiteX7" fmla="*/ 648000 w 18287642"/>
              <a:gd name="connsiteY7" fmla="*/ 6438707 h 7086707"/>
              <a:gd name="connsiteX8" fmla="*/ 0 w 18287642"/>
              <a:gd name="connsiteY8" fmla="*/ 0 h 7086707"/>
              <a:gd name="connsiteX9" fmla="*/ 18287642 w 18287642"/>
              <a:gd name="connsiteY9" fmla="*/ 0 h 7086707"/>
              <a:gd name="connsiteX10" fmla="*/ 18287642 w 18287642"/>
              <a:gd name="connsiteY10" fmla="*/ 5142707 h 7086707"/>
              <a:gd name="connsiteX11" fmla="*/ 1944000 w 18287642"/>
              <a:gd name="connsiteY11" fmla="*/ 5142707 h 7086707"/>
              <a:gd name="connsiteX12" fmla="*/ 1944000 w 18287642"/>
              <a:gd name="connsiteY12" fmla="*/ 5790707 h 7086707"/>
              <a:gd name="connsiteX13" fmla="*/ 1296000 w 18287642"/>
              <a:gd name="connsiteY13" fmla="*/ 5790707 h 7086707"/>
              <a:gd name="connsiteX14" fmla="*/ 1296000 w 18287642"/>
              <a:gd name="connsiteY14" fmla="*/ 5142707 h 7086707"/>
              <a:gd name="connsiteX15" fmla="*/ 648000 w 18287642"/>
              <a:gd name="connsiteY15" fmla="*/ 5142707 h 7086707"/>
              <a:gd name="connsiteX16" fmla="*/ 648000 w 18287642"/>
              <a:gd name="connsiteY16" fmla="*/ 5790707 h 7086707"/>
              <a:gd name="connsiteX17" fmla="*/ 0 w 18287642"/>
              <a:gd name="connsiteY17" fmla="*/ 5790707 h 7086707"/>
              <a:gd name="connsiteX18" fmla="*/ 0 w 18287642"/>
              <a:gd name="connsiteY18" fmla="*/ 5142707 h 7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287642" h="7086707">
                <a:moveTo>
                  <a:pt x="0" y="6438707"/>
                </a:moveTo>
                <a:lnTo>
                  <a:pt x="648000" y="6438707"/>
                </a:lnTo>
                <a:lnTo>
                  <a:pt x="648000" y="7086707"/>
                </a:lnTo>
                <a:lnTo>
                  <a:pt x="0" y="7086707"/>
                </a:lnTo>
                <a:close/>
                <a:moveTo>
                  <a:pt x="648000" y="5790707"/>
                </a:moveTo>
                <a:lnTo>
                  <a:pt x="1296000" y="5790707"/>
                </a:lnTo>
                <a:lnTo>
                  <a:pt x="1296000" y="6438707"/>
                </a:lnTo>
                <a:lnTo>
                  <a:pt x="648000" y="6438707"/>
                </a:lnTo>
                <a:close/>
                <a:moveTo>
                  <a:pt x="0" y="0"/>
                </a:moveTo>
                <a:lnTo>
                  <a:pt x="18287642" y="0"/>
                </a:lnTo>
                <a:lnTo>
                  <a:pt x="18287642" y="5142707"/>
                </a:lnTo>
                <a:lnTo>
                  <a:pt x="1944000" y="5142707"/>
                </a:lnTo>
                <a:lnTo>
                  <a:pt x="1944000" y="5790707"/>
                </a:lnTo>
                <a:lnTo>
                  <a:pt x="1296000" y="5790707"/>
                </a:lnTo>
                <a:lnTo>
                  <a:pt x="1296000" y="5142707"/>
                </a:lnTo>
                <a:lnTo>
                  <a:pt x="648000" y="5142707"/>
                </a:lnTo>
                <a:lnTo>
                  <a:pt x="648000" y="5790707"/>
                </a:lnTo>
                <a:lnTo>
                  <a:pt x="0" y="5790707"/>
                </a:lnTo>
                <a:lnTo>
                  <a:pt x="0" y="5142707"/>
                </a:lnTo>
                <a:close/>
              </a:path>
            </a:pathLst>
          </a:custGeom>
        </p:spPr>
        <p:txBody>
          <a:bodyPr wrap="square">
            <a:noAutofit/>
          </a:bodyPr>
          <a:lstStyle>
            <a:lvl1pPr>
              <a:defRPr baseline="0"/>
            </a:lvl1p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図プレースホルダー 5"/>
          <p:cNvSpPr>
            <a:spLocks noGrp="1"/>
          </p:cNvSpPr>
          <p:nvPr>
            <p:ph type="pic" sz="quarter" idx="12" hasCustomPrompt="1"/>
          </p:nvPr>
        </p:nvSpPr>
        <p:spPr>
          <a:xfrm>
            <a:off x="1363663" y="0"/>
            <a:ext cx="7504566" cy="10285413"/>
          </a:xfrm>
          <a:effectLst>
            <a:outerShdw blurRad="50800" dist="38100" dir="2700000" algn="tl" rotWithShape="0">
              <a:prstClr val="black">
                <a:alpha val="40000"/>
              </a:prstClr>
            </a:outerShdw>
          </a:effectLst>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3" hasCustomPrompt="1"/>
          </p:nvPr>
        </p:nvSpPr>
        <p:spPr>
          <a:xfrm>
            <a:off x="9061250" y="3122656"/>
            <a:ext cx="8167207"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テキスト プレースホルダー 12"/>
          <p:cNvSpPr>
            <a:spLocks noGrp="1"/>
          </p:cNvSpPr>
          <p:nvPr>
            <p:ph type="body" sz="quarter" idx="14" hasCustomPrompt="1"/>
          </p:nvPr>
        </p:nvSpPr>
        <p:spPr>
          <a:xfrm>
            <a:off x="9061250" y="5347380"/>
            <a:ext cx="8167207" cy="2882219"/>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6" hasCustomPrompt="1"/>
          </p:nvPr>
        </p:nvSpPr>
        <p:spPr>
          <a:xfrm>
            <a:off x="9061250" y="4283799"/>
            <a:ext cx="8167207" cy="714166"/>
          </a:xfrm>
        </p:spPr>
        <p:txBody>
          <a:bodyPr anchor="t">
            <a:noAutofit/>
          </a:bodyPr>
          <a:lstStyle>
            <a:lvl1pPr algn="l">
              <a:lnSpc>
                <a:spcPct val="13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4221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750"/>
                                        <p:tgtEl>
                                          <p:spTgt spid="6"/>
                                        </p:tgtEl>
                                      </p:cBhvr>
                                    </p:animEffect>
                                  </p:childTnLst>
                                </p:cTn>
                              </p:par>
                              <p:par>
                                <p:cTn id="12" presetID="2" presetClass="entr" presetSubtype="8" decel="100000" fill="hold" grpId="1"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750" fill="hold"/>
                                        <p:tgtEl>
                                          <p:spTgt spid="6"/>
                                        </p:tgtEl>
                                        <p:attrNameLst>
                                          <p:attrName>ppt_x</p:attrName>
                                        </p:attrNameLst>
                                      </p:cBhvr>
                                      <p:tavLst>
                                        <p:tav tm="0">
                                          <p:val>
                                            <p:strVal val="0-#ppt_w/2"/>
                                          </p:val>
                                        </p:tav>
                                        <p:tav tm="100000">
                                          <p:val>
                                            <p:strVal val="#ppt_x"/>
                                          </p:val>
                                        </p:tav>
                                      </p:tavLst>
                                    </p:anim>
                                    <p:anim calcmode="lin" valueType="num">
                                      <p:cBhvr additive="base">
                                        <p:cTn id="15" dur="750" fill="hold"/>
                                        <p:tgtEl>
                                          <p:spTgt spid="6"/>
                                        </p:tgtEl>
                                        <p:attrNameLst>
                                          <p:attrName>ppt_y</p:attrName>
                                        </p:attrNameLst>
                                      </p:cBhvr>
                                      <p:tavLst>
                                        <p:tav tm="0">
                                          <p:val>
                                            <p:strVal val="#ppt_y"/>
                                          </p:val>
                                        </p:tav>
                                        <p:tav tm="100000">
                                          <p:val>
                                            <p:strVal val="#ppt_y"/>
                                          </p:val>
                                        </p:tav>
                                      </p:tavLst>
                                    </p:anim>
                                  </p:childTnLst>
                                </p:cTn>
                              </p:par>
                            </p:childTnLst>
                          </p:cTn>
                        </p:par>
                        <p:par>
                          <p:cTn id="16" fill="hold">
                            <p:stCondLst>
                              <p:cond delay="1250"/>
                            </p:stCondLst>
                            <p:childTnLst>
                              <p:par>
                                <p:cTn id="17" presetID="2" presetClass="entr" presetSubtype="3" decel="100000" fill="hold" grpId="0" nodeType="afterEffect">
                                  <p:stCondLst>
                                    <p:cond delay="0"/>
                                  </p:stCondLst>
                                  <p:iterate type="wd">
                                    <p:tmPct val="10000"/>
                                  </p:iterate>
                                  <p:childTnLst>
                                    <p:set>
                                      <p:cBhvr>
                                        <p:cTn id="18" dur="1" fill="hold">
                                          <p:stCondLst>
                                            <p:cond delay="0"/>
                                          </p:stCondLst>
                                        </p:cTn>
                                        <p:tgtEl>
                                          <p:spTgt spid="23">
                                            <p:txEl>
                                              <p:pRg st="0" end="0"/>
                                            </p:txEl>
                                          </p:spTgt>
                                        </p:tgtEl>
                                        <p:attrNameLst>
                                          <p:attrName>style.visibility</p:attrName>
                                        </p:attrNameLst>
                                      </p:cBhvr>
                                      <p:to>
                                        <p:strVal val="visible"/>
                                      </p:to>
                                    </p:set>
                                    <p:anim calcmode="lin" valueType="num">
                                      <p:cBhvr additive="base">
                                        <p:cTn id="19" dur="75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20" dur="750" fill="hold"/>
                                        <p:tgtEl>
                                          <p:spTgt spid="23">
                                            <p:txEl>
                                              <p:pRg st="0" end="0"/>
                                            </p:txEl>
                                          </p:spTgt>
                                        </p:tgtEl>
                                        <p:attrNameLst>
                                          <p:attrName>ppt_y</p:attrName>
                                        </p:attrNameLst>
                                      </p:cBhvr>
                                      <p:tavLst>
                                        <p:tav tm="0">
                                          <p:val>
                                            <p:strVal val="0-#ppt_h/2"/>
                                          </p:val>
                                        </p:tav>
                                        <p:tav tm="100000">
                                          <p:val>
                                            <p:strVal val="#ppt_y"/>
                                          </p:val>
                                        </p:tav>
                                      </p:tavLst>
                                    </p:anim>
                                  </p:childTnLst>
                                </p:cTn>
                              </p:par>
                              <p:par>
                                <p:cTn id="21" presetID="22" presetClass="entr" presetSubtype="4" fill="hold" grpId="0" nodeType="withEffect">
                                  <p:stCondLst>
                                    <p:cond delay="0"/>
                                  </p:stCondLst>
                                  <p:iterate type="lt">
                                    <p:tmPct val="3000"/>
                                  </p:iterate>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par>
                          <p:cTn id="24" fill="hold">
                            <p:stCondLst>
                              <p:cond delay="2150"/>
                            </p:stCondLst>
                            <p:childTnLst>
                              <p:par>
                                <p:cTn id="25" presetID="22" presetClass="entr" presetSubtype="8"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6" grpId="1"/>
      <p:bldP spid="23"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1+#ppt_w/2"/>
                          </p:val>
                        </p:tav>
                        <p:tav tm="100000">
                          <p:val>
                            <p:strVal val="#ppt_x"/>
                          </p:val>
                        </p:tav>
                      </p:tavLst>
                    </p:anim>
                    <p:anim calcmode="lin" valueType="num">
                      <p:cBhvr additive="base">
                        <p:cTn dur="750" fill="hold"/>
                        <p:tgtEl>
                          <p:spTgt spid="23"/>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10" grpId="0">
        <p:tmplLst>
          <p:tmpl>
            <p:tnLst>
              <p:par>
                <p:cTn presetID="22" presetClass="entr" presetSubtype="4" fill="hold" nodeType="withEffect">
                  <p:stCondLst>
                    <p:cond delay="0"/>
                  </p:stCondLst>
                  <p:iterate type="lt">
                    <p:tmPct val="3000"/>
                  </p:iterate>
                  <p:childTnLst>
                    <p:set>
                      <p:cBhvr>
                        <p:cTn dur="1" fill="hold">
                          <p:stCondLst>
                            <p:cond delay="0"/>
                          </p:stCondLst>
                        </p:cTn>
                        <p:tgtEl>
                          <p:spTgt spid="10"/>
                        </p:tgtEl>
                        <p:attrNameLst>
                          <p:attrName>style.visibility</p:attrName>
                        </p:attrNameLst>
                      </p:cBhvr>
                      <p:to>
                        <p:strVal val="visible"/>
                      </p:to>
                    </p:set>
                    <p:animEffect transition="in" filter="wipe(down)">
                      <p:cBhvr>
                        <p:cTn dur="500"/>
                        <p:tgtEl>
                          <p:spTgt spid="10"/>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7" name="図プレースホルダー 46"/>
          <p:cNvSpPr>
            <a:spLocks noGrp="1"/>
          </p:cNvSpPr>
          <p:nvPr>
            <p:ph type="pic" sz="quarter" idx="21" hasCustomPrompt="1"/>
          </p:nvPr>
        </p:nvSpPr>
        <p:spPr>
          <a:xfrm>
            <a:off x="5439454" y="1391478"/>
            <a:ext cx="7409092" cy="3478887"/>
          </a:xfrm>
          <a:custGeom>
            <a:avLst/>
            <a:gdLst>
              <a:gd name="connsiteX0" fmla="*/ 6753718 w 7409092"/>
              <a:gd name="connsiteY0" fmla="*/ 2823513 h 3478887"/>
              <a:gd name="connsiteX1" fmla="*/ 7409092 w 7409092"/>
              <a:gd name="connsiteY1" fmla="*/ 2823513 h 3478887"/>
              <a:gd name="connsiteX2" fmla="*/ 7409092 w 7409092"/>
              <a:gd name="connsiteY2" fmla="*/ 3478887 h 3478887"/>
              <a:gd name="connsiteX3" fmla="*/ 6753718 w 7409092"/>
              <a:gd name="connsiteY3" fmla="*/ 3478887 h 3478887"/>
              <a:gd name="connsiteX4" fmla="*/ 6098344 w 7409092"/>
              <a:gd name="connsiteY4" fmla="*/ 2145252 h 3478887"/>
              <a:gd name="connsiteX5" fmla="*/ 6753718 w 7409092"/>
              <a:gd name="connsiteY5" fmla="*/ 2145252 h 3478887"/>
              <a:gd name="connsiteX6" fmla="*/ 6753718 w 7409092"/>
              <a:gd name="connsiteY6" fmla="*/ 2800626 h 3478887"/>
              <a:gd name="connsiteX7" fmla="*/ 6098344 w 7409092"/>
              <a:gd name="connsiteY7" fmla="*/ 2800626 h 3478887"/>
              <a:gd name="connsiteX8" fmla="*/ 655374 w 7409092"/>
              <a:gd name="connsiteY8" fmla="*/ 655374 h 3478887"/>
              <a:gd name="connsiteX9" fmla="*/ 1310748 w 7409092"/>
              <a:gd name="connsiteY9" fmla="*/ 655374 h 3478887"/>
              <a:gd name="connsiteX10" fmla="*/ 1310748 w 7409092"/>
              <a:gd name="connsiteY10" fmla="*/ 1310748 h 3478887"/>
              <a:gd name="connsiteX11" fmla="*/ 655374 w 7409092"/>
              <a:gd name="connsiteY11" fmla="*/ 1310748 h 3478887"/>
              <a:gd name="connsiteX12" fmla="*/ 1310748 w 7409092"/>
              <a:gd name="connsiteY12" fmla="*/ 0 h 3478887"/>
              <a:gd name="connsiteX13" fmla="*/ 1966122 w 7409092"/>
              <a:gd name="connsiteY13" fmla="*/ 0 h 3478887"/>
              <a:gd name="connsiteX14" fmla="*/ 5422122 w 7409092"/>
              <a:gd name="connsiteY14" fmla="*/ 0 h 3478887"/>
              <a:gd name="connsiteX15" fmla="*/ 5422122 w 7409092"/>
              <a:gd name="connsiteY15" fmla="*/ 1481843 h 3478887"/>
              <a:gd name="connsiteX16" fmla="*/ 6077496 w 7409092"/>
              <a:gd name="connsiteY16" fmla="*/ 1481843 h 3478887"/>
              <a:gd name="connsiteX17" fmla="*/ 6077496 w 7409092"/>
              <a:gd name="connsiteY17" fmla="*/ 2137217 h 3478887"/>
              <a:gd name="connsiteX18" fmla="*/ 5422122 w 7409092"/>
              <a:gd name="connsiteY18" fmla="*/ 2137217 h 3478887"/>
              <a:gd name="connsiteX19" fmla="*/ 5422122 w 7409092"/>
              <a:gd name="connsiteY19" fmla="*/ 2800626 h 3478887"/>
              <a:gd name="connsiteX20" fmla="*/ 6077496 w 7409092"/>
              <a:gd name="connsiteY20" fmla="*/ 2800626 h 3478887"/>
              <a:gd name="connsiteX21" fmla="*/ 6077496 w 7409092"/>
              <a:gd name="connsiteY21" fmla="*/ 3456000 h 3478887"/>
              <a:gd name="connsiteX22" fmla="*/ 5422122 w 7409092"/>
              <a:gd name="connsiteY22" fmla="*/ 3456000 h 3478887"/>
              <a:gd name="connsiteX23" fmla="*/ 1966122 w 7409092"/>
              <a:gd name="connsiteY23" fmla="*/ 3456000 h 3478887"/>
              <a:gd name="connsiteX24" fmla="*/ 1966122 w 7409092"/>
              <a:gd name="connsiteY24" fmla="*/ 1966122 h 3478887"/>
              <a:gd name="connsiteX25" fmla="*/ 1310748 w 7409092"/>
              <a:gd name="connsiteY25" fmla="*/ 1966122 h 3478887"/>
              <a:gd name="connsiteX26" fmla="*/ 1310748 w 7409092"/>
              <a:gd name="connsiteY26" fmla="*/ 1310748 h 3478887"/>
              <a:gd name="connsiteX27" fmla="*/ 1966122 w 7409092"/>
              <a:gd name="connsiteY27" fmla="*/ 1310748 h 3478887"/>
              <a:gd name="connsiteX28" fmla="*/ 1966122 w 7409092"/>
              <a:gd name="connsiteY28" fmla="*/ 655374 h 3478887"/>
              <a:gd name="connsiteX29" fmla="*/ 1310748 w 7409092"/>
              <a:gd name="connsiteY29" fmla="*/ 655374 h 3478887"/>
              <a:gd name="connsiteX30" fmla="*/ 0 w 7409092"/>
              <a:gd name="connsiteY30" fmla="*/ 0 h 3478887"/>
              <a:gd name="connsiteX31" fmla="*/ 655374 w 7409092"/>
              <a:gd name="connsiteY31" fmla="*/ 0 h 3478887"/>
              <a:gd name="connsiteX32" fmla="*/ 655374 w 7409092"/>
              <a:gd name="connsiteY32" fmla="*/ 655374 h 3478887"/>
              <a:gd name="connsiteX33" fmla="*/ 0 w 7409092"/>
              <a:gd name="connsiteY33" fmla="*/ 655374 h 347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409092" h="3478887">
                <a:moveTo>
                  <a:pt x="6753718" y="2823513"/>
                </a:moveTo>
                <a:lnTo>
                  <a:pt x="7409092" y="2823513"/>
                </a:lnTo>
                <a:lnTo>
                  <a:pt x="7409092" y="3478887"/>
                </a:lnTo>
                <a:lnTo>
                  <a:pt x="6753718" y="3478887"/>
                </a:lnTo>
                <a:close/>
                <a:moveTo>
                  <a:pt x="6098344" y="2145252"/>
                </a:moveTo>
                <a:lnTo>
                  <a:pt x="6753718" y="2145252"/>
                </a:lnTo>
                <a:lnTo>
                  <a:pt x="6753718" y="2800626"/>
                </a:lnTo>
                <a:lnTo>
                  <a:pt x="6098344" y="2800626"/>
                </a:lnTo>
                <a:close/>
                <a:moveTo>
                  <a:pt x="655374" y="655374"/>
                </a:moveTo>
                <a:lnTo>
                  <a:pt x="1310748" y="655374"/>
                </a:lnTo>
                <a:lnTo>
                  <a:pt x="1310748" y="1310748"/>
                </a:lnTo>
                <a:lnTo>
                  <a:pt x="655374" y="1310748"/>
                </a:lnTo>
                <a:close/>
                <a:moveTo>
                  <a:pt x="1310748" y="0"/>
                </a:moveTo>
                <a:lnTo>
                  <a:pt x="1966122" y="0"/>
                </a:lnTo>
                <a:lnTo>
                  <a:pt x="5422122" y="0"/>
                </a:lnTo>
                <a:lnTo>
                  <a:pt x="5422122" y="1481843"/>
                </a:lnTo>
                <a:lnTo>
                  <a:pt x="6077496" y="1481843"/>
                </a:lnTo>
                <a:lnTo>
                  <a:pt x="6077496" y="2137217"/>
                </a:lnTo>
                <a:lnTo>
                  <a:pt x="5422122" y="2137217"/>
                </a:lnTo>
                <a:lnTo>
                  <a:pt x="5422122" y="2800626"/>
                </a:lnTo>
                <a:lnTo>
                  <a:pt x="6077496" y="2800626"/>
                </a:lnTo>
                <a:lnTo>
                  <a:pt x="6077496" y="3456000"/>
                </a:lnTo>
                <a:lnTo>
                  <a:pt x="5422122" y="3456000"/>
                </a:lnTo>
                <a:lnTo>
                  <a:pt x="1966122" y="3456000"/>
                </a:lnTo>
                <a:lnTo>
                  <a:pt x="1966122" y="1966122"/>
                </a:lnTo>
                <a:lnTo>
                  <a:pt x="1310748" y="1966122"/>
                </a:lnTo>
                <a:lnTo>
                  <a:pt x="1310748" y="1310748"/>
                </a:lnTo>
                <a:lnTo>
                  <a:pt x="1966122" y="1310748"/>
                </a:lnTo>
                <a:lnTo>
                  <a:pt x="1966122" y="655374"/>
                </a:lnTo>
                <a:lnTo>
                  <a:pt x="1310748" y="655374"/>
                </a:lnTo>
                <a:close/>
                <a:moveTo>
                  <a:pt x="0" y="0"/>
                </a:moveTo>
                <a:lnTo>
                  <a:pt x="655374" y="0"/>
                </a:lnTo>
                <a:lnTo>
                  <a:pt x="655374" y="655374"/>
                </a:lnTo>
                <a:lnTo>
                  <a:pt x="0" y="655374"/>
                </a:lnTo>
                <a:close/>
              </a:path>
            </a:pathLst>
          </a:custGeom>
          <a:solidFill>
            <a:schemeClr val="accent1">
              <a:lumMod val="20000"/>
              <a:lumOff val="80000"/>
            </a:schemeClr>
          </a:solidFill>
          <a:ln w="57150">
            <a:noFill/>
          </a:ln>
          <a:effectLst/>
        </p:spPr>
        <p:txBody>
          <a:bodyPr wrap="square">
            <a:noAutofit/>
          </a:bodyPr>
          <a:lstStyle/>
          <a:p>
            <a:r>
              <a:rPr kumimoji="1" lang="en-US" altLang="ja-JP" dirty="0"/>
              <a:t> </a:t>
            </a:r>
            <a:endParaRPr kumimoji="1" lang="ja-JP" altLang="en-US" dirty="0"/>
          </a:p>
        </p:txBody>
      </p:sp>
      <p:sp>
        <p:nvSpPr>
          <p:cNvPr id="48" name="テキスト プレースホルダー 12"/>
          <p:cNvSpPr>
            <a:spLocks noGrp="1"/>
          </p:cNvSpPr>
          <p:nvPr>
            <p:ph type="body" sz="quarter" idx="13" hasCustomPrompt="1"/>
          </p:nvPr>
        </p:nvSpPr>
        <p:spPr>
          <a:xfrm>
            <a:off x="2857596" y="5250023"/>
            <a:ext cx="12572808" cy="691637"/>
          </a:xfrm>
        </p:spPr>
        <p:txBody>
          <a:bodyPr anchor="b">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9" name="テキスト プレースホルダー 12"/>
          <p:cNvSpPr>
            <a:spLocks noGrp="1"/>
          </p:cNvSpPr>
          <p:nvPr>
            <p:ph type="body" sz="quarter" idx="14" hasCustomPrompt="1"/>
          </p:nvPr>
        </p:nvSpPr>
        <p:spPr>
          <a:xfrm>
            <a:off x="2857596" y="5959390"/>
            <a:ext cx="12572808" cy="735120"/>
          </a:xfrm>
        </p:spPr>
        <p:txBody>
          <a:bodyPr anchor="t">
            <a:noAutofit/>
          </a:bodyPr>
          <a:lstStyle>
            <a:lvl1pPr algn="ctr">
              <a:lnSpc>
                <a:spcPct val="130000"/>
              </a:lnSpc>
              <a:spcBef>
                <a:spcPts val="0"/>
              </a:spcBef>
              <a:defRPr sz="24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0" name="正方形/長方形 49"/>
          <p:cNvSpPr/>
          <p:nvPr userDrawn="1"/>
        </p:nvSpPr>
        <p:spPr>
          <a:xfrm>
            <a:off x="8808185" y="67608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userDrawn="1"/>
        </p:nvSpPr>
        <p:spPr>
          <a:xfrm>
            <a:off x="8162494" y="67608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userDrawn="1"/>
        </p:nvSpPr>
        <p:spPr>
          <a:xfrm>
            <a:off x="9455052" y="67608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12" hasCustomPrompt="1"/>
          </p:nvPr>
        </p:nvSpPr>
        <p:spPr>
          <a:xfrm>
            <a:off x="3443436" y="7049366"/>
            <a:ext cx="11401128" cy="1968288"/>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6200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randombar(horizontal)">
                                      <p:cBhvr>
                                        <p:cTn id="7" dur="500"/>
                                        <p:tgtEl>
                                          <p:spTgt spid="47"/>
                                        </p:tgtEl>
                                      </p:cBhvr>
                                    </p:animEffect>
                                  </p:childTnLst>
                                </p:cTn>
                              </p:par>
                              <p:par>
                                <p:cTn id="8" presetID="2" presetClass="entr" presetSubtype="4" decel="100000" fill="hold" grpId="0" nodeType="withEffect">
                                  <p:stCondLst>
                                    <p:cond delay="250"/>
                                  </p:stCondLst>
                                  <p:iterate type="wd">
                                    <p:tmPct val="10000"/>
                                  </p:iterate>
                                  <p:childTnLst>
                                    <p:set>
                                      <p:cBhvr>
                                        <p:cTn id="9" dur="1" fill="hold">
                                          <p:stCondLst>
                                            <p:cond delay="0"/>
                                          </p:stCondLst>
                                        </p:cTn>
                                        <p:tgtEl>
                                          <p:spTgt spid="48">
                                            <p:txEl>
                                              <p:pRg st="0" end="0"/>
                                            </p:txEl>
                                          </p:spTgt>
                                        </p:tgtEl>
                                        <p:attrNameLst>
                                          <p:attrName>style.visibility</p:attrName>
                                        </p:attrNameLst>
                                      </p:cBhvr>
                                      <p:to>
                                        <p:strVal val="visible"/>
                                      </p:to>
                                    </p:set>
                                    <p:anim calcmode="lin" valueType="num">
                                      <p:cBhvr additive="base">
                                        <p:cTn id="10"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1" dur="750" fill="hold"/>
                                        <p:tgtEl>
                                          <p:spTgt spid="48">
                                            <p:txEl>
                                              <p:pRg st="0" end="0"/>
                                            </p:txEl>
                                          </p:spTgt>
                                        </p:tgtEl>
                                        <p:attrNameLst>
                                          <p:attrName>ppt_y</p:attrName>
                                        </p:attrNameLst>
                                      </p:cBhvr>
                                      <p:tavLst>
                                        <p:tav tm="0">
                                          <p:val>
                                            <p:strVal val="1+#ppt_h/2"/>
                                          </p:val>
                                        </p:tav>
                                        <p:tav tm="100000">
                                          <p:val>
                                            <p:strVal val="#ppt_y"/>
                                          </p:val>
                                        </p:tav>
                                      </p:tavLst>
                                    </p:anim>
                                  </p:childTnLst>
                                </p:cTn>
                              </p:par>
                            </p:childTnLst>
                          </p:cTn>
                        </p:par>
                        <p:par>
                          <p:cTn id="12" fill="hold">
                            <p:stCondLst>
                              <p:cond delay="1150"/>
                            </p:stCondLst>
                            <p:childTnLst>
                              <p:par>
                                <p:cTn id="13" presetID="22" presetClass="entr" presetSubtype="4" fill="hold" grpId="0" nodeType="afterEffect">
                                  <p:stCondLst>
                                    <p:cond delay="0"/>
                                  </p:stCondLst>
                                  <p:iterate type="lt">
                                    <p:tmPct val="3000"/>
                                  </p:iterate>
                                  <p:childTnLst>
                                    <p:set>
                                      <p:cBhvr>
                                        <p:cTn id="14" dur="1" fill="hold">
                                          <p:stCondLst>
                                            <p:cond delay="0"/>
                                          </p:stCondLst>
                                        </p:cTn>
                                        <p:tgtEl>
                                          <p:spTgt spid="49"/>
                                        </p:tgtEl>
                                        <p:attrNameLst>
                                          <p:attrName>style.visibility</p:attrName>
                                        </p:attrNameLst>
                                      </p:cBhvr>
                                      <p:to>
                                        <p:strVal val="visible"/>
                                      </p:to>
                                    </p:set>
                                    <p:animEffect transition="in" filter="wipe(down)">
                                      <p:cBhvr>
                                        <p:cTn id="15" dur="500"/>
                                        <p:tgtEl>
                                          <p:spTgt spid="49"/>
                                        </p:tgtEl>
                                      </p:cBhvr>
                                    </p:animEffect>
                                  </p:childTnLst>
                                </p:cTn>
                              </p:par>
                            </p:childTnLst>
                          </p:cTn>
                        </p:par>
                        <p:par>
                          <p:cTn id="16" fill="hold">
                            <p:stCondLst>
                              <p:cond delay="1815"/>
                            </p:stCondLst>
                            <p:childTnLst>
                              <p:par>
                                <p:cTn id="17" presetID="2" presetClass="entr" presetSubtype="4" decel="100000" fill="hold" grpId="0" nodeType="after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fill="hold"/>
                                        <p:tgtEl>
                                          <p:spTgt spid="51"/>
                                        </p:tgtEl>
                                        <p:attrNameLst>
                                          <p:attrName>ppt_x</p:attrName>
                                        </p:attrNameLst>
                                      </p:cBhvr>
                                      <p:tavLst>
                                        <p:tav tm="0">
                                          <p:val>
                                            <p:strVal val="#ppt_x"/>
                                          </p:val>
                                        </p:tav>
                                        <p:tav tm="100000">
                                          <p:val>
                                            <p:strVal val="#ppt_x"/>
                                          </p:val>
                                        </p:tav>
                                      </p:tavLst>
                                    </p:anim>
                                    <p:anim calcmode="lin" valueType="num">
                                      <p:cBhvr additive="base">
                                        <p:cTn id="20" dur="500" fill="hold"/>
                                        <p:tgtEl>
                                          <p:spTgt spid="51"/>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100"/>
                                  </p:stCondLst>
                                  <p:childTnLst>
                                    <p:set>
                                      <p:cBhvr>
                                        <p:cTn id="22" dur="1" fill="hold">
                                          <p:stCondLst>
                                            <p:cond delay="0"/>
                                          </p:stCondLst>
                                        </p:cTn>
                                        <p:tgtEl>
                                          <p:spTgt spid="50"/>
                                        </p:tgtEl>
                                        <p:attrNameLst>
                                          <p:attrName>style.visibility</p:attrName>
                                        </p:attrNameLst>
                                      </p:cBhvr>
                                      <p:to>
                                        <p:strVal val="visible"/>
                                      </p:to>
                                    </p:set>
                                    <p:anim calcmode="lin" valueType="num">
                                      <p:cBhvr additive="base">
                                        <p:cTn id="23" dur="500" fill="hold"/>
                                        <p:tgtEl>
                                          <p:spTgt spid="50"/>
                                        </p:tgtEl>
                                        <p:attrNameLst>
                                          <p:attrName>ppt_x</p:attrName>
                                        </p:attrNameLst>
                                      </p:cBhvr>
                                      <p:tavLst>
                                        <p:tav tm="0">
                                          <p:val>
                                            <p:strVal val="#ppt_x"/>
                                          </p:val>
                                        </p:tav>
                                        <p:tav tm="100000">
                                          <p:val>
                                            <p:strVal val="#ppt_x"/>
                                          </p:val>
                                        </p:tav>
                                      </p:tavLst>
                                    </p:anim>
                                    <p:anim calcmode="lin" valueType="num">
                                      <p:cBhvr additive="base">
                                        <p:cTn id="24" dur="500" fill="hold"/>
                                        <p:tgtEl>
                                          <p:spTgt spid="50"/>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200"/>
                                  </p:stCondLst>
                                  <p:childTnLst>
                                    <p:set>
                                      <p:cBhvr>
                                        <p:cTn id="26" dur="1" fill="hold">
                                          <p:stCondLst>
                                            <p:cond delay="0"/>
                                          </p:stCondLst>
                                        </p:cTn>
                                        <p:tgtEl>
                                          <p:spTgt spid="52"/>
                                        </p:tgtEl>
                                        <p:attrNameLst>
                                          <p:attrName>style.visibility</p:attrName>
                                        </p:attrNameLst>
                                      </p:cBhvr>
                                      <p:to>
                                        <p:strVal val="visible"/>
                                      </p:to>
                                    </p:set>
                                    <p:anim calcmode="lin" valueType="num">
                                      <p:cBhvr additive="base">
                                        <p:cTn id="27" dur="500" fill="hold"/>
                                        <p:tgtEl>
                                          <p:spTgt spid="52"/>
                                        </p:tgtEl>
                                        <p:attrNameLst>
                                          <p:attrName>ppt_x</p:attrName>
                                        </p:attrNameLst>
                                      </p:cBhvr>
                                      <p:tavLst>
                                        <p:tav tm="0">
                                          <p:val>
                                            <p:strVal val="#ppt_x"/>
                                          </p:val>
                                        </p:tav>
                                        <p:tav tm="100000">
                                          <p:val>
                                            <p:strVal val="#ppt_x"/>
                                          </p:val>
                                        </p:tav>
                                      </p:tavLst>
                                    </p:anim>
                                    <p:anim calcmode="lin" valueType="num">
                                      <p:cBhvr additive="base">
                                        <p:cTn id="28" dur="500" fill="hold"/>
                                        <p:tgtEl>
                                          <p:spTgt spid="52"/>
                                        </p:tgtEl>
                                        <p:attrNameLst>
                                          <p:attrName>ppt_y</p:attrName>
                                        </p:attrNameLst>
                                      </p:cBhvr>
                                      <p:tavLst>
                                        <p:tav tm="0">
                                          <p:val>
                                            <p:strVal val="1+#ppt_h/2"/>
                                          </p:val>
                                        </p:tav>
                                        <p:tav tm="100000">
                                          <p:val>
                                            <p:strVal val="#ppt_y"/>
                                          </p:val>
                                        </p:tav>
                                      </p:tavLst>
                                    </p:anim>
                                  </p:childTnLst>
                                </p:cTn>
                              </p:par>
                            </p:childTnLst>
                          </p:cTn>
                        </p:par>
                        <p:par>
                          <p:cTn id="29" fill="hold">
                            <p:stCondLst>
                              <p:cond delay="2515"/>
                            </p:stCondLst>
                            <p:childTnLst>
                              <p:par>
                                <p:cTn id="30" presetID="22" presetClass="entr" presetSubtype="8" fill="hold" grpId="0" nodeType="afterEffect">
                                  <p:stCondLst>
                                    <p:cond delay="250"/>
                                  </p:stCondLst>
                                  <p:childTnLst>
                                    <p:set>
                                      <p:cBhvr>
                                        <p:cTn id="31" dur="1" fill="hold">
                                          <p:stCondLst>
                                            <p:cond delay="0"/>
                                          </p:stCondLst>
                                        </p:cTn>
                                        <p:tgtEl>
                                          <p:spTgt spid="53"/>
                                        </p:tgtEl>
                                        <p:attrNameLst>
                                          <p:attrName>style.visibility</p:attrName>
                                        </p:attrNameLst>
                                      </p:cBhvr>
                                      <p:to>
                                        <p:strVal val="visible"/>
                                      </p:to>
                                    </p:set>
                                    <p:animEffect transition="in" filter="wipe(left)">
                                      <p:cBhvr>
                                        <p:cTn id="3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build="p">
        <p:tmplLst>
          <p:tmpl lvl="1">
            <p:tnLst>
              <p:par>
                <p:cTn presetID="2" presetClass="entr" presetSubtype="4" decel="100000" fill="hold" nodeType="withEffect">
                  <p:stCondLst>
                    <p:cond delay="25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1+#ppt_h/2"/>
                          </p:val>
                        </p:tav>
                        <p:tav tm="100000">
                          <p:val>
                            <p:strVal val="#ppt_y"/>
                          </p:val>
                        </p:tav>
                      </p:tavLst>
                    </p:anim>
                  </p:childTnLst>
                </p:cTn>
              </p:par>
            </p:tnLst>
          </p:tmpl>
        </p:tmplLst>
      </p:bldP>
      <p:bldP spid="4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49"/>
                        </p:tgtEl>
                        <p:attrNameLst>
                          <p:attrName>style.visibility</p:attrName>
                        </p:attrNameLst>
                      </p:cBhvr>
                      <p:to>
                        <p:strVal val="visible"/>
                      </p:to>
                    </p:set>
                    <p:animEffect transition="in" filter="wipe(down)">
                      <p:cBhvr>
                        <p:cTn dur="500"/>
                        <p:tgtEl>
                          <p:spTgt spid="49"/>
                        </p:tgtEl>
                      </p:cBhvr>
                    </p:animEffect>
                  </p:childTnLst>
                </p:cTn>
              </p:par>
            </p:tnLst>
          </p:tmpl>
        </p:tmplLst>
      </p:bldP>
      <p:bldP spid="50" grpId="0" animBg="1"/>
      <p:bldP spid="51" grpId="0" animBg="1"/>
      <p:bldP spid="52" grpId="0" animBg="1"/>
      <p:bldP spid="53" grpId="0">
        <p:tmplLst>
          <p:tmpl>
            <p:tnLst>
              <p:par>
                <p:cTn presetID="22" presetClass="entr" presetSubtype="8" fill="hold" nodeType="afterEffect">
                  <p:stCondLst>
                    <p:cond delay="25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92384"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92384"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403335" y="330448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12"/>
          <p:cNvSpPr>
            <a:spLocks noGrp="1"/>
          </p:cNvSpPr>
          <p:nvPr>
            <p:ph type="body" sz="quarter" idx="15" hasCustomPrompt="1"/>
          </p:nvPr>
        </p:nvSpPr>
        <p:spPr>
          <a:xfrm>
            <a:off x="9914348"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9914348"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025299" y="330448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1292384"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1292384"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403335" y="6669410"/>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12"/>
          <p:cNvSpPr>
            <a:spLocks noGrp="1"/>
          </p:cNvSpPr>
          <p:nvPr>
            <p:ph type="body" sz="quarter" idx="21" hasCustomPrompt="1"/>
          </p:nvPr>
        </p:nvSpPr>
        <p:spPr>
          <a:xfrm>
            <a:off x="9914348"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9914348"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025299" y="6669410"/>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7251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250"/>
                                  </p:stCondLst>
                                  <p:childTnLst>
                                    <p:set>
                                      <p:cBhvr>
                                        <p:cTn id="19" dur="1" fill="hold">
                                          <p:stCondLst>
                                            <p:cond delay="0"/>
                                          </p:stCondLst>
                                        </p:cTn>
                                        <p:tgtEl>
                                          <p:spTgt spid="21">
                                            <p:txEl>
                                              <p:pRg st="0" end="0"/>
                                            </p:txEl>
                                          </p:spTgt>
                                        </p:tgtEl>
                                        <p:attrNameLst>
                                          <p:attrName>style.visibility</p:attrName>
                                        </p:attrNameLst>
                                      </p:cBhvr>
                                      <p:to>
                                        <p:strVal val="visible"/>
                                      </p:to>
                                    </p:set>
                                    <p:anim calcmode="lin" valueType="num">
                                      <p:cBhvr additive="base">
                                        <p:cTn id="20"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21">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ppt_x"/>
                                          </p:val>
                                        </p:tav>
                                        <p:tav tm="100000">
                                          <p:val>
                                            <p:strVal val="#ppt_x"/>
                                          </p:val>
                                        </p:tav>
                                      </p:tavLst>
                                    </p:anim>
                                    <p:anim calcmode="lin" valueType="num">
                                      <p:cBhvr additive="base">
                                        <p:cTn id="25" dur="500" fill="hold"/>
                                        <p:tgtEl>
                                          <p:spTgt spid="22"/>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childTnLst>
                          </p:cTn>
                        </p:par>
                        <p:par>
                          <p:cTn id="30" fill="hold">
                            <p:stCondLst>
                              <p:cond delay="2250"/>
                            </p:stCondLst>
                            <p:childTnLst>
                              <p:par>
                                <p:cTn id="31" presetID="2" presetClass="entr" presetSubtype="8" decel="100000" fill="hold" grpId="0" nodeType="afterEffect">
                                  <p:stCondLst>
                                    <p:cond delay="250"/>
                                  </p:stCondLst>
                                  <p:childTnLst>
                                    <p:set>
                                      <p:cBhvr>
                                        <p:cTn id="32" dur="1" fill="hold">
                                          <p:stCondLst>
                                            <p:cond delay="0"/>
                                          </p:stCondLst>
                                        </p:cTn>
                                        <p:tgtEl>
                                          <p:spTgt spid="37">
                                            <p:txEl>
                                              <p:pRg st="0" end="0"/>
                                            </p:txEl>
                                          </p:spTgt>
                                        </p:tgtEl>
                                        <p:attrNameLst>
                                          <p:attrName>style.visibility</p:attrName>
                                        </p:attrNameLst>
                                      </p:cBhvr>
                                      <p:to>
                                        <p:strVal val="visible"/>
                                      </p:to>
                                    </p:set>
                                    <p:anim calcmode="lin" valueType="num">
                                      <p:cBhvr additive="base">
                                        <p:cTn id="33"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7">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38"/>
                                        </p:tgtEl>
                                        <p:attrNameLst>
                                          <p:attrName>style.visibility</p:attrName>
                                        </p:attrNameLst>
                                      </p:cBhvr>
                                      <p:to>
                                        <p:strVal val="visible"/>
                                      </p:to>
                                    </p:set>
                                    <p:anim calcmode="lin" valueType="num">
                                      <p:cBhvr additive="base">
                                        <p:cTn id="37" dur="500" fill="hold"/>
                                        <p:tgtEl>
                                          <p:spTgt spid="38"/>
                                        </p:tgtEl>
                                        <p:attrNameLst>
                                          <p:attrName>ppt_x</p:attrName>
                                        </p:attrNameLst>
                                      </p:cBhvr>
                                      <p:tavLst>
                                        <p:tav tm="0">
                                          <p:val>
                                            <p:strVal val="#ppt_x"/>
                                          </p:val>
                                        </p:tav>
                                        <p:tav tm="100000">
                                          <p:val>
                                            <p:strVal val="#ppt_x"/>
                                          </p:val>
                                        </p:tav>
                                      </p:tavLst>
                                    </p:anim>
                                    <p:anim calcmode="lin" valueType="num">
                                      <p:cBhvr additive="base">
                                        <p:cTn id="38" dur="500" fill="hold"/>
                                        <p:tgtEl>
                                          <p:spTgt spid="38"/>
                                        </p:tgtEl>
                                        <p:attrNameLst>
                                          <p:attrName>ppt_y</p:attrName>
                                        </p:attrNameLst>
                                      </p:cBhvr>
                                      <p:tavLst>
                                        <p:tav tm="0">
                                          <p:val>
                                            <p:strVal val="1+#ppt_h/2"/>
                                          </p:val>
                                        </p:tav>
                                        <p:tav tm="100000">
                                          <p:val>
                                            <p:strVal val="#ppt_y"/>
                                          </p:val>
                                        </p:tav>
                                      </p:tavLst>
                                    </p:anim>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childTnLst>
                          </p:cTn>
                        </p:par>
                        <p:par>
                          <p:cTn id="43" fill="hold">
                            <p:stCondLst>
                              <p:cond delay="3500"/>
                            </p:stCondLst>
                            <p:childTnLst>
                              <p:par>
                                <p:cTn id="44" presetID="2" presetClass="entr" presetSubtype="8" decel="100000" fill="hold" grpId="0" nodeType="afterEffect">
                                  <p:stCondLst>
                                    <p:cond delay="250"/>
                                  </p:stCondLst>
                                  <p:childTnLst>
                                    <p:set>
                                      <p:cBhvr>
                                        <p:cTn id="45" dur="1" fill="hold">
                                          <p:stCondLst>
                                            <p:cond delay="0"/>
                                          </p:stCondLst>
                                        </p:cTn>
                                        <p:tgtEl>
                                          <p:spTgt spid="42">
                                            <p:txEl>
                                              <p:pRg st="0" end="0"/>
                                            </p:txEl>
                                          </p:spTgt>
                                        </p:tgtEl>
                                        <p:attrNameLst>
                                          <p:attrName>style.visibility</p:attrName>
                                        </p:attrNameLst>
                                      </p:cBhvr>
                                      <p:to>
                                        <p:strVal val="visible"/>
                                      </p:to>
                                    </p:set>
                                    <p:anim calcmode="lin" valueType="num">
                                      <p:cBhvr additive="base">
                                        <p:cTn id="46"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42">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250"/>
                                  </p:stCondLst>
                                  <p:childTnLst>
                                    <p:set>
                                      <p:cBhvr>
                                        <p:cTn id="49" dur="1" fill="hold">
                                          <p:stCondLst>
                                            <p:cond delay="0"/>
                                          </p:stCondLst>
                                        </p:cTn>
                                        <p:tgtEl>
                                          <p:spTgt spid="43"/>
                                        </p:tgtEl>
                                        <p:attrNameLst>
                                          <p:attrName>style.visibility</p:attrName>
                                        </p:attrNameLst>
                                      </p:cBhvr>
                                      <p:to>
                                        <p:strVal val="visible"/>
                                      </p:to>
                                    </p:set>
                                    <p:anim calcmode="lin" valueType="num">
                                      <p:cBhvr additive="base">
                                        <p:cTn id="50" dur="500" fill="hold"/>
                                        <p:tgtEl>
                                          <p:spTgt spid="43"/>
                                        </p:tgtEl>
                                        <p:attrNameLst>
                                          <p:attrName>ppt_x</p:attrName>
                                        </p:attrNameLst>
                                      </p:cBhvr>
                                      <p:tavLst>
                                        <p:tav tm="0">
                                          <p:val>
                                            <p:strVal val="#ppt_x"/>
                                          </p:val>
                                        </p:tav>
                                        <p:tav tm="100000">
                                          <p:val>
                                            <p:strVal val="#ppt_x"/>
                                          </p:val>
                                        </p:tav>
                                      </p:tavLst>
                                    </p:anim>
                                    <p:anim calcmode="lin" valueType="num">
                                      <p:cBhvr additive="base">
                                        <p:cTn id="51" dur="500" fill="hold"/>
                                        <p:tgtEl>
                                          <p:spTgt spid="43"/>
                                        </p:tgtEl>
                                        <p:attrNameLst>
                                          <p:attrName>ppt_y</p:attrName>
                                        </p:attrNameLst>
                                      </p:cBhvr>
                                      <p:tavLst>
                                        <p:tav tm="0">
                                          <p:val>
                                            <p:strVal val="1+#ppt_h/2"/>
                                          </p:val>
                                        </p:tav>
                                        <p:tav tm="100000">
                                          <p:val>
                                            <p:strVal val="#ppt_y"/>
                                          </p:val>
                                        </p:tav>
                                      </p:tavLst>
                                    </p:anim>
                                  </p:childTnLst>
                                </p:cTn>
                              </p:par>
                            </p:childTnLst>
                          </p:cTn>
                        </p:par>
                        <p:par>
                          <p:cTn id="52" fill="hold">
                            <p:stCondLst>
                              <p:cond delay="4250"/>
                            </p:stCondLst>
                            <p:childTnLst>
                              <p:par>
                                <p:cTn id="53" presetID="22" presetClass="entr" presetSubtype="8" fill="hold" grpId="0" nodeType="after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wipe(left)">
                                      <p:cBhvr>
                                        <p:cTn id="5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 presetClass="entr" presetSubtype="8"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animBg="1"/>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37" grpId="0" build="p">
        <p:tmplLst>
          <p:tmpl lvl="1">
            <p:tnLst>
              <p:par>
                <p:cTn presetID="2" presetClass="entr" presetSubtype="8"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41" grpId="0">
        <p:tmplLst>
          <p:tmpl>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 presetClass="entr" presetSubtype="8" decel="10000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animBg="1"/>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Wide Image &amp; 3 Icons, Headings, Texts">
    <p:spTree>
      <p:nvGrpSpPr>
        <p:cNvPr id="1" name=""/>
        <p:cNvGrpSpPr/>
        <p:nvPr/>
      </p:nvGrpSpPr>
      <p:grpSpPr>
        <a:xfrm>
          <a:off x="0" y="0"/>
          <a:ext cx="0" cy="0"/>
          <a:chOff x="0" y="0"/>
          <a:chExt cx="0" cy="0"/>
        </a:xfrm>
      </p:grpSpPr>
      <p:sp>
        <p:nvSpPr>
          <p:cNvPr id="77" name="図プレースホルダー 76"/>
          <p:cNvSpPr>
            <a:spLocks noGrp="1"/>
          </p:cNvSpPr>
          <p:nvPr>
            <p:ph type="pic" sz="quarter" idx="34" hasCustomPrompt="1"/>
          </p:nvPr>
        </p:nvSpPr>
        <p:spPr>
          <a:xfrm>
            <a:off x="-2" y="0"/>
            <a:ext cx="18288002" cy="7085913"/>
          </a:xfrm>
          <a:custGeom>
            <a:avLst/>
            <a:gdLst>
              <a:gd name="connsiteX0" fmla="*/ 0 w 18288002"/>
              <a:gd name="connsiteY0" fmla="*/ 6437913 h 7085913"/>
              <a:gd name="connsiteX1" fmla="*/ 648000 w 18288002"/>
              <a:gd name="connsiteY1" fmla="*/ 6437913 h 7085913"/>
              <a:gd name="connsiteX2" fmla="*/ 648000 w 18288002"/>
              <a:gd name="connsiteY2" fmla="*/ 7085913 h 7085913"/>
              <a:gd name="connsiteX3" fmla="*/ 0 w 18288002"/>
              <a:gd name="connsiteY3" fmla="*/ 7085913 h 7085913"/>
              <a:gd name="connsiteX4" fmla="*/ 3 w 18288002"/>
              <a:gd name="connsiteY4" fmla="*/ 0 h 7085913"/>
              <a:gd name="connsiteX5" fmla="*/ 18288002 w 18288002"/>
              <a:gd name="connsiteY5" fmla="*/ 0 h 7085913"/>
              <a:gd name="connsiteX6" fmla="*/ 18288002 w 18288002"/>
              <a:gd name="connsiteY6" fmla="*/ 5141913 h 7085913"/>
              <a:gd name="connsiteX7" fmla="*/ 1944001 w 18288002"/>
              <a:gd name="connsiteY7" fmla="*/ 5141913 h 7085913"/>
              <a:gd name="connsiteX8" fmla="*/ 1944001 w 18288002"/>
              <a:gd name="connsiteY8" fmla="*/ 5789913 h 7085913"/>
              <a:gd name="connsiteX9" fmla="*/ 1296001 w 18288002"/>
              <a:gd name="connsiteY9" fmla="*/ 5789913 h 7085913"/>
              <a:gd name="connsiteX10" fmla="*/ 1296001 w 18288002"/>
              <a:gd name="connsiteY10" fmla="*/ 5141913 h 7085913"/>
              <a:gd name="connsiteX11" fmla="*/ 648001 w 18288002"/>
              <a:gd name="connsiteY11" fmla="*/ 5141913 h 7085913"/>
              <a:gd name="connsiteX12" fmla="*/ 648001 w 18288002"/>
              <a:gd name="connsiteY12" fmla="*/ 5789913 h 7085913"/>
              <a:gd name="connsiteX13" fmla="*/ 1296001 w 18288002"/>
              <a:gd name="connsiteY13" fmla="*/ 5789913 h 7085913"/>
              <a:gd name="connsiteX14" fmla="*/ 1296001 w 18288002"/>
              <a:gd name="connsiteY14" fmla="*/ 6437913 h 7085913"/>
              <a:gd name="connsiteX15" fmla="*/ 648001 w 18288002"/>
              <a:gd name="connsiteY15" fmla="*/ 6437913 h 7085913"/>
              <a:gd name="connsiteX16" fmla="*/ 648001 w 18288002"/>
              <a:gd name="connsiteY16" fmla="*/ 5789913 h 7085913"/>
              <a:gd name="connsiteX17" fmla="*/ 1 w 18288002"/>
              <a:gd name="connsiteY17" fmla="*/ 5789913 h 7085913"/>
              <a:gd name="connsiteX18" fmla="*/ 1 w 18288002"/>
              <a:gd name="connsiteY18" fmla="*/ 5141913 h 7085913"/>
              <a:gd name="connsiteX19" fmla="*/ 3 w 18288002"/>
              <a:gd name="connsiteY19" fmla="*/ 5141913 h 708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002" h="7085913">
                <a:moveTo>
                  <a:pt x="0" y="6437913"/>
                </a:moveTo>
                <a:lnTo>
                  <a:pt x="648000" y="6437913"/>
                </a:lnTo>
                <a:lnTo>
                  <a:pt x="648000" y="7085913"/>
                </a:lnTo>
                <a:lnTo>
                  <a:pt x="0" y="7085913"/>
                </a:lnTo>
                <a:close/>
                <a:moveTo>
                  <a:pt x="3" y="0"/>
                </a:moveTo>
                <a:lnTo>
                  <a:pt x="18288002" y="0"/>
                </a:lnTo>
                <a:lnTo>
                  <a:pt x="18288002" y="5141913"/>
                </a:lnTo>
                <a:lnTo>
                  <a:pt x="1944001" y="5141913"/>
                </a:lnTo>
                <a:lnTo>
                  <a:pt x="1944001" y="5789913"/>
                </a:lnTo>
                <a:lnTo>
                  <a:pt x="1296001" y="5789913"/>
                </a:lnTo>
                <a:lnTo>
                  <a:pt x="1296001" y="5141913"/>
                </a:lnTo>
                <a:lnTo>
                  <a:pt x="648001" y="5141913"/>
                </a:lnTo>
                <a:lnTo>
                  <a:pt x="648001" y="5789913"/>
                </a:lnTo>
                <a:lnTo>
                  <a:pt x="1296001" y="5789913"/>
                </a:lnTo>
                <a:lnTo>
                  <a:pt x="1296001" y="6437913"/>
                </a:lnTo>
                <a:lnTo>
                  <a:pt x="648001" y="6437913"/>
                </a:lnTo>
                <a:lnTo>
                  <a:pt x="648001" y="5789913"/>
                </a:lnTo>
                <a:lnTo>
                  <a:pt x="1" y="5789913"/>
                </a:lnTo>
                <a:lnTo>
                  <a:pt x="1" y="5141913"/>
                </a:lnTo>
                <a:lnTo>
                  <a:pt x="3" y="51419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61" name="テキスト プレースホルダー 60"/>
          <p:cNvSpPr>
            <a:spLocks noGrp="1"/>
          </p:cNvSpPr>
          <p:nvPr>
            <p:ph type="body" sz="quarter" idx="25" hasCustomPrompt="1"/>
          </p:nvPr>
        </p:nvSpPr>
        <p:spPr>
          <a:xfrm>
            <a:off x="3191877" y="4573588"/>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1" name="図プレースホルダー 25"/>
          <p:cNvSpPr>
            <a:spLocks noGrp="1"/>
          </p:cNvSpPr>
          <p:nvPr>
            <p:ph type="pic" sz="quarter" idx="16" hasCustomPrompt="1"/>
          </p:nvPr>
        </p:nvSpPr>
        <p:spPr>
          <a:xfrm>
            <a:off x="3445677"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2" name="テキスト プレースホルダー 12"/>
          <p:cNvSpPr>
            <a:spLocks noGrp="1"/>
          </p:cNvSpPr>
          <p:nvPr>
            <p:ph type="body" sz="quarter" idx="17" hasCustomPrompt="1"/>
          </p:nvPr>
        </p:nvSpPr>
        <p:spPr>
          <a:xfrm>
            <a:off x="1463455"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18" hasCustomPrompt="1"/>
          </p:nvPr>
        </p:nvSpPr>
        <p:spPr>
          <a:xfrm>
            <a:off x="1463455"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2" name="テキスト プレースホルダー 60"/>
          <p:cNvSpPr>
            <a:spLocks noGrp="1"/>
          </p:cNvSpPr>
          <p:nvPr>
            <p:ph type="body" sz="quarter" idx="26" hasCustomPrompt="1"/>
          </p:nvPr>
        </p:nvSpPr>
        <p:spPr>
          <a:xfrm>
            <a:off x="8575199" y="4573588"/>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3" name="図プレースホルダー 25"/>
          <p:cNvSpPr>
            <a:spLocks noGrp="1"/>
          </p:cNvSpPr>
          <p:nvPr>
            <p:ph type="pic" sz="quarter" idx="27" hasCustomPrompt="1"/>
          </p:nvPr>
        </p:nvSpPr>
        <p:spPr>
          <a:xfrm>
            <a:off x="8828999"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8" hasCustomPrompt="1"/>
          </p:nvPr>
        </p:nvSpPr>
        <p:spPr>
          <a:xfrm>
            <a:off x="6846777"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9" hasCustomPrompt="1"/>
          </p:nvPr>
        </p:nvSpPr>
        <p:spPr>
          <a:xfrm>
            <a:off x="6846777"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テキスト プレースホルダー 60"/>
          <p:cNvSpPr>
            <a:spLocks noGrp="1"/>
          </p:cNvSpPr>
          <p:nvPr>
            <p:ph type="body" sz="quarter" idx="30" hasCustomPrompt="1"/>
          </p:nvPr>
        </p:nvSpPr>
        <p:spPr>
          <a:xfrm>
            <a:off x="13958521" y="4573588"/>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7" name="図プレースホルダー 25"/>
          <p:cNvSpPr>
            <a:spLocks noGrp="1"/>
          </p:cNvSpPr>
          <p:nvPr>
            <p:ph type="pic" sz="quarter" idx="31" hasCustomPrompt="1"/>
          </p:nvPr>
        </p:nvSpPr>
        <p:spPr>
          <a:xfrm>
            <a:off x="14212321"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8" name="テキスト プレースホルダー 12"/>
          <p:cNvSpPr>
            <a:spLocks noGrp="1"/>
          </p:cNvSpPr>
          <p:nvPr>
            <p:ph type="body" sz="quarter" idx="32" hasCustomPrompt="1"/>
          </p:nvPr>
        </p:nvSpPr>
        <p:spPr>
          <a:xfrm>
            <a:off x="12230099"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33" hasCustomPrompt="1"/>
          </p:nvPr>
        </p:nvSpPr>
        <p:spPr>
          <a:xfrm>
            <a:off x="12230099"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8" name="正方形/長方形 77"/>
          <p:cNvSpPr/>
          <p:nvPr userDrawn="1"/>
        </p:nvSpPr>
        <p:spPr>
          <a:xfrm>
            <a:off x="2850933" y="665843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userDrawn="1"/>
        </p:nvSpPr>
        <p:spPr>
          <a:xfrm>
            <a:off x="8230050" y="665843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userDrawn="1"/>
        </p:nvSpPr>
        <p:spPr>
          <a:xfrm>
            <a:off x="13613371" y="6641976"/>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57407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barn(outVertical)">
                                      <p:cBhvr>
                                        <p:cTn id="7" dur="500"/>
                                        <p:tgtEl>
                                          <p:spTgt spid="7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 calcmode="lin" valueType="num">
                                      <p:cBhvr additive="base">
                                        <p:cTn id="11" dur="750" fill="hold"/>
                                        <p:tgtEl>
                                          <p:spTgt spid="61"/>
                                        </p:tgtEl>
                                        <p:attrNameLst>
                                          <p:attrName>ppt_x</p:attrName>
                                        </p:attrNameLst>
                                      </p:cBhvr>
                                      <p:tavLst>
                                        <p:tav tm="0">
                                          <p:val>
                                            <p:strVal val="#ppt_x"/>
                                          </p:val>
                                        </p:tav>
                                        <p:tav tm="100000">
                                          <p:val>
                                            <p:strVal val="#ppt_x"/>
                                          </p:val>
                                        </p:tav>
                                      </p:tavLst>
                                    </p:anim>
                                    <p:anim calcmode="lin" valueType="num">
                                      <p:cBhvr additive="base">
                                        <p:cTn id="12" dur="750" fill="hold"/>
                                        <p:tgtEl>
                                          <p:spTgt spid="61"/>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750" fill="hold"/>
                                        <p:tgtEl>
                                          <p:spTgt spid="41"/>
                                        </p:tgtEl>
                                        <p:attrNameLst>
                                          <p:attrName>ppt_x</p:attrName>
                                        </p:attrNameLst>
                                      </p:cBhvr>
                                      <p:tavLst>
                                        <p:tav tm="0">
                                          <p:val>
                                            <p:strVal val="#ppt_x"/>
                                          </p:val>
                                        </p:tav>
                                        <p:tav tm="100000">
                                          <p:val>
                                            <p:strVal val="#ppt_x"/>
                                          </p:val>
                                        </p:tav>
                                      </p:tavLst>
                                    </p:anim>
                                    <p:anim calcmode="lin" valueType="num">
                                      <p:cBhvr additive="base">
                                        <p:cTn id="16" dur="750" fill="hold"/>
                                        <p:tgtEl>
                                          <p:spTgt spid="41"/>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10" presetClass="entr" presetSubtype="0" fill="hold" grpId="0" nodeType="afterEffect">
                                  <p:stCondLst>
                                    <p:cond delay="0"/>
                                  </p:stCondLst>
                                  <p:childTnLst>
                                    <p:set>
                                      <p:cBhvr>
                                        <p:cTn id="19" dur="1" fill="hold">
                                          <p:stCondLst>
                                            <p:cond delay="0"/>
                                          </p:stCondLst>
                                        </p:cTn>
                                        <p:tgtEl>
                                          <p:spTgt spid="43">
                                            <p:txEl>
                                              <p:pRg st="0" end="0"/>
                                            </p:txEl>
                                          </p:spTgt>
                                        </p:tgtEl>
                                        <p:attrNameLst>
                                          <p:attrName>style.visibility</p:attrName>
                                        </p:attrNameLst>
                                      </p:cBhvr>
                                      <p:to>
                                        <p:strVal val="visible"/>
                                      </p:to>
                                    </p:set>
                                    <p:animEffect transition="in" filter="fade">
                                      <p:cBhvr>
                                        <p:cTn id="20" dur="500"/>
                                        <p:tgtEl>
                                          <p:spTgt spid="43">
                                            <p:txEl>
                                              <p:pRg st="0" end="0"/>
                                            </p:txEl>
                                          </p:spTgt>
                                        </p:tgtEl>
                                      </p:cBhvr>
                                    </p:animEffect>
                                  </p:childTnLst>
                                </p:cTn>
                              </p:par>
                              <p:par>
                                <p:cTn id="21" presetID="2" presetClass="entr" presetSubtype="4" decel="10000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anim calcmode="lin" valueType="num">
                                      <p:cBhvr additive="base">
                                        <p:cTn id="23" dur="500" fill="hold"/>
                                        <p:tgtEl>
                                          <p:spTgt spid="78"/>
                                        </p:tgtEl>
                                        <p:attrNameLst>
                                          <p:attrName>ppt_x</p:attrName>
                                        </p:attrNameLst>
                                      </p:cBhvr>
                                      <p:tavLst>
                                        <p:tav tm="0">
                                          <p:val>
                                            <p:strVal val="#ppt_x"/>
                                          </p:val>
                                        </p:tav>
                                        <p:tav tm="100000">
                                          <p:val>
                                            <p:strVal val="#ppt_x"/>
                                          </p:val>
                                        </p:tav>
                                      </p:tavLst>
                                    </p:anim>
                                    <p:anim calcmode="lin" valueType="num">
                                      <p:cBhvr additive="base">
                                        <p:cTn id="24" dur="500" fill="hold"/>
                                        <p:tgtEl>
                                          <p:spTgt spid="78"/>
                                        </p:tgtEl>
                                        <p:attrNameLst>
                                          <p:attrName>ppt_y</p:attrName>
                                        </p:attrNameLst>
                                      </p:cBhvr>
                                      <p:tavLst>
                                        <p:tav tm="0">
                                          <p:val>
                                            <p:strVal val="1+#ppt_h/2"/>
                                          </p:val>
                                        </p:tav>
                                        <p:tav tm="100000">
                                          <p:val>
                                            <p:strVal val="#ppt_y"/>
                                          </p:val>
                                        </p:tav>
                                      </p:tavLst>
                                    </p:anim>
                                  </p:childTnLst>
                                </p:cTn>
                              </p:par>
                            </p:childTnLst>
                          </p:cTn>
                        </p:par>
                        <p:par>
                          <p:cTn id="25" fill="hold">
                            <p:stCondLst>
                              <p:cond delay="1750"/>
                            </p:stCondLst>
                            <p:childTnLst>
                              <p:par>
                                <p:cTn id="26" presetID="10" presetClass="entr" presetSubtype="0" fill="hold" grpId="0" nodeType="afterEffect">
                                  <p:stCondLst>
                                    <p:cond delay="0"/>
                                  </p:stCondLst>
                                  <p:childTnLst>
                                    <p:set>
                                      <p:cBhvr>
                                        <p:cTn id="27" dur="1" fill="hold">
                                          <p:stCondLst>
                                            <p:cond delay="0"/>
                                          </p:stCondLst>
                                        </p:cTn>
                                        <p:tgtEl>
                                          <p:spTgt spid="42">
                                            <p:txEl>
                                              <p:pRg st="0" end="0"/>
                                            </p:txEl>
                                          </p:spTgt>
                                        </p:tgtEl>
                                        <p:attrNameLst>
                                          <p:attrName>style.visibility</p:attrName>
                                        </p:attrNameLst>
                                      </p:cBhvr>
                                      <p:to>
                                        <p:strVal val="visible"/>
                                      </p:to>
                                    </p:set>
                                    <p:animEffect transition="in" filter="fade">
                                      <p:cBhvr>
                                        <p:cTn id="28" dur="500"/>
                                        <p:tgtEl>
                                          <p:spTgt spid="42">
                                            <p:txEl>
                                              <p:pRg st="0" end="0"/>
                                            </p:txEl>
                                          </p:spTgt>
                                        </p:tgtEl>
                                      </p:cBhvr>
                                    </p:animEffect>
                                  </p:childTnLst>
                                </p:cTn>
                              </p:par>
                            </p:childTnLst>
                          </p:cTn>
                        </p:par>
                        <p:par>
                          <p:cTn id="29" fill="hold">
                            <p:stCondLst>
                              <p:cond delay="2250"/>
                            </p:stCondLst>
                            <p:childTnLst>
                              <p:par>
                                <p:cTn id="30" presetID="2" presetClass="entr" presetSubtype="1" decel="100000" fill="hold" grpId="0" nodeType="afterEffect">
                                  <p:stCondLst>
                                    <p:cond delay="0"/>
                                  </p:stCondLst>
                                  <p:childTnLst>
                                    <p:set>
                                      <p:cBhvr>
                                        <p:cTn id="31" dur="1" fill="hold">
                                          <p:stCondLst>
                                            <p:cond delay="0"/>
                                          </p:stCondLst>
                                        </p:cTn>
                                        <p:tgtEl>
                                          <p:spTgt spid="62"/>
                                        </p:tgtEl>
                                        <p:attrNameLst>
                                          <p:attrName>style.visibility</p:attrName>
                                        </p:attrNameLst>
                                      </p:cBhvr>
                                      <p:to>
                                        <p:strVal val="visible"/>
                                      </p:to>
                                    </p:set>
                                    <p:anim calcmode="lin" valueType="num">
                                      <p:cBhvr additive="base">
                                        <p:cTn id="32" dur="750" fill="hold"/>
                                        <p:tgtEl>
                                          <p:spTgt spid="62"/>
                                        </p:tgtEl>
                                        <p:attrNameLst>
                                          <p:attrName>ppt_x</p:attrName>
                                        </p:attrNameLst>
                                      </p:cBhvr>
                                      <p:tavLst>
                                        <p:tav tm="0">
                                          <p:val>
                                            <p:strVal val="#ppt_x"/>
                                          </p:val>
                                        </p:tav>
                                        <p:tav tm="100000">
                                          <p:val>
                                            <p:strVal val="#ppt_x"/>
                                          </p:val>
                                        </p:tav>
                                      </p:tavLst>
                                    </p:anim>
                                    <p:anim calcmode="lin" valueType="num">
                                      <p:cBhvr additive="base">
                                        <p:cTn id="33" dur="750" fill="hold"/>
                                        <p:tgtEl>
                                          <p:spTgt spid="62"/>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63"/>
                                        </p:tgtEl>
                                        <p:attrNameLst>
                                          <p:attrName>style.visibility</p:attrName>
                                        </p:attrNameLst>
                                      </p:cBhvr>
                                      <p:to>
                                        <p:strVal val="visible"/>
                                      </p:to>
                                    </p:set>
                                    <p:anim calcmode="lin" valueType="num">
                                      <p:cBhvr additive="base">
                                        <p:cTn id="36" dur="750" fill="hold"/>
                                        <p:tgtEl>
                                          <p:spTgt spid="63"/>
                                        </p:tgtEl>
                                        <p:attrNameLst>
                                          <p:attrName>ppt_x</p:attrName>
                                        </p:attrNameLst>
                                      </p:cBhvr>
                                      <p:tavLst>
                                        <p:tav tm="0">
                                          <p:val>
                                            <p:strVal val="#ppt_x"/>
                                          </p:val>
                                        </p:tav>
                                        <p:tav tm="100000">
                                          <p:val>
                                            <p:strVal val="#ppt_x"/>
                                          </p:val>
                                        </p:tav>
                                      </p:tavLst>
                                    </p:anim>
                                    <p:anim calcmode="lin" valueType="num">
                                      <p:cBhvr additive="base">
                                        <p:cTn id="37" dur="750" fill="hold"/>
                                        <p:tgtEl>
                                          <p:spTgt spid="63"/>
                                        </p:tgtEl>
                                        <p:attrNameLst>
                                          <p:attrName>ppt_y</p:attrName>
                                        </p:attrNameLst>
                                      </p:cBhvr>
                                      <p:tavLst>
                                        <p:tav tm="0">
                                          <p:val>
                                            <p:strVal val="0-#ppt_h/2"/>
                                          </p:val>
                                        </p:tav>
                                        <p:tav tm="100000">
                                          <p:val>
                                            <p:strVal val="#ppt_y"/>
                                          </p:val>
                                        </p:tav>
                                      </p:tavLst>
                                    </p:anim>
                                  </p:childTnLst>
                                </p:cTn>
                              </p:par>
                            </p:childTnLst>
                          </p:cTn>
                        </p:par>
                        <p:par>
                          <p:cTn id="38" fill="hold">
                            <p:stCondLst>
                              <p:cond delay="3000"/>
                            </p:stCondLst>
                            <p:childTnLst>
                              <p:par>
                                <p:cTn id="39" presetID="10" presetClass="entr" presetSubtype="0" fill="hold" grpId="0" nodeType="afterEffect">
                                  <p:stCondLst>
                                    <p:cond delay="0"/>
                                  </p:stCondLst>
                                  <p:childTnLst>
                                    <p:set>
                                      <p:cBhvr>
                                        <p:cTn id="40" dur="1" fill="hold">
                                          <p:stCondLst>
                                            <p:cond delay="0"/>
                                          </p:stCondLst>
                                        </p:cTn>
                                        <p:tgtEl>
                                          <p:spTgt spid="65">
                                            <p:txEl>
                                              <p:pRg st="0" end="0"/>
                                            </p:txEl>
                                          </p:spTgt>
                                        </p:tgtEl>
                                        <p:attrNameLst>
                                          <p:attrName>style.visibility</p:attrName>
                                        </p:attrNameLst>
                                      </p:cBhvr>
                                      <p:to>
                                        <p:strVal val="visible"/>
                                      </p:to>
                                    </p:set>
                                    <p:animEffect transition="in" filter="fade">
                                      <p:cBhvr>
                                        <p:cTn id="41" dur="500"/>
                                        <p:tgtEl>
                                          <p:spTgt spid="65">
                                            <p:txEl>
                                              <p:pRg st="0" end="0"/>
                                            </p:txEl>
                                          </p:spTgt>
                                        </p:tgtEl>
                                      </p:cBhvr>
                                    </p:animEffect>
                                  </p:childTnLst>
                                </p:cTn>
                              </p:par>
                              <p:par>
                                <p:cTn id="42" presetID="2" presetClass="entr" presetSubtype="4" decel="100000" fill="hold" grpId="0" nodeType="withEffect">
                                  <p:stCondLst>
                                    <p:cond delay="0"/>
                                  </p:stCondLst>
                                  <p:childTnLst>
                                    <p:set>
                                      <p:cBhvr>
                                        <p:cTn id="43" dur="1" fill="hold">
                                          <p:stCondLst>
                                            <p:cond delay="0"/>
                                          </p:stCondLst>
                                        </p:cTn>
                                        <p:tgtEl>
                                          <p:spTgt spid="79"/>
                                        </p:tgtEl>
                                        <p:attrNameLst>
                                          <p:attrName>style.visibility</p:attrName>
                                        </p:attrNameLst>
                                      </p:cBhvr>
                                      <p:to>
                                        <p:strVal val="visible"/>
                                      </p:to>
                                    </p:set>
                                    <p:anim calcmode="lin" valueType="num">
                                      <p:cBhvr additive="base">
                                        <p:cTn id="44" dur="500" fill="hold"/>
                                        <p:tgtEl>
                                          <p:spTgt spid="79"/>
                                        </p:tgtEl>
                                        <p:attrNameLst>
                                          <p:attrName>ppt_x</p:attrName>
                                        </p:attrNameLst>
                                      </p:cBhvr>
                                      <p:tavLst>
                                        <p:tav tm="0">
                                          <p:val>
                                            <p:strVal val="#ppt_x"/>
                                          </p:val>
                                        </p:tav>
                                        <p:tav tm="100000">
                                          <p:val>
                                            <p:strVal val="#ppt_x"/>
                                          </p:val>
                                        </p:tav>
                                      </p:tavLst>
                                    </p:anim>
                                    <p:anim calcmode="lin" valueType="num">
                                      <p:cBhvr additive="base">
                                        <p:cTn id="45" dur="500" fill="hold"/>
                                        <p:tgtEl>
                                          <p:spTgt spid="79"/>
                                        </p:tgtEl>
                                        <p:attrNameLst>
                                          <p:attrName>ppt_y</p:attrName>
                                        </p:attrNameLst>
                                      </p:cBhvr>
                                      <p:tavLst>
                                        <p:tav tm="0">
                                          <p:val>
                                            <p:strVal val="1+#ppt_h/2"/>
                                          </p:val>
                                        </p:tav>
                                        <p:tav tm="100000">
                                          <p:val>
                                            <p:strVal val="#ppt_y"/>
                                          </p:val>
                                        </p:tav>
                                      </p:tavLst>
                                    </p:anim>
                                  </p:childTnLst>
                                </p:cTn>
                              </p:par>
                            </p:childTnLst>
                          </p:cTn>
                        </p:par>
                        <p:par>
                          <p:cTn id="46" fill="hold">
                            <p:stCondLst>
                              <p:cond delay="3500"/>
                            </p:stCondLst>
                            <p:childTnLst>
                              <p:par>
                                <p:cTn id="47" presetID="10" presetClass="entr" presetSubtype="0" fill="hold" grpId="0" nodeType="afterEffect">
                                  <p:stCondLst>
                                    <p:cond delay="0"/>
                                  </p:stCondLst>
                                  <p:childTnLst>
                                    <p:set>
                                      <p:cBhvr>
                                        <p:cTn id="48" dur="1" fill="hold">
                                          <p:stCondLst>
                                            <p:cond delay="0"/>
                                          </p:stCondLst>
                                        </p:cTn>
                                        <p:tgtEl>
                                          <p:spTgt spid="64">
                                            <p:txEl>
                                              <p:pRg st="0" end="0"/>
                                            </p:txEl>
                                          </p:spTgt>
                                        </p:tgtEl>
                                        <p:attrNameLst>
                                          <p:attrName>style.visibility</p:attrName>
                                        </p:attrNameLst>
                                      </p:cBhvr>
                                      <p:to>
                                        <p:strVal val="visible"/>
                                      </p:to>
                                    </p:set>
                                    <p:animEffect transition="in" filter="fade">
                                      <p:cBhvr>
                                        <p:cTn id="49" dur="500"/>
                                        <p:tgtEl>
                                          <p:spTgt spid="64">
                                            <p:txEl>
                                              <p:pRg st="0" end="0"/>
                                            </p:txEl>
                                          </p:spTgt>
                                        </p:tgtEl>
                                      </p:cBhvr>
                                    </p:animEffect>
                                  </p:childTnLst>
                                </p:cTn>
                              </p:par>
                            </p:childTnLst>
                          </p:cTn>
                        </p:par>
                        <p:par>
                          <p:cTn id="50" fill="hold">
                            <p:stCondLst>
                              <p:cond delay="4000"/>
                            </p:stCondLst>
                            <p:childTnLst>
                              <p:par>
                                <p:cTn id="51" presetID="2" presetClass="entr" presetSubtype="1" decel="100000" fill="hold" grpId="0" nodeType="afterEffect">
                                  <p:stCondLst>
                                    <p:cond delay="0"/>
                                  </p:stCondLst>
                                  <p:childTnLst>
                                    <p:set>
                                      <p:cBhvr>
                                        <p:cTn id="52" dur="1" fill="hold">
                                          <p:stCondLst>
                                            <p:cond delay="0"/>
                                          </p:stCondLst>
                                        </p:cTn>
                                        <p:tgtEl>
                                          <p:spTgt spid="66"/>
                                        </p:tgtEl>
                                        <p:attrNameLst>
                                          <p:attrName>style.visibility</p:attrName>
                                        </p:attrNameLst>
                                      </p:cBhvr>
                                      <p:to>
                                        <p:strVal val="visible"/>
                                      </p:to>
                                    </p:set>
                                    <p:anim calcmode="lin" valueType="num">
                                      <p:cBhvr additive="base">
                                        <p:cTn id="53" dur="750" fill="hold"/>
                                        <p:tgtEl>
                                          <p:spTgt spid="66"/>
                                        </p:tgtEl>
                                        <p:attrNameLst>
                                          <p:attrName>ppt_x</p:attrName>
                                        </p:attrNameLst>
                                      </p:cBhvr>
                                      <p:tavLst>
                                        <p:tav tm="0">
                                          <p:val>
                                            <p:strVal val="#ppt_x"/>
                                          </p:val>
                                        </p:tav>
                                        <p:tav tm="100000">
                                          <p:val>
                                            <p:strVal val="#ppt_x"/>
                                          </p:val>
                                        </p:tav>
                                      </p:tavLst>
                                    </p:anim>
                                    <p:anim calcmode="lin" valueType="num">
                                      <p:cBhvr additive="base">
                                        <p:cTn id="54" dur="750" fill="hold"/>
                                        <p:tgtEl>
                                          <p:spTgt spid="66"/>
                                        </p:tgtEl>
                                        <p:attrNameLst>
                                          <p:attrName>ppt_y</p:attrName>
                                        </p:attrNameLst>
                                      </p:cBhvr>
                                      <p:tavLst>
                                        <p:tav tm="0">
                                          <p:val>
                                            <p:strVal val="0-#ppt_h/2"/>
                                          </p:val>
                                        </p:tav>
                                        <p:tav tm="100000">
                                          <p:val>
                                            <p:strVal val="#ppt_y"/>
                                          </p:val>
                                        </p:tav>
                                      </p:tavLst>
                                    </p:anim>
                                  </p:childTnLst>
                                </p:cTn>
                              </p:par>
                              <p:par>
                                <p:cTn id="55" presetID="2" presetClass="entr" presetSubtype="1" decel="100000" fill="hold" grpId="0" nodeType="withEffect">
                                  <p:stCondLst>
                                    <p:cond delay="0"/>
                                  </p:stCondLst>
                                  <p:childTnLst>
                                    <p:set>
                                      <p:cBhvr>
                                        <p:cTn id="56" dur="1" fill="hold">
                                          <p:stCondLst>
                                            <p:cond delay="0"/>
                                          </p:stCondLst>
                                        </p:cTn>
                                        <p:tgtEl>
                                          <p:spTgt spid="67"/>
                                        </p:tgtEl>
                                        <p:attrNameLst>
                                          <p:attrName>style.visibility</p:attrName>
                                        </p:attrNameLst>
                                      </p:cBhvr>
                                      <p:to>
                                        <p:strVal val="visible"/>
                                      </p:to>
                                    </p:set>
                                    <p:anim calcmode="lin" valueType="num">
                                      <p:cBhvr additive="base">
                                        <p:cTn id="57" dur="750" fill="hold"/>
                                        <p:tgtEl>
                                          <p:spTgt spid="67"/>
                                        </p:tgtEl>
                                        <p:attrNameLst>
                                          <p:attrName>ppt_x</p:attrName>
                                        </p:attrNameLst>
                                      </p:cBhvr>
                                      <p:tavLst>
                                        <p:tav tm="0">
                                          <p:val>
                                            <p:strVal val="#ppt_x"/>
                                          </p:val>
                                        </p:tav>
                                        <p:tav tm="100000">
                                          <p:val>
                                            <p:strVal val="#ppt_x"/>
                                          </p:val>
                                        </p:tav>
                                      </p:tavLst>
                                    </p:anim>
                                    <p:anim calcmode="lin" valueType="num">
                                      <p:cBhvr additive="base">
                                        <p:cTn id="58" dur="750" fill="hold"/>
                                        <p:tgtEl>
                                          <p:spTgt spid="67"/>
                                        </p:tgtEl>
                                        <p:attrNameLst>
                                          <p:attrName>ppt_y</p:attrName>
                                        </p:attrNameLst>
                                      </p:cBhvr>
                                      <p:tavLst>
                                        <p:tav tm="0">
                                          <p:val>
                                            <p:strVal val="0-#ppt_h/2"/>
                                          </p:val>
                                        </p:tav>
                                        <p:tav tm="100000">
                                          <p:val>
                                            <p:strVal val="#ppt_y"/>
                                          </p:val>
                                        </p:tav>
                                      </p:tavLst>
                                    </p:anim>
                                  </p:childTnLst>
                                </p:cTn>
                              </p:par>
                            </p:childTnLst>
                          </p:cTn>
                        </p:par>
                        <p:par>
                          <p:cTn id="59" fill="hold">
                            <p:stCondLst>
                              <p:cond delay="4750"/>
                            </p:stCondLst>
                            <p:childTnLst>
                              <p:par>
                                <p:cTn id="60" presetID="10" presetClass="entr" presetSubtype="0" fill="hold" grpId="0" nodeType="afterEffect">
                                  <p:stCondLst>
                                    <p:cond delay="0"/>
                                  </p:stCondLst>
                                  <p:childTnLst>
                                    <p:set>
                                      <p:cBhvr>
                                        <p:cTn id="61" dur="1" fill="hold">
                                          <p:stCondLst>
                                            <p:cond delay="0"/>
                                          </p:stCondLst>
                                        </p:cTn>
                                        <p:tgtEl>
                                          <p:spTgt spid="69">
                                            <p:txEl>
                                              <p:pRg st="0" end="0"/>
                                            </p:txEl>
                                          </p:spTgt>
                                        </p:tgtEl>
                                        <p:attrNameLst>
                                          <p:attrName>style.visibility</p:attrName>
                                        </p:attrNameLst>
                                      </p:cBhvr>
                                      <p:to>
                                        <p:strVal val="visible"/>
                                      </p:to>
                                    </p:set>
                                    <p:animEffect transition="in" filter="fade">
                                      <p:cBhvr>
                                        <p:cTn id="62" dur="500"/>
                                        <p:tgtEl>
                                          <p:spTgt spid="69">
                                            <p:txEl>
                                              <p:pRg st="0" end="0"/>
                                            </p:txEl>
                                          </p:spTgt>
                                        </p:tgtEl>
                                      </p:cBhvr>
                                    </p:animEffect>
                                  </p:childTnLst>
                                </p:cTn>
                              </p:par>
                              <p:par>
                                <p:cTn id="63" presetID="2" presetClass="entr" presetSubtype="4" decel="100000" fill="hold" grpId="0" nodeType="withEffect">
                                  <p:stCondLst>
                                    <p:cond delay="0"/>
                                  </p:stCondLst>
                                  <p:childTnLst>
                                    <p:set>
                                      <p:cBhvr>
                                        <p:cTn id="64" dur="1" fill="hold">
                                          <p:stCondLst>
                                            <p:cond delay="0"/>
                                          </p:stCondLst>
                                        </p:cTn>
                                        <p:tgtEl>
                                          <p:spTgt spid="80"/>
                                        </p:tgtEl>
                                        <p:attrNameLst>
                                          <p:attrName>style.visibility</p:attrName>
                                        </p:attrNameLst>
                                      </p:cBhvr>
                                      <p:to>
                                        <p:strVal val="visible"/>
                                      </p:to>
                                    </p:set>
                                    <p:anim calcmode="lin" valueType="num">
                                      <p:cBhvr additive="base">
                                        <p:cTn id="65" dur="500" fill="hold"/>
                                        <p:tgtEl>
                                          <p:spTgt spid="80"/>
                                        </p:tgtEl>
                                        <p:attrNameLst>
                                          <p:attrName>ppt_x</p:attrName>
                                        </p:attrNameLst>
                                      </p:cBhvr>
                                      <p:tavLst>
                                        <p:tav tm="0">
                                          <p:val>
                                            <p:strVal val="#ppt_x"/>
                                          </p:val>
                                        </p:tav>
                                        <p:tav tm="100000">
                                          <p:val>
                                            <p:strVal val="#ppt_x"/>
                                          </p:val>
                                        </p:tav>
                                      </p:tavLst>
                                    </p:anim>
                                    <p:anim calcmode="lin" valueType="num">
                                      <p:cBhvr additive="base">
                                        <p:cTn id="66" dur="500" fill="hold"/>
                                        <p:tgtEl>
                                          <p:spTgt spid="80"/>
                                        </p:tgtEl>
                                        <p:attrNameLst>
                                          <p:attrName>ppt_y</p:attrName>
                                        </p:attrNameLst>
                                      </p:cBhvr>
                                      <p:tavLst>
                                        <p:tav tm="0">
                                          <p:val>
                                            <p:strVal val="1+#ppt_h/2"/>
                                          </p:val>
                                        </p:tav>
                                        <p:tav tm="100000">
                                          <p:val>
                                            <p:strVal val="#ppt_y"/>
                                          </p:val>
                                        </p:tav>
                                      </p:tavLst>
                                    </p:anim>
                                  </p:childTnLst>
                                </p:cTn>
                              </p:par>
                            </p:childTnLst>
                          </p:cTn>
                        </p:par>
                        <p:par>
                          <p:cTn id="67" fill="hold">
                            <p:stCondLst>
                              <p:cond delay="5250"/>
                            </p:stCondLst>
                            <p:childTnLst>
                              <p:par>
                                <p:cTn id="68" presetID="10" presetClass="entr" presetSubtype="0" fill="hold" grpId="0" nodeType="afterEffect">
                                  <p:stCondLst>
                                    <p:cond delay="0"/>
                                  </p:stCondLst>
                                  <p:childTnLst>
                                    <p:set>
                                      <p:cBhvr>
                                        <p:cTn id="69" dur="1" fill="hold">
                                          <p:stCondLst>
                                            <p:cond delay="0"/>
                                          </p:stCondLst>
                                        </p:cTn>
                                        <p:tgtEl>
                                          <p:spTgt spid="68">
                                            <p:txEl>
                                              <p:pRg st="0" end="0"/>
                                            </p:txEl>
                                          </p:spTgt>
                                        </p:tgtEl>
                                        <p:attrNameLst>
                                          <p:attrName>style.visibility</p:attrName>
                                        </p:attrNameLst>
                                      </p:cBhvr>
                                      <p:to>
                                        <p:strVal val="visible"/>
                                      </p:to>
                                    </p:set>
                                    <p:animEffect transition="in" filter="fade">
                                      <p:cBhvr>
                                        <p:cTn id="70" dur="500"/>
                                        <p:tgtEl>
                                          <p:spTgt spid="6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61" grpId="0" animBg="1">
        <p:tmplLst>
          <p:tmpl>
            <p:tnLst>
              <p:par>
                <p:cTn presetID="2" presetClass="entr" presetSubtype="1"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750" fill="hold"/>
                        <p:tgtEl>
                          <p:spTgt spid="61"/>
                        </p:tgtEl>
                        <p:attrNameLst>
                          <p:attrName>ppt_x</p:attrName>
                        </p:attrNameLst>
                      </p:cBhvr>
                      <p:tavLst>
                        <p:tav tm="0">
                          <p:val>
                            <p:strVal val="#ppt_x"/>
                          </p:val>
                        </p:tav>
                        <p:tav tm="100000">
                          <p:val>
                            <p:strVal val="#ppt_x"/>
                          </p:val>
                        </p:tav>
                      </p:tavLst>
                    </p:anim>
                    <p:anim calcmode="lin" valueType="num">
                      <p:cBhvr additive="base">
                        <p:cTn dur="750" fill="hold"/>
                        <p:tgtEl>
                          <p:spTgt spid="61"/>
                        </p:tgtEl>
                        <p:attrNameLst>
                          <p:attrName>ppt_y</p:attrName>
                        </p:attrNameLst>
                      </p:cBhvr>
                      <p:tavLst>
                        <p:tav tm="0">
                          <p:val>
                            <p:strVal val="0-#ppt_h/2"/>
                          </p:val>
                        </p:tav>
                        <p:tav tm="100000">
                          <p:val>
                            <p:strVal val="#ppt_y"/>
                          </p:val>
                        </p:tav>
                      </p:tavLst>
                    </p:anim>
                  </p:childTnLst>
                </p:cTn>
              </p:par>
            </p:tnLst>
          </p:tmpl>
        </p:tmplLst>
      </p:bldP>
      <p:bldP spid="41" grpId="0"/>
      <p:bldP spid="42" grpId="0" build="p">
        <p:tmplLst>
          <p:tmpl lvl="1">
            <p:tnLst>
              <p:par>
                <p:cTn presetID="10" presetClass="entr" presetSubtype="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62" grpId="0" animBg="1">
        <p:tmplLst>
          <p:tmpl>
            <p:tnLst>
              <p:par>
                <p:cTn presetID="2" presetClass="entr" presetSubtype="1"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750" fill="hold"/>
                        <p:tgtEl>
                          <p:spTgt spid="62"/>
                        </p:tgtEl>
                        <p:attrNameLst>
                          <p:attrName>ppt_x</p:attrName>
                        </p:attrNameLst>
                      </p:cBhvr>
                      <p:tavLst>
                        <p:tav tm="0">
                          <p:val>
                            <p:strVal val="#ppt_x"/>
                          </p:val>
                        </p:tav>
                        <p:tav tm="100000">
                          <p:val>
                            <p:strVal val="#ppt_x"/>
                          </p:val>
                        </p:tav>
                      </p:tavLst>
                    </p:anim>
                    <p:anim calcmode="lin" valueType="num">
                      <p:cBhvr additive="base">
                        <p:cTn dur="750" fill="hold"/>
                        <p:tgtEl>
                          <p:spTgt spid="62"/>
                        </p:tgtEl>
                        <p:attrNameLst>
                          <p:attrName>ppt_y</p:attrName>
                        </p:attrNameLst>
                      </p:cBhvr>
                      <p:tavLst>
                        <p:tav tm="0">
                          <p:val>
                            <p:strVal val="0-#ppt_h/2"/>
                          </p:val>
                        </p:tav>
                        <p:tav tm="100000">
                          <p:val>
                            <p:strVal val="#ppt_y"/>
                          </p:val>
                        </p:tav>
                      </p:tavLst>
                    </p:anim>
                  </p:childTnLst>
                </p:cTn>
              </p:par>
            </p:tnLst>
          </p:tmpl>
        </p:tmplLst>
      </p:bldP>
      <p:bldP spid="63" grpId="0"/>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animBg="1">
        <p:tmplLst>
          <p:tmpl>
            <p:tnLst>
              <p:par>
                <p:cTn presetID="2" presetClass="entr" presetSubtype="1" decel="10000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750" fill="hold"/>
                        <p:tgtEl>
                          <p:spTgt spid="66"/>
                        </p:tgtEl>
                        <p:attrNameLst>
                          <p:attrName>ppt_x</p:attrName>
                        </p:attrNameLst>
                      </p:cBhvr>
                      <p:tavLst>
                        <p:tav tm="0">
                          <p:val>
                            <p:strVal val="#ppt_x"/>
                          </p:val>
                        </p:tav>
                        <p:tav tm="100000">
                          <p:val>
                            <p:strVal val="#ppt_x"/>
                          </p:val>
                        </p:tav>
                      </p:tavLst>
                    </p:anim>
                    <p:anim calcmode="lin" valueType="num">
                      <p:cBhvr additive="base">
                        <p:cTn dur="750" fill="hold"/>
                        <p:tgtEl>
                          <p:spTgt spid="66"/>
                        </p:tgtEl>
                        <p:attrNameLst>
                          <p:attrName>ppt_y</p:attrName>
                        </p:attrNameLst>
                      </p:cBhvr>
                      <p:tavLst>
                        <p:tav tm="0">
                          <p:val>
                            <p:strVal val="0-#ppt_h/2"/>
                          </p:val>
                        </p:tav>
                        <p:tav tm="100000">
                          <p:val>
                            <p:strVal val="#ppt_y"/>
                          </p:val>
                        </p:tav>
                      </p:tavLst>
                    </p:anim>
                  </p:childTnLst>
                </p:cTn>
              </p:par>
            </p:tnLst>
          </p:tmpl>
        </p:tmplLst>
      </p:bldP>
      <p:bldP spid="67" grpId="0"/>
      <p:bldP spid="68" grpId="0" build="p">
        <p:tmplLst>
          <p:tmpl lvl="1">
            <p:tnLst>
              <p:par>
                <p:cTn presetID="10" presetClass="entr" presetSubtype="0"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8" grpId="0" animBg="1"/>
      <p:bldP spid="79" grpId="0" animBg="1"/>
      <p:bldP spid="80" grpId="0" animBg="1"/>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History - Middle">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p:nvPr userDrawn="1"/>
        </p:nvCxnSpPr>
        <p:spPr>
          <a:xfrm>
            <a:off x="9144000" y="0"/>
            <a:ext cx="0" cy="197148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2399958" y="4655094"/>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713898"/>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89589" y="4430938"/>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9" name="直線コネクタ 28"/>
          <p:cNvCxnSpPr>
            <a:stCxn id="27" idx="1"/>
            <a:endCxn id="24" idx="6"/>
          </p:cNvCxnSpPr>
          <p:nvPr userDrawn="1"/>
        </p:nvCxnSpPr>
        <p:spPr>
          <a:xfrm flipH="1">
            <a:off x="9336699" y="2164184"/>
            <a:ext cx="649778"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1595111"/>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17906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2731863"/>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17906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66634" y="2507707"/>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81658"/>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40462"/>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89589" y="8257502"/>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stCxn id="8" idx="2"/>
            <a:endCxn id="13" idx="3"/>
          </p:cNvCxnSpPr>
          <p:nvPr userDrawn="1"/>
        </p:nvCxnSpPr>
        <p:spPr>
          <a:xfrm flipH="1">
            <a:off x="8335845" y="4080320"/>
            <a:ext cx="615457" cy="70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518342"/>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713898"/>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1258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43513"/>
            <a:ext cx="1136515" cy="1138145"/>
          </a:xfrm>
          <a:prstGeom prst="rect">
            <a:avLst/>
          </a:prstGeom>
          <a:solidFill>
            <a:schemeClr val="accent1"/>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40462"/>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50" name="直線コネクタ 49"/>
          <p:cNvCxnSpPr>
            <a:stCxn id="51" idx="1"/>
            <a:endCxn id="57" idx="6"/>
          </p:cNvCxnSpPr>
          <p:nvPr userDrawn="1"/>
        </p:nvCxnSpPr>
        <p:spPr>
          <a:xfrm flipH="1">
            <a:off x="9336699" y="5996187"/>
            <a:ext cx="649778" cy="26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1" name="円/楕円 4"/>
          <p:cNvSpPr/>
          <p:nvPr userDrawn="1"/>
        </p:nvSpPr>
        <p:spPr>
          <a:xfrm>
            <a:off x="9986477" y="5427114"/>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2"/>
          <p:cNvSpPr>
            <a:spLocks noGrp="1"/>
          </p:cNvSpPr>
          <p:nvPr>
            <p:ph type="body" sz="quarter" idx="21" hasCustomPrompt="1"/>
          </p:nvPr>
        </p:nvSpPr>
        <p:spPr>
          <a:xfrm>
            <a:off x="9966465" y="5622670"/>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53" name="テキスト プレースホルダー 12"/>
          <p:cNvSpPr>
            <a:spLocks noGrp="1"/>
          </p:cNvSpPr>
          <p:nvPr>
            <p:ph type="body" sz="quarter" idx="22" hasCustomPrompt="1"/>
          </p:nvPr>
        </p:nvSpPr>
        <p:spPr>
          <a:xfrm>
            <a:off x="11275193" y="6563866"/>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3" hasCustomPrompt="1"/>
          </p:nvPr>
        </p:nvSpPr>
        <p:spPr>
          <a:xfrm>
            <a:off x="11275193" y="5622670"/>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正方形/長方形 55"/>
          <p:cNvSpPr/>
          <p:nvPr userDrawn="1"/>
        </p:nvSpPr>
        <p:spPr>
          <a:xfrm>
            <a:off x="11366634" y="6339710"/>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61" name="直線コネクタ 60"/>
          <p:cNvCxnSpPr/>
          <p:nvPr userDrawn="1"/>
        </p:nvCxnSpPr>
        <p:spPr>
          <a:xfrm>
            <a:off x="9144000" y="2356884"/>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userDrawn="1"/>
        </p:nvCxnSpPr>
        <p:spPr>
          <a:xfrm flipV="1">
            <a:off x="9144000" y="4273018"/>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userDrawn="1"/>
        </p:nvCxnSpPr>
        <p:spPr>
          <a:xfrm>
            <a:off x="9144000" y="6189152"/>
            <a:ext cx="0" cy="15307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userDrawn="1"/>
        </p:nvCxnSpPr>
        <p:spPr>
          <a:xfrm>
            <a:off x="9144000" y="8105285"/>
            <a:ext cx="0" cy="2180128"/>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8" name="楕円 7"/>
          <p:cNvSpPr/>
          <p:nvPr userDrawn="1"/>
        </p:nvSpPr>
        <p:spPr>
          <a:xfrm>
            <a:off x="8951302" y="388762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1971487"/>
            <a:ext cx="385397" cy="385397"/>
          </a:xfrm>
          <a:prstGeom prst="ellipse">
            <a:avLst/>
          </a:prstGeom>
          <a:solidFill>
            <a:schemeClr val="accent4"/>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19888"/>
            <a:ext cx="385397" cy="385397"/>
          </a:xfrm>
          <a:prstGeom prst="ellipse">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8951302" y="5803755"/>
            <a:ext cx="385397" cy="385397"/>
          </a:xfrm>
          <a:prstGeom prst="ellipse">
            <a:avLst/>
          </a:prstGeom>
          <a:solidFill>
            <a:schemeClr val="accent6"/>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113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8">
                                            <p:txEl>
                                              <p:pRg st="0" end="0"/>
                                            </p:txEl>
                                          </p:spTgt>
                                        </p:tgtEl>
                                        <p:attrNameLst>
                                          <p:attrName>style.visibility</p:attrName>
                                        </p:attrNameLst>
                                      </p:cBhvr>
                                      <p:to>
                                        <p:strVal val="visible"/>
                                      </p:to>
                                    </p:set>
                                    <p:animEffect transition="in" filter="wipe(left)">
                                      <p:cBhvr>
                                        <p:cTn id="18" dur="500"/>
                                        <p:tgtEl>
                                          <p:spTgt spid="28">
                                            <p:txEl>
                                              <p:pRg st="0" end="0"/>
                                            </p:txEl>
                                          </p:spTgt>
                                        </p:tgtEl>
                                      </p:cBhvr>
                                    </p:animEffect>
                                  </p:childTnLst>
                                </p:cTn>
                              </p:par>
                            </p:childTnLst>
                          </p:cTn>
                        </p:par>
                        <p:par>
                          <p:cTn id="19" fill="hold">
                            <p:stCondLst>
                              <p:cond delay="1500"/>
                            </p:stCondLst>
                            <p:childTnLst>
                              <p:par>
                                <p:cTn id="20" presetID="2" presetClass="entr" presetSubtype="4" decel="100000" fill="hold" grpId="0" nodeType="afterEffect">
                                  <p:stCondLst>
                                    <p:cond delay="0"/>
                                  </p:stCondLst>
                                  <p:childTnLst>
                                    <p:set>
                                      <p:cBhvr>
                                        <p:cTn id="21" dur="1" fill="hold">
                                          <p:stCondLst>
                                            <p:cond delay="0"/>
                                          </p:stCondLst>
                                        </p:cTn>
                                        <p:tgtEl>
                                          <p:spTgt spid="39"/>
                                        </p:tgtEl>
                                        <p:attrNameLst>
                                          <p:attrName>style.visibility</p:attrName>
                                        </p:attrNameLst>
                                      </p:cBhvr>
                                      <p:to>
                                        <p:strVal val="visible"/>
                                      </p:to>
                                    </p:set>
                                    <p:anim calcmode="lin" valueType="num">
                                      <p:cBhvr additive="base">
                                        <p:cTn id="22" dur="500" fill="hold"/>
                                        <p:tgtEl>
                                          <p:spTgt spid="39"/>
                                        </p:tgtEl>
                                        <p:attrNameLst>
                                          <p:attrName>ppt_x</p:attrName>
                                        </p:attrNameLst>
                                      </p:cBhvr>
                                      <p:tavLst>
                                        <p:tav tm="0">
                                          <p:val>
                                            <p:strVal val="#ppt_x"/>
                                          </p:val>
                                        </p:tav>
                                        <p:tav tm="100000">
                                          <p:val>
                                            <p:strVal val="#ppt_x"/>
                                          </p:val>
                                        </p:tav>
                                      </p:tavLst>
                                    </p:anim>
                                    <p:anim calcmode="lin" valueType="num">
                                      <p:cBhvr additive="base">
                                        <p:cTn id="23" dur="500" fill="hold"/>
                                        <p:tgtEl>
                                          <p:spTgt spid="39"/>
                                        </p:tgtEl>
                                        <p:attrNameLst>
                                          <p:attrName>ppt_y</p:attrName>
                                        </p:attrNameLst>
                                      </p:cBhvr>
                                      <p:tavLst>
                                        <p:tav tm="0">
                                          <p:val>
                                            <p:strVal val="1+#ppt_h/2"/>
                                          </p:val>
                                        </p:tav>
                                        <p:tav tm="100000">
                                          <p:val>
                                            <p:strVal val="#ppt_y"/>
                                          </p:val>
                                        </p:tav>
                                      </p:tavLst>
                                    </p:anim>
                                  </p:childTnLst>
                                </p:cTn>
                              </p:par>
                              <p:par>
                                <p:cTn id="24" presetID="2" presetClass="entr" presetSubtype="2" decel="100000" fill="hold" grpId="0" nodeType="withEffect">
                                  <p:stCondLst>
                                    <p:cond delay="0"/>
                                  </p:stCondLst>
                                  <p:childTnLst>
                                    <p:set>
                                      <p:cBhvr>
                                        <p:cTn id="25" dur="1" fill="hold">
                                          <p:stCondLst>
                                            <p:cond delay="0"/>
                                          </p:stCondLst>
                                        </p:cTn>
                                        <p:tgtEl>
                                          <p:spTgt spid="38">
                                            <p:txEl>
                                              <p:pRg st="0" end="0"/>
                                            </p:txEl>
                                          </p:spTgt>
                                        </p:tgtEl>
                                        <p:attrNameLst>
                                          <p:attrName>style.visibility</p:attrName>
                                        </p:attrNameLst>
                                      </p:cBhvr>
                                      <p:to>
                                        <p:strVal val="visible"/>
                                      </p:to>
                                    </p:set>
                                    <p:anim calcmode="lin" valueType="num">
                                      <p:cBhvr additive="base">
                                        <p:cTn id="26"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38">
                                            <p:txEl>
                                              <p:pRg st="0" end="0"/>
                                            </p:txEl>
                                          </p:spTgt>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37">
                                            <p:txEl>
                                              <p:pRg st="0" end="0"/>
                                            </p:txEl>
                                          </p:spTgt>
                                        </p:tgtEl>
                                        <p:attrNameLst>
                                          <p:attrName>style.visibility</p:attrName>
                                        </p:attrNameLst>
                                      </p:cBhvr>
                                      <p:to>
                                        <p:strVal val="visible"/>
                                      </p:to>
                                    </p:set>
                                    <p:animEffect transition="in" filter="wipe(left)">
                                      <p:cBhvr>
                                        <p:cTn id="31" dur="500"/>
                                        <p:tgtEl>
                                          <p:spTgt spid="37">
                                            <p:txEl>
                                              <p:pRg st="0" end="0"/>
                                            </p:txEl>
                                          </p:spTgt>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wipe(up)">
                                      <p:cBhvr>
                                        <p:cTn id="35" dur="500"/>
                                        <p:tgtEl>
                                          <p:spTgt spid="61"/>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par>
                          <p:cTn id="40" fill="hold">
                            <p:stCondLst>
                              <p:cond delay="3500"/>
                            </p:stCondLst>
                            <p:childTnLst>
                              <p:par>
                                <p:cTn id="41" presetID="22" presetClass="entr" presetSubtype="2"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right)">
                                      <p:cBhvr>
                                        <p:cTn id="43" dur="500"/>
                                        <p:tgtEl>
                                          <p:spTgt spid="10"/>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right)">
                                      <p:cBhvr>
                                        <p:cTn id="47" dur="500"/>
                                        <p:tgtEl>
                                          <p:spTgt spid="13"/>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17">
                                            <p:txEl>
                                              <p:pRg st="0" end="0"/>
                                            </p:txEl>
                                          </p:spTgt>
                                        </p:tgtEl>
                                        <p:attrNameLst>
                                          <p:attrName>style.visibility</p:attrName>
                                        </p:attrNameLst>
                                      </p:cBhvr>
                                      <p:to>
                                        <p:strVal val="visible"/>
                                      </p:to>
                                    </p:set>
                                    <p:animEffect transition="in" filter="wipe(right)">
                                      <p:cBhvr>
                                        <p:cTn id="50" dur="500"/>
                                        <p:tgtEl>
                                          <p:spTgt spid="17">
                                            <p:txEl>
                                              <p:pRg st="0" end="0"/>
                                            </p:txEl>
                                          </p:spTgt>
                                        </p:tgtEl>
                                      </p:cBhvr>
                                    </p:animEffect>
                                  </p:childTnLst>
                                </p:cTn>
                              </p:par>
                            </p:childTnLst>
                          </p:cTn>
                        </p:par>
                        <p:par>
                          <p:cTn id="51" fill="hold">
                            <p:stCondLst>
                              <p:cond delay="4500"/>
                            </p:stCondLst>
                            <p:childTnLst>
                              <p:par>
                                <p:cTn id="52" presetID="2" presetClass="entr" presetSubtype="4" decel="100000" fill="hold" grpId="0" nodeType="after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additive="base">
                                        <p:cTn id="54" dur="500" fill="hold"/>
                                        <p:tgtEl>
                                          <p:spTgt spid="21"/>
                                        </p:tgtEl>
                                        <p:attrNameLst>
                                          <p:attrName>ppt_x</p:attrName>
                                        </p:attrNameLst>
                                      </p:cBhvr>
                                      <p:tavLst>
                                        <p:tav tm="0">
                                          <p:val>
                                            <p:strVal val="#ppt_x"/>
                                          </p:val>
                                        </p:tav>
                                        <p:tav tm="100000">
                                          <p:val>
                                            <p:strVal val="#ppt_x"/>
                                          </p:val>
                                        </p:tav>
                                      </p:tavLst>
                                    </p:anim>
                                    <p:anim calcmode="lin" valueType="num">
                                      <p:cBhvr additive="base">
                                        <p:cTn id="55" dur="500" fill="hold"/>
                                        <p:tgtEl>
                                          <p:spTgt spid="21"/>
                                        </p:tgtEl>
                                        <p:attrNameLst>
                                          <p:attrName>ppt_y</p:attrName>
                                        </p:attrNameLst>
                                      </p:cBhvr>
                                      <p:tavLst>
                                        <p:tav tm="0">
                                          <p:val>
                                            <p:strVal val="1+#ppt_h/2"/>
                                          </p:val>
                                        </p:tav>
                                        <p:tav tm="100000">
                                          <p:val>
                                            <p:strVal val="#ppt_y"/>
                                          </p:val>
                                        </p:tav>
                                      </p:tavLst>
                                    </p:anim>
                                  </p:childTnLst>
                                </p:cTn>
                              </p:par>
                              <p:par>
                                <p:cTn id="56" presetID="2" presetClass="entr" presetSubtype="8" decel="100000" fill="hold" grpId="0" nodeType="withEffect">
                                  <p:stCondLst>
                                    <p:cond delay="0"/>
                                  </p:stCondLst>
                                  <p:childTnLst>
                                    <p:set>
                                      <p:cBhvr>
                                        <p:cTn id="57" dur="1" fill="hold">
                                          <p:stCondLst>
                                            <p:cond delay="0"/>
                                          </p:stCondLst>
                                        </p:cTn>
                                        <p:tgtEl>
                                          <p:spTgt spid="20">
                                            <p:txEl>
                                              <p:pRg st="0" end="0"/>
                                            </p:txEl>
                                          </p:spTgt>
                                        </p:tgtEl>
                                        <p:attrNameLst>
                                          <p:attrName>style.visibility</p:attrName>
                                        </p:attrNameLst>
                                      </p:cBhvr>
                                      <p:to>
                                        <p:strVal val="visible"/>
                                      </p:to>
                                    </p:set>
                                    <p:anim calcmode="lin" valueType="num">
                                      <p:cBhvr additive="base">
                                        <p:cTn id="58"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5000"/>
                            </p:stCondLst>
                            <p:childTnLst>
                              <p:par>
                                <p:cTn id="61" presetID="22" presetClass="entr" presetSubtype="2" fill="hold" grpId="0" nodeType="afterEffect">
                                  <p:stCondLst>
                                    <p:cond delay="0"/>
                                  </p:stCondLst>
                                  <p:childTnLst>
                                    <p:set>
                                      <p:cBhvr>
                                        <p:cTn id="62" dur="1" fill="hold">
                                          <p:stCondLst>
                                            <p:cond delay="0"/>
                                          </p:stCondLst>
                                        </p:cTn>
                                        <p:tgtEl>
                                          <p:spTgt spid="19">
                                            <p:txEl>
                                              <p:pRg st="0" end="0"/>
                                            </p:txEl>
                                          </p:spTgt>
                                        </p:tgtEl>
                                        <p:attrNameLst>
                                          <p:attrName>style.visibility</p:attrName>
                                        </p:attrNameLst>
                                      </p:cBhvr>
                                      <p:to>
                                        <p:strVal val="visible"/>
                                      </p:to>
                                    </p:set>
                                    <p:animEffect transition="in" filter="wipe(right)">
                                      <p:cBhvr>
                                        <p:cTn id="63" dur="500"/>
                                        <p:tgtEl>
                                          <p:spTgt spid="19">
                                            <p:txEl>
                                              <p:pRg st="0" end="0"/>
                                            </p:txEl>
                                          </p:spTgt>
                                        </p:tgtEl>
                                      </p:cBhvr>
                                    </p:animEffect>
                                  </p:childTnLst>
                                </p:cTn>
                              </p:par>
                            </p:childTnLst>
                          </p:cTn>
                        </p:par>
                        <p:par>
                          <p:cTn id="64" fill="hold">
                            <p:stCondLst>
                              <p:cond delay="5500"/>
                            </p:stCondLst>
                            <p:childTnLst>
                              <p:par>
                                <p:cTn id="65" presetID="22" presetClass="entr" presetSubtype="1" fill="hold" nodeType="afterEffect">
                                  <p:stCondLst>
                                    <p:cond delay="0"/>
                                  </p:stCondLst>
                                  <p:childTnLst>
                                    <p:set>
                                      <p:cBhvr>
                                        <p:cTn id="66" dur="1" fill="hold">
                                          <p:stCondLst>
                                            <p:cond delay="0"/>
                                          </p:stCondLst>
                                        </p:cTn>
                                        <p:tgtEl>
                                          <p:spTgt spid="64"/>
                                        </p:tgtEl>
                                        <p:attrNameLst>
                                          <p:attrName>style.visibility</p:attrName>
                                        </p:attrNameLst>
                                      </p:cBhvr>
                                      <p:to>
                                        <p:strVal val="visible"/>
                                      </p:to>
                                    </p:set>
                                    <p:animEffect transition="in" filter="wipe(up)">
                                      <p:cBhvr>
                                        <p:cTn id="67" dur="500"/>
                                        <p:tgtEl>
                                          <p:spTgt spid="64"/>
                                        </p:tgtEl>
                                      </p:cBhvr>
                                    </p:animEffect>
                                  </p:childTnLst>
                                </p:cTn>
                              </p:par>
                            </p:childTnLst>
                          </p:cTn>
                        </p:par>
                        <p:par>
                          <p:cTn id="68" fill="hold">
                            <p:stCondLst>
                              <p:cond delay="6000"/>
                            </p:stCondLst>
                            <p:childTnLst>
                              <p:par>
                                <p:cTn id="69" presetID="10" presetClass="entr" presetSubtype="0" fill="hold" grpId="0" nodeType="afterEffect">
                                  <p:stCondLst>
                                    <p:cond delay="0"/>
                                  </p:stCondLst>
                                  <p:childTnLst>
                                    <p:set>
                                      <p:cBhvr>
                                        <p:cTn id="70" dur="1" fill="hold">
                                          <p:stCondLst>
                                            <p:cond delay="0"/>
                                          </p:stCondLst>
                                        </p:cTn>
                                        <p:tgtEl>
                                          <p:spTgt spid="57"/>
                                        </p:tgtEl>
                                        <p:attrNameLst>
                                          <p:attrName>style.visibility</p:attrName>
                                        </p:attrNameLst>
                                      </p:cBhvr>
                                      <p:to>
                                        <p:strVal val="visible"/>
                                      </p:to>
                                    </p:set>
                                    <p:animEffect transition="in" filter="fade">
                                      <p:cBhvr>
                                        <p:cTn id="71" dur="500"/>
                                        <p:tgtEl>
                                          <p:spTgt spid="57"/>
                                        </p:tgtEl>
                                      </p:cBhvr>
                                    </p:animEffect>
                                  </p:childTnLst>
                                </p:cTn>
                              </p:par>
                            </p:childTnLst>
                          </p:cTn>
                        </p:par>
                        <p:par>
                          <p:cTn id="72" fill="hold">
                            <p:stCondLst>
                              <p:cond delay="6500"/>
                            </p:stCondLst>
                            <p:childTnLst>
                              <p:par>
                                <p:cTn id="73" presetID="22" presetClass="entr" presetSubtype="8" fill="hold" nodeType="after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wipe(left)">
                                      <p:cBhvr>
                                        <p:cTn id="75" dur="500"/>
                                        <p:tgtEl>
                                          <p:spTgt spid="50"/>
                                        </p:tgtEl>
                                      </p:cBhvr>
                                    </p:animEffect>
                                  </p:childTnLst>
                                </p:cTn>
                              </p:par>
                            </p:childTnLst>
                          </p:cTn>
                        </p:par>
                        <p:par>
                          <p:cTn id="76" fill="hold">
                            <p:stCondLst>
                              <p:cond delay="7000"/>
                            </p:stCondLst>
                            <p:childTnLst>
                              <p:par>
                                <p:cTn id="77" presetID="22" presetClass="entr" presetSubtype="8" fill="hold" grpId="0" nodeType="after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wipe(left)">
                                      <p:cBhvr>
                                        <p:cTn id="79" dur="500"/>
                                        <p:tgtEl>
                                          <p:spTgt spid="51"/>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Effect transition="in" filter="wipe(left)">
                                      <p:cBhvr>
                                        <p:cTn id="82" dur="500"/>
                                        <p:tgtEl>
                                          <p:spTgt spid="52">
                                            <p:txEl>
                                              <p:pRg st="0" end="0"/>
                                            </p:txEl>
                                          </p:spTgt>
                                        </p:tgtEl>
                                      </p:cBhvr>
                                    </p:animEffect>
                                  </p:childTnLst>
                                </p:cTn>
                              </p:par>
                            </p:childTnLst>
                          </p:cTn>
                        </p:par>
                        <p:par>
                          <p:cTn id="83" fill="hold">
                            <p:stCondLst>
                              <p:cond delay="7500"/>
                            </p:stCondLst>
                            <p:childTnLst>
                              <p:par>
                                <p:cTn id="84" presetID="2" presetClass="entr" presetSubtype="2" decel="100000" fill="hold" grpId="0" nodeType="afterEffect">
                                  <p:stCondLst>
                                    <p:cond delay="0"/>
                                  </p:stCondLst>
                                  <p:childTnLst>
                                    <p:set>
                                      <p:cBhvr>
                                        <p:cTn id="85" dur="1" fill="hold">
                                          <p:stCondLst>
                                            <p:cond delay="0"/>
                                          </p:stCondLst>
                                        </p:cTn>
                                        <p:tgtEl>
                                          <p:spTgt spid="55">
                                            <p:txEl>
                                              <p:pRg st="0" end="0"/>
                                            </p:txEl>
                                          </p:spTgt>
                                        </p:tgtEl>
                                        <p:attrNameLst>
                                          <p:attrName>style.visibility</p:attrName>
                                        </p:attrNameLst>
                                      </p:cBhvr>
                                      <p:to>
                                        <p:strVal val="visible"/>
                                      </p:to>
                                    </p:set>
                                    <p:anim calcmode="lin" valueType="num">
                                      <p:cBhvr additive="base">
                                        <p:cTn id="86" dur="500" fill="hold"/>
                                        <p:tgtEl>
                                          <p:spTgt spid="55">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55">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56"/>
                                        </p:tgtEl>
                                        <p:attrNameLst>
                                          <p:attrName>style.visibility</p:attrName>
                                        </p:attrNameLst>
                                      </p:cBhvr>
                                      <p:to>
                                        <p:strVal val="visible"/>
                                      </p:to>
                                    </p:set>
                                    <p:anim calcmode="lin" valueType="num">
                                      <p:cBhvr additive="base">
                                        <p:cTn id="90" dur="500" fill="hold"/>
                                        <p:tgtEl>
                                          <p:spTgt spid="56"/>
                                        </p:tgtEl>
                                        <p:attrNameLst>
                                          <p:attrName>ppt_x</p:attrName>
                                        </p:attrNameLst>
                                      </p:cBhvr>
                                      <p:tavLst>
                                        <p:tav tm="0">
                                          <p:val>
                                            <p:strVal val="#ppt_x"/>
                                          </p:val>
                                        </p:tav>
                                        <p:tav tm="100000">
                                          <p:val>
                                            <p:strVal val="#ppt_x"/>
                                          </p:val>
                                        </p:tav>
                                      </p:tavLst>
                                    </p:anim>
                                    <p:anim calcmode="lin" valueType="num">
                                      <p:cBhvr additive="base">
                                        <p:cTn id="91" dur="500" fill="hold"/>
                                        <p:tgtEl>
                                          <p:spTgt spid="56"/>
                                        </p:tgtEl>
                                        <p:attrNameLst>
                                          <p:attrName>ppt_y</p:attrName>
                                        </p:attrNameLst>
                                      </p:cBhvr>
                                      <p:tavLst>
                                        <p:tav tm="0">
                                          <p:val>
                                            <p:strVal val="1+#ppt_h/2"/>
                                          </p:val>
                                        </p:tav>
                                        <p:tav tm="100000">
                                          <p:val>
                                            <p:strVal val="#ppt_y"/>
                                          </p:val>
                                        </p:tav>
                                      </p:tavLst>
                                    </p:anim>
                                  </p:childTnLst>
                                </p:cTn>
                              </p:par>
                            </p:childTnLst>
                          </p:cTn>
                        </p:par>
                        <p:par>
                          <p:cTn id="92" fill="hold">
                            <p:stCondLst>
                              <p:cond delay="8000"/>
                            </p:stCondLst>
                            <p:childTnLst>
                              <p:par>
                                <p:cTn id="93" presetID="22" presetClass="entr" presetSubtype="8" fill="hold" grpId="0" nodeType="afterEffect">
                                  <p:stCondLst>
                                    <p:cond delay="0"/>
                                  </p:stCondLst>
                                  <p:childTnLst>
                                    <p:set>
                                      <p:cBhvr>
                                        <p:cTn id="94" dur="1" fill="hold">
                                          <p:stCondLst>
                                            <p:cond delay="0"/>
                                          </p:stCondLst>
                                        </p:cTn>
                                        <p:tgtEl>
                                          <p:spTgt spid="53">
                                            <p:txEl>
                                              <p:pRg st="0" end="0"/>
                                            </p:txEl>
                                          </p:spTgt>
                                        </p:tgtEl>
                                        <p:attrNameLst>
                                          <p:attrName>style.visibility</p:attrName>
                                        </p:attrNameLst>
                                      </p:cBhvr>
                                      <p:to>
                                        <p:strVal val="visible"/>
                                      </p:to>
                                    </p:set>
                                    <p:animEffect transition="in" filter="wipe(left)">
                                      <p:cBhvr>
                                        <p:cTn id="95" dur="500"/>
                                        <p:tgtEl>
                                          <p:spTgt spid="53">
                                            <p:txEl>
                                              <p:pRg st="0" end="0"/>
                                            </p:txEl>
                                          </p:spTgt>
                                        </p:tgtEl>
                                      </p:cBhvr>
                                    </p:animEffect>
                                  </p:childTnLst>
                                </p:cTn>
                              </p:par>
                            </p:childTnLst>
                          </p:cTn>
                        </p:par>
                        <p:par>
                          <p:cTn id="96" fill="hold">
                            <p:stCondLst>
                              <p:cond delay="8500"/>
                            </p:stCondLst>
                            <p:childTnLst>
                              <p:par>
                                <p:cTn id="97" presetID="22" presetClass="entr" presetSubtype="1" fill="hold" nodeType="afterEffect">
                                  <p:stCondLst>
                                    <p:cond delay="0"/>
                                  </p:stCondLst>
                                  <p:childTnLst>
                                    <p:set>
                                      <p:cBhvr>
                                        <p:cTn id="98" dur="1" fill="hold">
                                          <p:stCondLst>
                                            <p:cond delay="0"/>
                                          </p:stCondLst>
                                        </p:cTn>
                                        <p:tgtEl>
                                          <p:spTgt spid="68"/>
                                        </p:tgtEl>
                                        <p:attrNameLst>
                                          <p:attrName>style.visibility</p:attrName>
                                        </p:attrNameLst>
                                      </p:cBhvr>
                                      <p:to>
                                        <p:strVal val="visible"/>
                                      </p:to>
                                    </p:set>
                                    <p:animEffect transition="in" filter="wipe(up)">
                                      <p:cBhvr>
                                        <p:cTn id="99" dur="500"/>
                                        <p:tgtEl>
                                          <p:spTgt spid="68"/>
                                        </p:tgtEl>
                                      </p:cBhvr>
                                    </p:animEffect>
                                  </p:childTnLst>
                                </p:cTn>
                              </p:par>
                            </p:childTnLst>
                          </p:cTn>
                        </p:par>
                        <p:par>
                          <p:cTn id="100" fill="hold">
                            <p:stCondLst>
                              <p:cond delay="9000"/>
                            </p:stCondLst>
                            <p:childTnLst>
                              <p:par>
                                <p:cTn id="101" presetID="10" presetClass="entr" presetSubtype="0" fill="hold" grpId="0" nodeType="after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fade">
                                      <p:cBhvr>
                                        <p:cTn id="103" dur="500"/>
                                        <p:tgtEl>
                                          <p:spTgt spid="40"/>
                                        </p:tgtEl>
                                      </p:cBhvr>
                                    </p:animEffect>
                                  </p:childTnLst>
                                </p:cTn>
                              </p:par>
                            </p:childTnLst>
                          </p:cTn>
                        </p:par>
                        <p:par>
                          <p:cTn id="104" fill="hold">
                            <p:stCondLst>
                              <p:cond delay="9500"/>
                            </p:stCondLst>
                            <p:childTnLst>
                              <p:par>
                                <p:cTn id="105" presetID="22" presetClass="entr" presetSubtype="2" fill="hold" nodeType="afterEffect">
                                  <p:stCondLst>
                                    <p:cond delay="0"/>
                                  </p:stCondLst>
                                  <p:childTnLst>
                                    <p:set>
                                      <p:cBhvr>
                                        <p:cTn id="106" dur="1" fill="hold">
                                          <p:stCondLst>
                                            <p:cond delay="0"/>
                                          </p:stCondLst>
                                        </p:cTn>
                                        <p:tgtEl>
                                          <p:spTgt spid="41"/>
                                        </p:tgtEl>
                                        <p:attrNameLst>
                                          <p:attrName>style.visibility</p:attrName>
                                        </p:attrNameLst>
                                      </p:cBhvr>
                                      <p:to>
                                        <p:strVal val="visible"/>
                                      </p:to>
                                    </p:set>
                                    <p:animEffect transition="in" filter="wipe(right)">
                                      <p:cBhvr>
                                        <p:cTn id="107" dur="500"/>
                                        <p:tgtEl>
                                          <p:spTgt spid="41"/>
                                        </p:tgtEl>
                                      </p:cBhvr>
                                    </p:animEffect>
                                  </p:childTnLst>
                                </p:cTn>
                              </p:par>
                            </p:childTnLst>
                          </p:cTn>
                        </p:par>
                        <p:par>
                          <p:cTn id="108" fill="hold">
                            <p:stCondLst>
                              <p:cond delay="10000"/>
                            </p:stCondLst>
                            <p:childTnLst>
                              <p:par>
                                <p:cTn id="109" presetID="22" presetClass="entr" presetSubtype="2" fill="hold" grpId="0" nodeType="afterEffect">
                                  <p:stCondLst>
                                    <p:cond delay="0"/>
                                  </p:stCondLst>
                                  <p:childTnLst>
                                    <p:set>
                                      <p:cBhvr>
                                        <p:cTn id="110" dur="1" fill="hold">
                                          <p:stCondLst>
                                            <p:cond delay="0"/>
                                          </p:stCondLst>
                                        </p:cTn>
                                        <p:tgtEl>
                                          <p:spTgt spid="49"/>
                                        </p:tgtEl>
                                        <p:attrNameLst>
                                          <p:attrName>style.visibility</p:attrName>
                                        </p:attrNameLst>
                                      </p:cBhvr>
                                      <p:to>
                                        <p:strVal val="visible"/>
                                      </p:to>
                                    </p:set>
                                    <p:animEffect transition="in" filter="wipe(right)">
                                      <p:cBhvr>
                                        <p:cTn id="111" dur="500"/>
                                        <p:tgtEl>
                                          <p:spTgt spid="49"/>
                                        </p:tgtEl>
                                      </p:cBhvr>
                                    </p:animEffect>
                                  </p:childTnLst>
                                </p:cTn>
                              </p:par>
                              <p:par>
                                <p:cTn id="112" presetID="22" presetClass="entr" presetSubtype="2" fill="hold" grpId="0" nodeType="withEffect">
                                  <p:stCondLst>
                                    <p:cond delay="0"/>
                                  </p:stCondLst>
                                  <p:childTnLst>
                                    <p:set>
                                      <p:cBhvr>
                                        <p:cTn id="113" dur="1" fill="hold">
                                          <p:stCondLst>
                                            <p:cond delay="0"/>
                                          </p:stCondLst>
                                        </p:cTn>
                                        <p:tgtEl>
                                          <p:spTgt spid="42">
                                            <p:txEl>
                                              <p:pRg st="0" end="0"/>
                                            </p:txEl>
                                          </p:spTgt>
                                        </p:tgtEl>
                                        <p:attrNameLst>
                                          <p:attrName>style.visibility</p:attrName>
                                        </p:attrNameLst>
                                      </p:cBhvr>
                                      <p:to>
                                        <p:strVal val="visible"/>
                                      </p:to>
                                    </p:set>
                                    <p:animEffect transition="in" filter="wipe(right)">
                                      <p:cBhvr>
                                        <p:cTn id="114" dur="500"/>
                                        <p:tgtEl>
                                          <p:spTgt spid="42">
                                            <p:txEl>
                                              <p:pRg st="0" end="0"/>
                                            </p:txEl>
                                          </p:spTgt>
                                        </p:tgtEl>
                                      </p:cBhvr>
                                    </p:animEffect>
                                  </p:childTnLst>
                                </p:cTn>
                              </p:par>
                            </p:childTnLst>
                          </p:cTn>
                        </p:par>
                        <p:par>
                          <p:cTn id="115" fill="hold">
                            <p:stCondLst>
                              <p:cond delay="10500"/>
                            </p:stCondLst>
                            <p:childTnLst>
                              <p:par>
                                <p:cTn id="116" presetID="2" presetClass="entr" presetSubtype="4" decel="100000" fill="hold" grpId="0" nodeType="afterEffect">
                                  <p:stCondLst>
                                    <p:cond delay="0"/>
                                  </p:stCondLst>
                                  <p:childTnLst>
                                    <p:set>
                                      <p:cBhvr>
                                        <p:cTn id="117" dur="1" fill="hold">
                                          <p:stCondLst>
                                            <p:cond delay="0"/>
                                          </p:stCondLst>
                                        </p:cTn>
                                        <p:tgtEl>
                                          <p:spTgt spid="45"/>
                                        </p:tgtEl>
                                        <p:attrNameLst>
                                          <p:attrName>style.visibility</p:attrName>
                                        </p:attrNameLst>
                                      </p:cBhvr>
                                      <p:to>
                                        <p:strVal val="visible"/>
                                      </p:to>
                                    </p:set>
                                    <p:anim calcmode="lin" valueType="num">
                                      <p:cBhvr additive="base">
                                        <p:cTn id="118" dur="500" fill="hold"/>
                                        <p:tgtEl>
                                          <p:spTgt spid="45"/>
                                        </p:tgtEl>
                                        <p:attrNameLst>
                                          <p:attrName>ppt_x</p:attrName>
                                        </p:attrNameLst>
                                      </p:cBhvr>
                                      <p:tavLst>
                                        <p:tav tm="0">
                                          <p:val>
                                            <p:strVal val="#ppt_x"/>
                                          </p:val>
                                        </p:tav>
                                        <p:tav tm="100000">
                                          <p:val>
                                            <p:strVal val="#ppt_x"/>
                                          </p:val>
                                        </p:tav>
                                      </p:tavLst>
                                    </p:anim>
                                    <p:anim calcmode="lin" valueType="num">
                                      <p:cBhvr additive="base">
                                        <p:cTn id="119" dur="500" fill="hold"/>
                                        <p:tgtEl>
                                          <p:spTgt spid="45"/>
                                        </p:tgtEl>
                                        <p:attrNameLst>
                                          <p:attrName>ppt_y</p:attrName>
                                        </p:attrNameLst>
                                      </p:cBhvr>
                                      <p:tavLst>
                                        <p:tav tm="0">
                                          <p:val>
                                            <p:strVal val="1+#ppt_h/2"/>
                                          </p:val>
                                        </p:tav>
                                        <p:tav tm="100000">
                                          <p:val>
                                            <p:strVal val="#ppt_y"/>
                                          </p:val>
                                        </p:tav>
                                      </p:tavLst>
                                    </p:anim>
                                  </p:childTnLst>
                                </p:cTn>
                              </p:par>
                              <p:par>
                                <p:cTn id="120" presetID="2" presetClass="entr" presetSubtype="8" decel="100000" fill="hold" grpId="0" nodeType="withEffect">
                                  <p:stCondLst>
                                    <p:cond delay="0"/>
                                  </p:stCondLst>
                                  <p:childTnLst>
                                    <p:set>
                                      <p:cBhvr>
                                        <p:cTn id="121" dur="1" fill="hold">
                                          <p:stCondLst>
                                            <p:cond delay="0"/>
                                          </p:stCondLst>
                                        </p:cTn>
                                        <p:tgtEl>
                                          <p:spTgt spid="44">
                                            <p:txEl>
                                              <p:pRg st="0" end="0"/>
                                            </p:txEl>
                                          </p:spTgt>
                                        </p:tgtEl>
                                        <p:attrNameLst>
                                          <p:attrName>style.visibility</p:attrName>
                                        </p:attrNameLst>
                                      </p:cBhvr>
                                      <p:to>
                                        <p:strVal val="visible"/>
                                      </p:to>
                                    </p:set>
                                    <p:anim calcmode="lin" valueType="num">
                                      <p:cBhvr additive="base">
                                        <p:cTn id="122"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123" dur="500" fill="hold"/>
                                        <p:tgtEl>
                                          <p:spTgt spid="44">
                                            <p:txEl>
                                              <p:pRg st="0" end="0"/>
                                            </p:txEl>
                                          </p:spTgt>
                                        </p:tgtEl>
                                        <p:attrNameLst>
                                          <p:attrName>ppt_y</p:attrName>
                                        </p:attrNameLst>
                                      </p:cBhvr>
                                      <p:tavLst>
                                        <p:tav tm="0">
                                          <p:val>
                                            <p:strVal val="#ppt_y"/>
                                          </p:val>
                                        </p:tav>
                                        <p:tav tm="100000">
                                          <p:val>
                                            <p:strVal val="#ppt_y"/>
                                          </p:val>
                                        </p:tav>
                                      </p:tavLst>
                                    </p:anim>
                                  </p:childTnLst>
                                </p:cTn>
                              </p:par>
                            </p:childTnLst>
                          </p:cTn>
                        </p:par>
                        <p:par>
                          <p:cTn id="124" fill="hold">
                            <p:stCondLst>
                              <p:cond delay="11000"/>
                            </p:stCondLst>
                            <p:childTnLst>
                              <p:par>
                                <p:cTn id="125" presetID="22" presetClass="entr" presetSubtype="2" fill="hold" grpId="0" nodeType="afterEffect">
                                  <p:stCondLst>
                                    <p:cond delay="0"/>
                                  </p:stCondLst>
                                  <p:childTnLst>
                                    <p:set>
                                      <p:cBhvr>
                                        <p:cTn id="126" dur="1" fill="hold">
                                          <p:stCondLst>
                                            <p:cond delay="0"/>
                                          </p:stCondLst>
                                        </p:cTn>
                                        <p:tgtEl>
                                          <p:spTgt spid="43">
                                            <p:txEl>
                                              <p:pRg st="0" end="0"/>
                                            </p:txEl>
                                          </p:spTgt>
                                        </p:tgtEl>
                                        <p:attrNameLst>
                                          <p:attrName>style.visibility</p:attrName>
                                        </p:attrNameLst>
                                      </p:cBhvr>
                                      <p:to>
                                        <p:strVal val="visible"/>
                                      </p:to>
                                    </p:set>
                                    <p:animEffect transition="in" filter="wipe(right)">
                                      <p:cBhvr>
                                        <p:cTn id="127" dur="500"/>
                                        <p:tgtEl>
                                          <p:spTgt spid="43">
                                            <p:txEl>
                                              <p:pRg st="0" end="0"/>
                                            </p:txEl>
                                          </p:spTgt>
                                        </p:tgtEl>
                                      </p:cBhvr>
                                    </p:animEffect>
                                  </p:childTnLst>
                                </p:cTn>
                              </p:par>
                            </p:childTnLst>
                          </p:cTn>
                        </p:par>
                        <p:par>
                          <p:cTn id="128" fill="hold">
                            <p:stCondLst>
                              <p:cond delay="11500"/>
                            </p:stCondLst>
                            <p:childTnLst>
                              <p:par>
                                <p:cTn id="129" presetID="22" presetClass="entr" presetSubtype="1" fill="hold" nodeType="afterEffect">
                                  <p:stCondLst>
                                    <p:cond delay="0"/>
                                  </p:stCondLst>
                                  <p:childTnLst>
                                    <p:set>
                                      <p:cBhvr>
                                        <p:cTn id="130" dur="1" fill="hold">
                                          <p:stCondLst>
                                            <p:cond delay="0"/>
                                          </p:stCondLst>
                                        </p:cTn>
                                        <p:tgtEl>
                                          <p:spTgt spid="72"/>
                                        </p:tgtEl>
                                        <p:attrNameLst>
                                          <p:attrName>style.visibility</p:attrName>
                                        </p:attrNameLst>
                                      </p:cBhvr>
                                      <p:to>
                                        <p:strVal val="visible"/>
                                      </p:to>
                                    </p:set>
                                    <p:animEffect transition="in" filter="wipe(up)">
                                      <p:cBhvr>
                                        <p:cTn id="131"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8"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8"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4" grpId="0" build="p">
        <p:tmplLst>
          <p:tmpl lvl="1">
            <p:tnLst>
              <p:par>
                <p:cTn presetID="2" presetClass="entr" presetSubtype="8"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13" grpId="0" animBg="1"/>
      <p:bldP spid="17" grpId="0" build="p">
        <p:tmplLst>
          <p:tmpl lvl="1">
            <p:tnLst>
              <p:par>
                <p:cTn presetID="22" presetClass="entr" presetSubtype="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right)">
                      <p:cBhvr>
                        <p:cTn dur="500"/>
                        <p:tgtEl>
                          <p:spTgt spid="17"/>
                        </p:tgtEl>
                      </p:cBhvr>
                    </p:animEffect>
                  </p:childTnLst>
                </p:cTn>
              </p:par>
            </p:tnLst>
          </p:tmpl>
        </p:tmplLst>
      </p:bldP>
      <p:bldP spid="49" grpId="0" animBg="1"/>
      <p:bldP spid="42" grpId="0" build="p">
        <p:tmplLst>
          <p:tmpl lvl="1">
            <p:tnLst>
              <p:par>
                <p:cTn presetID="22" presetClass="entr" presetSubtype="2"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51" grpId="0" animBg="1"/>
      <p:bldP spid="52" grpId="0" build="p">
        <p:tmplLst>
          <p:tmpl lvl="1">
            <p:tnLst>
              <p:par>
                <p:cTn presetID="22" presetClass="entr" presetSubtype="8"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5" grpId="0" build="p">
        <p:tmplLst>
          <p:tmpl lvl="1">
            <p:tnLst>
              <p:par>
                <p:cTn presetID="2" presetClass="entr" presetSubtype="2" decel="100000"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1+#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P spid="56" grpId="0" animBg="1"/>
      <p:bldP spid="8" grpId="0" animBg="1"/>
      <p:bldP spid="24" grpId="0" animBg="1"/>
      <p:bldP spid="40" grpId="0" animBg="1"/>
      <p:bldP spid="57" grpId="0" animBg="1"/>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History - En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a:endCxn id="8" idx="0"/>
          </p:cNvCxnSpPr>
          <p:nvPr userDrawn="1"/>
        </p:nvCxnSpPr>
        <p:spPr>
          <a:xfrm>
            <a:off x="9144000" y="0"/>
            <a:ext cx="1" cy="196828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11275193" y="2728663"/>
            <a:ext cx="4608971" cy="1479012"/>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11275193" y="17874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11366633" y="250450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2" name="直線コネクタ 21"/>
          <p:cNvCxnSpPr/>
          <p:nvPr userDrawn="1"/>
        </p:nvCxnSpPr>
        <p:spPr>
          <a:xfrm>
            <a:off x="9144000" y="2353683"/>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3"/>
            <a:endCxn id="24" idx="2"/>
          </p:cNvCxnSpPr>
          <p:nvPr userDrawn="1"/>
        </p:nvCxnSpPr>
        <p:spPr>
          <a:xfrm>
            <a:off x="8349923" y="4081115"/>
            <a:ext cx="601379"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7193396" y="35120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7173384" y="370759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2394088" y="4648795"/>
            <a:ext cx="4608971" cy="1479012"/>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2394088" y="370759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5089589" y="442463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2" idx="0"/>
          </p:cNvCxnSpPr>
          <p:nvPr userDrawn="1"/>
        </p:nvCxnSpPr>
        <p:spPr>
          <a:xfrm>
            <a:off x="9144001" y="4273816"/>
            <a:ext cx="0" cy="174236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6"/>
            <a:endCxn id="17" idx="1"/>
          </p:cNvCxnSpPr>
          <p:nvPr userDrawn="1"/>
        </p:nvCxnSpPr>
        <p:spPr>
          <a:xfrm flipV="1">
            <a:off x="9336699" y="2160983"/>
            <a:ext cx="629766"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9986477" y="1591911"/>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9966465" y="17874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2" name="二等辺三角形 1"/>
          <p:cNvSpPr/>
          <p:nvPr userDrawn="1"/>
        </p:nvSpPr>
        <p:spPr bwMode="auto">
          <a:xfrm>
            <a:off x="8813940" y="6016176"/>
            <a:ext cx="660121" cy="569070"/>
          </a:xfrm>
          <a:prstGeom prst="triangle">
            <a:avLst/>
          </a:prstGeom>
          <a:solidFill>
            <a:schemeClr val="tx2"/>
          </a:solidFill>
          <a:ln w="57150">
            <a:solidFill>
              <a:schemeClr val="bg1"/>
            </a:solidFill>
            <a:prstDash val="solid"/>
            <a:round/>
            <a:headEnd/>
            <a:tailEnd/>
          </a:ln>
          <a:effectLst>
            <a:outerShdw sx="102000" sy="102000" algn="ctr" rotWithShape="0">
              <a:prstClr val="black">
                <a:alpha val="15000"/>
              </a:prstClr>
            </a:outerShdw>
          </a:effectLst>
        </p:spPr>
        <p:txBody>
          <a:bodyPr vert="horz" wrap="square" lIns="91440" tIns="45720" rIns="91440" bIns="45720" numCol="1" rtlCol="0" anchor="t" anchorCtr="0" compatLnSpc="1">
            <a:prstTxWarp prst="textNoShape">
              <a:avLst/>
            </a:prstTxWarp>
          </a:bodyPr>
          <a:lstStyle/>
          <a:p>
            <a:pPr algn="ctr"/>
            <a:endParaRPr kumimoji="1" lang="ja-JP" altLang="en-US"/>
          </a:p>
        </p:txBody>
      </p:sp>
      <p:grpSp>
        <p:nvGrpSpPr>
          <p:cNvPr id="47" name="グループ化 46"/>
          <p:cNvGrpSpPr/>
          <p:nvPr userDrawn="1"/>
        </p:nvGrpSpPr>
        <p:grpSpPr>
          <a:xfrm>
            <a:off x="8190907" y="7678639"/>
            <a:ext cx="1940630" cy="72008"/>
            <a:chOff x="6119664" y="3270498"/>
            <a:chExt cx="1940630" cy="72008"/>
          </a:xfrm>
        </p:grpSpPr>
        <p:sp>
          <p:nvSpPr>
            <p:cNvPr id="48" name="正方形/長方形 47"/>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8" name="楕円 7"/>
          <p:cNvSpPr/>
          <p:nvPr userDrawn="1"/>
        </p:nvSpPr>
        <p:spPr>
          <a:xfrm>
            <a:off x="8951302" y="19682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388841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148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animEffect transition="in" filter="wipe(left)">
                                      <p:cBhvr>
                                        <p:cTn id="18" dur="500"/>
                                        <p:tgtEl>
                                          <p:spTgt spid="17">
                                            <p:txEl>
                                              <p:pRg st="0" end="0"/>
                                            </p:txEl>
                                          </p:spTgt>
                                        </p:tgtEl>
                                      </p:cBhvr>
                                    </p:animEffect>
                                  </p:childTnLst>
                                </p:cTn>
                              </p:par>
                            </p:childTnLst>
                          </p:cTn>
                        </p:par>
                        <p:par>
                          <p:cTn id="19" fill="hold">
                            <p:stCondLst>
                              <p:cond delay="1500"/>
                            </p:stCondLst>
                            <p:childTnLst>
                              <p:par>
                                <p:cTn id="20" presetID="2" presetClass="entr" presetSubtype="2" decel="100000" fill="hold" grpId="0" nodeType="after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 calcmode="lin" valueType="num">
                                      <p:cBhvr additive="base">
                                        <p:cTn id="22"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20">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4" decel="10000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ppt_x"/>
                                          </p:val>
                                        </p:tav>
                                        <p:tav tm="100000">
                                          <p:val>
                                            <p:strVal val="#ppt_x"/>
                                          </p:val>
                                        </p:tav>
                                      </p:tavLst>
                                    </p:anim>
                                    <p:anim calcmode="lin" valueType="num">
                                      <p:cBhvr additive="base">
                                        <p:cTn id="27" dur="500" fill="hold"/>
                                        <p:tgtEl>
                                          <p:spTgt spid="21"/>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animEffect transition="in" filter="wipe(left)">
                                      <p:cBhvr>
                                        <p:cTn id="31" dur="500"/>
                                        <p:tgtEl>
                                          <p:spTgt spid="19">
                                            <p:txEl>
                                              <p:pRg st="0" end="0"/>
                                            </p:txEl>
                                          </p:spTgt>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up)">
                                      <p:cBhvr>
                                        <p:cTn id="35" dur="500"/>
                                        <p:tgtEl>
                                          <p:spTgt spid="22"/>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par>
                          <p:cTn id="40" fill="hold">
                            <p:stCondLst>
                              <p:cond delay="3500"/>
                            </p:stCondLst>
                            <p:childTnLst>
                              <p:par>
                                <p:cTn id="41" presetID="22" presetClass="entr" presetSubtype="2" fill="hold"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right)">
                                      <p:cBhvr>
                                        <p:cTn id="43" dur="500"/>
                                        <p:tgtEl>
                                          <p:spTgt spid="29"/>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right)">
                                      <p:cBhvr>
                                        <p:cTn id="47" dur="500"/>
                                        <p:tgtEl>
                                          <p:spTgt spid="27"/>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28">
                                            <p:txEl>
                                              <p:pRg st="0" end="0"/>
                                            </p:txEl>
                                          </p:spTgt>
                                        </p:tgtEl>
                                        <p:attrNameLst>
                                          <p:attrName>style.visibility</p:attrName>
                                        </p:attrNameLst>
                                      </p:cBhvr>
                                      <p:to>
                                        <p:strVal val="visible"/>
                                      </p:to>
                                    </p:set>
                                    <p:animEffect transition="in" filter="wipe(right)">
                                      <p:cBhvr>
                                        <p:cTn id="50" dur="500"/>
                                        <p:tgtEl>
                                          <p:spTgt spid="28">
                                            <p:txEl>
                                              <p:pRg st="0" end="0"/>
                                            </p:txEl>
                                          </p:spTgt>
                                        </p:tgtEl>
                                      </p:cBhvr>
                                    </p:animEffect>
                                  </p:childTnLst>
                                </p:cTn>
                              </p:par>
                            </p:childTnLst>
                          </p:cTn>
                        </p:par>
                        <p:par>
                          <p:cTn id="51" fill="hold">
                            <p:stCondLst>
                              <p:cond delay="4500"/>
                            </p:stCondLst>
                            <p:childTnLst>
                              <p:par>
                                <p:cTn id="52" presetID="2" presetClass="entr" presetSubtype="4" decel="100000"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anim calcmode="lin" valueType="num">
                                      <p:cBhvr additive="base">
                                        <p:cTn id="54" dur="500" fill="hold"/>
                                        <p:tgtEl>
                                          <p:spTgt spid="39"/>
                                        </p:tgtEl>
                                        <p:attrNameLst>
                                          <p:attrName>ppt_x</p:attrName>
                                        </p:attrNameLst>
                                      </p:cBhvr>
                                      <p:tavLst>
                                        <p:tav tm="0">
                                          <p:val>
                                            <p:strVal val="#ppt_x"/>
                                          </p:val>
                                        </p:tav>
                                        <p:tav tm="100000">
                                          <p:val>
                                            <p:strVal val="#ppt_x"/>
                                          </p:val>
                                        </p:tav>
                                      </p:tavLst>
                                    </p:anim>
                                    <p:anim calcmode="lin" valueType="num">
                                      <p:cBhvr additive="base">
                                        <p:cTn id="55" dur="500" fill="hold"/>
                                        <p:tgtEl>
                                          <p:spTgt spid="39"/>
                                        </p:tgtEl>
                                        <p:attrNameLst>
                                          <p:attrName>ppt_y</p:attrName>
                                        </p:attrNameLst>
                                      </p:cBhvr>
                                      <p:tavLst>
                                        <p:tav tm="0">
                                          <p:val>
                                            <p:strVal val="1+#ppt_h/2"/>
                                          </p:val>
                                        </p:tav>
                                        <p:tav tm="100000">
                                          <p:val>
                                            <p:strVal val="#ppt_y"/>
                                          </p:val>
                                        </p:tav>
                                      </p:tavLst>
                                    </p:anim>
                                  </p:childTnLst>
                                </p:cTn>
                              </p:par>
                              <p:par>
                                <p:cTn id="56" presetID="2" presetClass="entr" presetSubtype="8" decel="100000" fill="hold" grpId="0" nodeType="withEffect">
                                  <p:stCondLst>
                                    <p:cond delay="0"/>
                                  </p:stCondLst>
                                  <p:childTnLst>
                                    <p:set>
                                      <p:cBhvr>
                                        <p:cTn id="57" dur="1" fill="hold">
                                          <p:stCondLst>
                                            <p:cond delay="0"/>
                                          </p:stCondLst>
                                        </p:cTn>
                                        <p:tgtEl>
                                          <p:spTgt spid="38">
                                            <p:txEl>
                                              <p:pRg st="0" end="0"/>
                                            </p:txEl>
                                          </p:spTgt>
                                        </p:tgtEl>
                                        <p:attrNameLst>
                                          <p:attrName>style.visibility</p:attrName>
                                        </p:attrNameLst>
                                      </p:cBhvr>
                                      <p:to>
                                        <p:strVal val="visible"/>
                                      </p:to>
                                    </p:set>
                                    <p:anim calcmode="lin" valueType="num">
                                      <p:cBhvr additive="base">
                                        <p:cTn id="58" dur="500" fill="hold"/>
                                        <p:tgtEl>
                                          <p:spTgt spid="38">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38">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5000"/>
                            </p:stCondLst>
                            <p:childTnLst>
                              <p:par>
                                <p:cTn id="61" presetID="22" presetClass="entr" presetSubtype="2" fill="hold" grpId="0" nodeType="afterEffect">
                                  <p:stCondLst>
                                    <p:cond delay="0"/>
                                  </p:stCondLst>
                                  <p:childTnLst>
                                    <p:set>
                                      <p:cBhvr>
                                        <p:cTn id="62" dur="1" fill="hold">
                                          <p:stCondLst>
                                            <p:cond delay="0"/>
                                          </p:stCondLst>
                                        </p:cTn>
                                        <p:tgtEl>
                                          <p:spTgt spid="37">
                                            <p:txEl>
                                              <p:pRg st="0" end="0"/>
                                            </p:txEl>
                                          </p:spTgt>
                                        </p:tgtEl>
                                        <p:attrNameLst>
                                          <p:attrName>style.visibility</p:attrName>
                                        </p:attrNameLst>
                                      </p:cBhvr>
                                      <p:to>
                                        <p:strVal val="visible"/>
                                      </p:to>
                                    </p:set>
                                    <p:animEffect transition="in" filter="wipe(right)">
                                      <p:cBhvr>
                                        <p:cTn id="63" dur="500"/>
                                        <p:tgtEl>
                                          <p:spTgt spid="37">
                                            <p:txEl>
                                              <p:pRg st="0" end="0"/>
                                            </p:txEl>
                                          </p:spTgt>
                                        </p:tgtEl>
                                      </p:cBhvr>
                                    </p:animEffect>
                                  </p:childTnLst>
                                </p:cTn>
                              </p:par>
                            </p:childTnLst>
                          </p:cTn>
                        </p:par>
                        <p:par>
                          <p:cTn id="64" fill="hold">
                            <p:stCondLst>
                              <p:cond delay="5500"/>
                            </p:stCondLst>
                            <p:childTnLst>
                              <p:par>
                                <p:cTn id="65" presetID="22" presetClass="entr" presetSubtype="1" fill="hold" nodeType="after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wipe(up)">
                                      <p:cBhvr>
                                        <p:cTn id="67" dur="500"/>
                                        <p:tgtEl>
                                          <p:spTgt spid="46"/>
                                        </p:tgtEl>
                                      </p:cBhvr>
                                    </p:animEffect>
                                  </p:childTnLst>
                                </p:cTn>
                              </p:par>
                            </p:childTnLst>
                          </p:cTn>
                        </p:par>
                        <p:par>
                          <p:cTn id="68" fill="hold">
                            <p:stCondLst>
                              <p:cond delay="6000"/>
                            </p:stCondLst>
                            <p:childTnLst>
                              <p:par>
                                <p:cTn id="69" presetID="2" presetClass="entr" presetSubtype="4" decel="100000" fill="hold" grpId="0" nodeType="afterEffect">
                                  <p:stCondLst>
                                    <p:cond delay="0"/>
                                  </p:stCondLst>
                                  <p:childTnLst>
                                    <p:set>
                                      <p:cBhvr>
                                        <p:cTn id="70" dur="1" fill="hold">
                                          <p:stCondLst>
                                            <p:cond delay="0"/>
                                          </p:stCondLst>
                                        </p:cTn>
                                        <p:tgtEl>
                                          <p:spTgt spid="2"/>
                                        </p:tgtEl>
                                        <p:attrNameLst>
                                          <p:attrName>style.visibility</p:attrName>
                                        </p:attrNameLst>
                                      </p:cBhvr>
                                      <p:to>
                                        <p:strVal val="visible"/>
                                      </p:to>
                                    </p:set>
                                    <p:anim calcmode="lin" valueType="num">
                                      <p:cBhvr additive="base">
                                        <p:cTn id="71" dur="500" fill="hold"/>
                                        <p:tgtEl>
                                          <p:spTgt spid="2"/>
                                        </p:tgtEl>
                                        <p:attrNameLst>
                                          <p:attrName>ppt_x</p:attrName>
                                        </p:attrNameLst>
                                      </p:cBhvr>
                                      <p:tavLst>
                                        <p:tav tm="0">
                                          <p:val>
                                            <p:strVal val="#ppt_x"/>
                                          </p:val>
                                        </p:tav>
                                        <p:tav tm="100000">
                                          <p:val>
                                            <p:strVal val="#ppt_x"/>
                                          </p:val>
                                        </p:tav>
                                      </p:tavLst>
                                    </p:anim>
                                    <p:anim calcmode="lin" valueType="num">
                                      <p:cBhvr additive="base">
                                        <p:cTn id="72" dur="500" fill="hold"/>
                                        <p:tgtEl>
                                          <p:spTgt spid="2"/>
                                        </p:tgtEl>
                                        <p:attrNameLst>
                                          <p:attrName>ppt_y</p:attrName>
                                        </p:attrNameLst>
                                      </p:cBhvr>
                                      <p:tavLst>
                                        <p:tav tm="0">
                                          <p:val>
                                            <p:strVal val="1+#ppt_h/2"/>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62">
                                            <p:txEl>
                                              <p:pRg st="0" end="0"/>
                                            </p:txEl>
                                          </p:spTgt>
                                        </p:tgtEl>
                                        <p:attrNameLst>
                                          <p:attrName>style.visibility</p:attrName>
                                        </p:attrNameLst>
                                      </p:cBhvr>
                                      <p:to>
                                        <p:strVal val="visible"/>
                                      </p:to>
                                    </p:set>
                                    <p:anim calcmode="lin" valueType="num">
                                      <p:cBhvr additive="base">
                                        <p:cTn id="75" dur="7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76" dur="750" fill="hold"/>
                                        <p:tgtEl>
                                          <p:spTgt spid="62">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250"/>
                                  </p:stCondLst>
                                  <p:childTnLst>
                                    <p:set>
                                      <p:cBhvr>
                                        <p:cTn id="78" dur="1" fill="hold">
                                          <p:stCondLst>
                                            <p:cond delay="0"/>
                                          </p:stCondLst>
                                        </p:cTn>
                                        <p:tgtEl>
                                          <p:spTgt spid="47"/>
                                        </p:tgtEl>
                                        <p:attrNameLst>
                                          <p:attrName>style.visibility</p:attrName>
                                        </p:attrNameLst>
                                      </p:cBhvr>
                                      <p:to>
                                        <p:strVal val="visible"/>
                                      </p:to>
                                    </p:set>
                                    <p:anim calcmode="lin" valueType="num">
                                      <p:cBhvr additive="base">
                                        <p:cTn id="79" dur="500" fill="hold"/>
                                        <p:tgtEl>
                                          <p:spTgt spid="47"/>
                                        </p:tgtEl>
                                        <p:attrNameLst>
                                          <p:attrName>ppt_x</p:attrName>
                                        </p:attrNameLst>
                                      </p:cBhvr>
                                      <p:tavLst>
                                        <p:tav tm="0">
                                          <p:val>
                                            <p:strVal val="#ppt_x"/>
                                          </p:val>
                                        </p:tav>
                                        <p:tav tm="100000">
                                          <p:val>
                                            <p:strVal val="#ppt_x"/>
                                          </p:val>
                                        </p:tav>
                                      </p:tavLst>
                                    </p:anim>
                                    <p:anim calcmode="lin" valueType="num">
                                      <p:cBhvr additive="base">
                                        <p:cTn id="80" dur="500" fill="hold"/>
                                        <p:tgtEl>
                                          <p:spTgt spid="47"/>
                                        </p:tgtEl>
                                        <p:attrNameLst>
                                          <p:attrName>ppt_y</p:attrName>
                                        </p:attrNameLst>
                                      </p:cBhvr>
                                      <p:tavLst>
                                        <p:tav tm="0">
                                          <p:val>
                                            <p:strVal val="1+#ppt_h/2"/>
                                          </p:val>
                                        </p:tav>
                                        <p:tav tm="100000">
                                          <p:val>
                                            <p:strVal val="#ppt_y"/>
                                          </p:val>
                                        </p:tav>
                                      </p:tavLst>
                                    </p:anim>
                                  </p:childTnLst>
                                </p:cTn>
                              </p:par>
                            </p:childTnLst>
                          </p:cTn>
                        </p:par>
                        <p:par>
                          <p:cTn id="81" fill="hold">
                            <p:stCondLst>
                              <p:cond delay="6750"/>
                            </p:stCondLst>
                            <p:childTnLst>
                              <p:par>
                                <p:cTn id="82" presetID="22" presetClass="entr" presetSubtype="8" fill="hold" grpId="0" nodeType="afterEffect">
                                  <p:stCondLst>
                                    <p:cond delay="0"/>
                                  </p:stCondLst>
                                  <p:childTnLst>
                                    <p:set>
                                      <p:cBhvr>
                                        <p:cTn id="83" dur="1" fill="hold">
                                          <p:stCondLst>
                                            <p:cond delay="0"/>
                                          </p:stCondLst>
                                        </p:cTn>
                                        <p:tgtEl>
                                          <p:spTgt spid="61"/>
                                        </p:tgtEl>
                                        <p:attrNameLst>
                                          <p:attrName>style.visibility</p:attrName>
                                        </p:attrNameLst>
                                      </p:cBhvr>
                                      <p:to>
                                        <p:strVal val="visible"/>
                                      </p:to>
                                    </p:set>
                                    <p:animEffect transition="in" filter="wipe(left)">
                                      <p:cBhvr>
                                        <p:cTn id="84"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2"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37" grpId="0" build="p">
        <p:tmplLst>
          <p:tmpl lvl="1">
            <p:tnLst>
              <p:par>
                <p:cTn presetID="22" presetClass="entr" presetSubtype="2"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right)">
                      <p:cBhvr>
                        <p:cTn dur="500"/>
                        <p:tgtEl>
                          <p:spTgt spid="37"/>
                        </p:tgtEl>
                      </p:cBhvr>
                    </p:animEffect>
                  </p:childTnLst>
                </p:cTn>
              </p:par>
            </p:tnLst>
          </p:tmpl>
        </p:tmplLst>
      </p:bldP>
      <p:bldP spid="38" grpId="0" build="p">
        <p:tmplLst>
          <p:tmpl lvl="1">
            <p:tnLst>
              <p:par>
                <p:cTn presetID="2" presetClass="entr" presetSubtype="8"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0-#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13" grpId="0" animBg="1"/>
      <p:bldP spid="17" grpId="0" build="p">
        <p:tmplLst>
          <p:tmpl lvl="1">
            <p:tnLst>
              <p:par>
                <p:cTn presetID="22" presetClass="entr" presetSubtype="8"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2" grpId="0" animBg="1"/>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4"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750" fill="hold"/>
                        <p:tgtEl>
                          <p:spTgt spid="62"/>
                        </p:tgtEl>
                        <p:attrNameLst>
                          <p:attrName>ppt_x</p:attrName>
                        </p:attrNameLst>
                      </p:cBhvr>
                      <p:tavLst>
                        <p:tav tm="0">
                          <p:val>
                            <p:strVal val="#ppt_x"/>
                          </p:val>
                        </p:tav>
                        <p:tav tm="100000">
                          <p:val>
                            <p:strVal val="#ppt_x"/>
                          </p:val>
                        </p:tav>
                      </p:tavLst>
                    </p:anim>
                    <p:anim calcmode="lin" valueType="num">
                      <p:cBhvr additive="base">
                        <p:cTn dur="750" fill="hold"/>
                        <p:tgtEl>
                          <p:spTgt spid="62"/>
                        </p:tgtEl>
                        <p:attrNameLst>
                          <p:attrName>ppt_y</p:attrName>
                        </p:attrNameLst>
                      </p:cBhvr>
                      <p:tavLst>
                        <p:tav tm="0">
                          <p:val>
                            <p:strVal val="1+#ppt_h/2"/>
                          </p:val>
                        </p:tav>
                        <p:tav tm="100000">
                          <p:val>
                            <p:strVal val="#ppt_y"/>
                          </p:val>
                        </p:tav>
                      </p:tavLst>
                    </p:anim>
                  </p:childTnLst>
                </p:cTn>
              </p:par>
            </p:tnLst>
          </p:tmpl>
        </p:tmplLst>
      </p:bldP>
      <p:bldP spid="8" grpId="0" animBg="1"/>
      <p:bldP spid="24" grpId="0" animBg="1"/>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3" name="正方形/長方形 12"/>
          <p:cNvSpPr/>
          <p:nvPr userDrawn="1"/>
        </p:nvSpPr>
        <p:spPr bwMode="auto">
          <a:xfrm>
            <a:off x="0" y="0"/>
            <a:ext cx="9144000" cy="10285413"/>
          </a:xfrm>
          <a:prstGeom prst="rect">
            <a:avLst/>
          </a:pr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algn="ctr"/>
            <a:endParaRPr kumimoji="1" lang="ja-JP" altLang="en-US"/>
          </a:p>
        </p:txBody>
      </p:sp>
      <p:sp>
        <p:nvSpPr>
          <p:cNvPr id="14" name="正方形/長方形 13"/>
          <p:cNvSpPr/>
          <p:nvPr userDrawn="1"/>
        </p:nvSpPr>
        <p:spPr bwMode="auto">
          <a:xfrm>
            <a:off x="9144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9792000" y="648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0440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9144000" y="1296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20" name="テキスト プレースホルダー 12"/>
          <p:cNvSpPr>
            <a:spLocks noGrp="1"/>
          </p:cNvSpPr>
          <p:nvPr>
            <p:ph type="body" sz="quarter" idx="19" hasCustomPrompt="1"/>
          </p:nvPr>
        </p:nvSpPr>
        <p:spPr>
          <a:xfrm>
            <a:off x="799830" y="2551906"/>
            <a:ext cx="7544341" cy="51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8" hasCustomPrompt="1"/>
          </p:nvPr>
        </p:nvSpPr>
        <p:spPr>
          <a:xfrm>
            <a:off x="9588843" y="2551906"/>
            <a:ext cx="7665487" cy="5181600"/>
          </a:xfrm>
        </p:spPr>
        <p:txBody>
          <a:bodyPr anchor="ctr">
            <a:normAutofit/>
          </a:bodyPr>
          <a:lstStyle>
            <a:lvl1pPr algn="l">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847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 presetClass="entr" presetSubtype="8" decel="100000" fill="hold" grpId="0" nodeType="withEffect">
                                  <p:stCondLst>
                                    <p:cond delay="25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750" fill="hold"/>
                                        <p:tgtEl>
                                          <p:spTgt spid="14"/>
                                        </p:tgtEl>
                                        <p:attrNameLst>
                                          <p:attrName>ppt_x</p:attrName>
                                        </p:attrNameLst>
                                      </p:cBhvr>
                                      <p:tavLst>
                                        <p:tav tm="0">
                                          <p:val>
                                            <p:strVal val="0-#ppt_w/2"/>
                                          </p:val>
                                        </p:tav>
                                        <p:tav tm="100000">
                                          <p:val>
                                            <p:strVal val="#ppt_x"/>
                                          </p:val>
                                        </p:tav>
                                      </p:tavLst>
                                    </p:anim>
                                    <p:anim calcmode="lin" valueType="num">
                                      <p:cBhvr additive="base">
                                        <p:cTn id="11" dur="750" fill="hold"/>
                                        <p:tgtEl>
                                          <p:spTgt spid="14"/>
                                        </p:tgtEl>
                                        <p:attrNameLst>
                                          <p:attrName>ppt_y</p:attrName>
                                        </p:attrNameLst>
                                      </p:cBhvr>
                                      <p:tavLst>
                                        <p:tav tm="0">
                                          <p:val>
                                            <p:strVal val="#ppt_y"/>
                                          </p:val>
                                        </p:tav>
                                        <p:tav tm="100000">
                                          <p:val>
                                            <p:strVal val="#ppt_y"/>
                                          </p:val>
                                        </p:tav>
                                      </p:tavLst>
                                    </p:anim>
                                  </p:childTnLst>
                                </p:cTn>
                              </p:par>
                              <p:par>
                                <p:cTn id="12" presetID="2" presetClass="entr" presetSubtype="8" decel="100000" fill="hold" grpId="0" nodeType="withEffect">
                                  <p:stCondLst>
                                    <p:cond delay="300"/>
                                  </p:stCondLst>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750" fill="hold"/>
                                        <p:tgtEl>
                                          <p:spTgt spid="16"/>
                                        </p:tgtEl>
                                        <p:attrNameLst>
                                          <p:attrName>ppt_x</p:attrName>
                                        </p:attrNameLst>
                                      </p:cBhvr>
                                      <p:tavLst>
                                        <p:tav tm="0">
                                          <p:val>
                                            <p:strVal val="0-#ppt_w/2"/>
                                          </p:val>
                                        </p:tav>
                                        <p:tav tm="100000">
                                          <p:val>
                                            <p:strVal val="#ppt_x"/>
                                          </p:val>
                                        </p:tav>
                                      </p:tavLst>
                                    </p:anim>
                                    <p:anim calcmode="lin" valueType="num">
                                      <p:cBhvr additive="base">
                                        <p:cTn id="15" dur="750" fill="hold"/>
                                        <p:tgtEl>
                                          <p:spTgt spid="16"/>
                                        </p:tgtEl>
                                        <p:attrNameLst>
                                          <p:attrName>ppt_y</p:attrName>
                                        </p:attrNameLst>
                                      </p:cBhvr>
                                      <p:tavLst>
                                        <p:tav tm="0">
                                          <p:val>
                                            <p:strVal val="#ppt_y"/>
                                          </p:val>
                                        </p:tav>
                                        <p:tav tm="100000">
                                          <p:val>
                                            <p:strVal val="#ppt_y"/>
                                          </p:val>
                                        </p:tav>
                                      </p:tavLst>
                                    </p:anim>
                                  </p:childTnLst>
                                </p:cTn>
                              </p:par>
                              <p:par>
                                <p:cTn id="16" presetID="2" presetClass="entr" presetSubtype="8" decel="100000" fill="hold" grpId="0" nodeType="withEffect">
                                  <p:stCondLst>
                                    <p:cond delay="35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750" fill="hold"/>
                                        <p:tgtEl>
                                          <p:spTgt spid="17"/>
                                        </p:tgtEl>
                                        <p:attrNameLst>
                                          <p:attrName>ppt_x</p:attrName>
                                        </p:attrNameLst>
                                      </p:cBhvr>
                                      <p:tavLst>
                                        <p:tav tm="0">
                                          <p:val>
                                            <p:strVal val="0-#ppt_w/2"/>
                                          </p:val>
                                        </p:tav>
                                        <p:tav tm="100000">
                                          <p:val>
                                            <p:strVal val="#ppt_x"/>
                                          </p:val>
                                        </p:tav>
                                      </p:tavLst>
                                    </p:anim>
                                    <p:anim calcmode="lin" valueType="num">
                                      <p:cBhvr additive="base">
                                        <p:cTn id="19" dur="750" fill="hold"/>
                                        <p:tgtEl>
                                          <p:spTgt spid="17"/>
                                        </p:tgtEl>
                                        <p:attrNameLst>
                                          <p:attrName>ppt_y</p:attrName>
                                        </p:attrNameLst>
                                      </p:cBhvr>
                                      <p:tavLst>
                                        <p:tav tm="0">
                                          <p:val>
                                            <p:strVal val="#ppt_y"/>
                                          </p:val>
                                        </p:tav>
                                        <p:tav tm="100000">
                                          <p:val>
                                            <p:strVal val="#ppt_y"/>
                                          </p:val>
                                        </p:tav>
                                      </p:tavLst>
                                    </p:anim>
                                  </p:childTnLst>
                                </p:cTn>
                              </p:par>
                              <p:par>
                                <p:cTn id="20" presetID="2" presetClass="entr" presetSubtype="8" decel="100000" fill="hold" grpId="0" nodeType="withEffect">
                                  <p:stCondLst>
                                    <p:cond delay="40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750" fill="hold"/>
                                        <p:tgtEl>
                                          <p:spTgt spid="18"/>
                                        </p:tgtEl>
                                        <p:attrNameLst>
                                          <p:attrName>ppt_x</p:attrName>
                                        </p:attrNameLst>
                                      </p:cBhvr>
                                      <p:tavLst>
                                        <p:tav tm="0">
                                          <p:val>
                                            <p:strVal val="0-#ppt_w/2"/>
                                          </p:val>
                                        </p:tav>
                                        <p:tav tm="100000">
                                          <p:val>
                                            <p:strVal val="#ppt_x"/>
                                          </p:val>
                                        </p:tav>
                                      </p:tavLst>
                                    </p:anim>
                                    <p:anim calcmode="lin" valueType="num">
                                      <p:cBhvr additive="base">
                                        <p:cTn id="23" dur="750" fill="hold"/>
                                        <p:tgtEl>
                                          <p:spTgt spid="18"/>
                                        </p:tgtEl>
                                        <p:attrNameLst>
                                          <p:attrName>ppt_y</p:attrName>
                                        </p:attrNameLst>
                                      </p:cBhvr>
                                      <p:tavLst>
                                        <p:tav tm="0">
                                          <p:val>
                                            <p:strVal val="#ppt_y"/>
                                          </p:val>
                                        </p:tav>
                                        <p:tav tm="100000">
                                          <p:val>
                                            <p:strVal val="#ppt_y"/>
                                          </p:val>
                                        </p:tav>
                                      </p:tavLst>
                                    </p:anim>
                                  </p:childTnLst>
                                </p:cTn>
                              </p:par>
                            </p:childTnLst>
                          </p:cTn>
                        </p:par>
                        <p:par>
                          <p:cTn id="24" fill="hold">
                            <p:stCondLst>
                              <p:cond delay="1150"/>
                            </p:stCondLst>
                            <p:childTnLst>
                              <p:par>
                                <p:cTn id="25" presetID="2" presetClass="entr" presetSubtype="12" decel="100000" fill="hold" grpId="0" nodeType="afterEffect">
                                  <p:stCondLst>
                                    <p:cond delay="0"/>
                                  </p:stCondLst>
                                  <p:iterate type="wd">
                                    <p:tmPct val="10000"/>
                                  </p:iterate>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1000" fill="hold"/>
                                        <p:tgtEl>
                                          <p:spTgt spid="20"/>
                                        </p:tgtEl>
                                        <p:attrNameLst>
                                          <p:attrName>ppt_x</p:attrName>
                                        </p:attrNameLst>
                                      </p:cBhvr>
                                      <p:tavLst>
                                        <p:tav tm="0">
                                          <p:val>
                                            <p:strVal val="0-#ppt_w/2"/>
                                          </p:val>
                                        </p:tav>
                                        <p:tav tm="100000">
                                          <p:val>
                                            <p:strVal val="#ppt_x"/>
                                          </p:val>
                                        </p:tav>
                                      </p:tavLst>
                                    </p:anim>
                                    <p:anim calcmode="lin" valueType="num">
                                      <p:cBhvr additive="base">
                                        <p:cTn id="28" dur="1000" fill="hold"/>
                                        <p:tgtEl>
                                          <p:spTgt spid="20"/>
                                        </p:tgtEl>
                                        <p:attrNameLst>
                                          <p:attrName>ppt_y</p:attrName>
                                        </p:attrNameLst>
                                      </p:cBhvr>
                                      <p:tavLst>
                                        <p:tav tm="0">
                                          <p:val>
                                            <p:strVal val="1+#ppt_h/2"/>
                                          </p:val>
                                        </p:tav>
                                        <p:tav tm="100000">
                                          <p:val>
                                            <p:strVal val="#ppt_y"/>
                                          </p:val>
                                        </p:tav>
                                      </p:tavLst>
                                    </p:anim>
                                  </p:childTnLst>
                                </p:cTn>
                              </p:par>
                            </p:childTnLst>
                          </p:cTn>
                        </p:par>
                        <p:par>
                          <p:cTn id="29" fill="hold">
                            <p:stCondLst>
                              <p:cond delay="2350"/>
                            </p:stCondLst>
                            <p:childTnLst>
                              <p:par>
                                <p:cTn id="30" presetID="10" presetClass="entr" presetSubtype="0" fill="hold" grpId="0" nodeType="afterEffect">
                                  <p:stCondLst>
                                    <p:cond delay="250"/>
                                  </p:stCondLst>
                                  <p:childTnLst>
                                    <p:set>
                                      <p:cBhvr>
                                        <p:cTn id="31" dur="1" fill="hold">
                                          <p:stCondLst>
                                            <p:cond delay="0"/>
                                          </p:stCondLst>
                                        </p:cTn>
                                        <p:tgtEl>
                                          <p:spTgt spid="21">
                                            <p:txEl>
                                              <p:pRg st="0" end="0"/>
                                            </p:txEl>
                                          </p:spTgt>
                                        </p:tgtEl>
                                        <p:attrNameLst>
                                          <p:attrName>style.visibility</p:attrName>
                                        </p:attrNameLst>
                                      </p:cBhvr>
                                      <p:to>
                                        <p:strVal val="visible"/>
                                      </p:to>
                                    </p:set>
                                    <p:animEffect transition="in" filter="fade">
                                      <p:cBhvr>
                                        <p:cTn id="32"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P spid="17" grpId="0" animBg="1"/>
      <p:bldP spid="18" grpId="0" animBg="1"/>
      <p:bldP spid="20" grpId="0">
        <p:tmplLst>
          <p:tmpl>
            <p:tnLst>
              <p:par>
                <p:cTn presetID="2" presetClass="entr" presetSubtype="12" decel="100000" fill="hold" nodeType="afterEffect">
                  <p:stCondLst>
                    <p:cond delay="0"/>
                  </p:stCondLst>
                  <p:iterate type="wd">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0-#ppt_w/2"/>
                          </p:val>
                        </p:tav>
                        <p:tav tm="100000">
                          <p:val>
                            <p:strVal val="#ppt_x"/>
                          </p:val>
                        </p:tav>
                      </p:tavLst>
                    </p:anim>
                    <p:anim calcmode="lin" valueType="num">
                      <p:cBhvr additive="base">
                        <p:cTn dur="10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10" presetClass="entr" presetSubtype="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Mobile Phone 2">
    <p:spTree>
      <p:nvGrpSpPr>
        <p:cNvPr id="1" name=""/>
        <p:cNvGrpSpPr/>
        <p:nvPr/>
      </p:nvGrpSpPr>
      <p:grpSpPr>
        <a:xfrm>
          <a:off x="0" y="0"/>
          <a:ext cx="0" cy="0"/>
          <a:chOff x="0" y="0"/>
          <a:chExt cx="0" cy="0"/>
        </a:xfrm>
      </p:grpSpPr>
      <p:grpSp>
        <p:nvGrpSpPr>
          <p:cNvPr id="19" name="グループ化 18"/>
          <p:cNvGrpSpPr/>
          <p:nvPr userDrawn="1"/>
        </p:nvGrpSpPr>
        <p:grpSpPr>
          <a:xfrm>
            <a:off x="-1" y="0"/>
            <a:ext cx="18287643" cy="7085913"/>
            <a:chOff x="-1" y="0"/>
            <a:chExt cx="18287643" cy="7085913"/>
          </a:xfrm>
        </p:grpSpPr>
        <p:sp>
          <p:nvSpPr>
            <p:cNvPr id="2" name="正方形/長方形 1"/>
            <p:cNvSpPr/>
            <p:nvPr userDrawn="1"/>
          </p:nvSpPr>
          <p:spPr bwMode="auto">
            <a:xfrm>
              <a:off x="-1" y="0"/>
              <a:ext cx="18287643" cy="5141913"/>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6" name="正方形/長方形 5"/>
            <p:cNvSpPr/>
            <p:nvPr userDrawn="1"/>
          </p:nvSpPr>
          <p:spPr bwMode="auto">
            <a:xfrm>
              <a:off x="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648000" y="5789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29600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1" y="6437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6378" y="911133"/>
            <a:ext cx="4142834" cy="8464733"/>
          </a:xfrm>
          <a:prstGeom prst="rect">
            <a:avLst/>
          </a:prstGeom>
          <a:effectLst/>
        </p:spPr>
      </p:pic>
      <p:sp>
        <p:nvSpPr>
          <p:cNvPr id="11" name="図プレースホルダー 2"/>
          <p:cNvSpPr>
            <a:spLocks noGrp="1"/>
          </p:cNvSpPr>
          <p:nvPr>
            <p:ph type="pic" sz="quarter" idx="12" hasCustomPrompt="1"/>
          </p:nvPr>
        </p:nvSpPr>
        <p:spPr>
          <a:xfrm>
            <a:off x="2657702"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4" name="テキスト プレースホルダー 12"/>
          <p:cNvSpPr>
            <a:spLocks noGrp="1"/>
          </p:cNvSpPr>
          <p:nvPr>
            <p:ph type="body" sz="quarter" idx="13" hasCustomPrompt="1"/>
          </p:nvPr>
        </p:nvSpPr>
        <p:spPr>
          <a:xfrm>
            <a:off x="6800535" y="1103086"/>
            <a:ext cx="942643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14" hasCustomPrompt="1"/>
          </p:nvPr>
        </p:nvSpPr>
        <p:spPr>
          <a:xfrm>
            <a:off x="6800534" y="5274171"/>
            <a:ext cx="942643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475413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500"/>
                                        <p:tgtEl>
                                          <p:spTgt spid="19"/>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ppt_x"/>
                                          </p:val>
                                        </p:tav>
                                        <p:tav tm="100000">
                                          <p:val>
                                            <p:strVal val="#ppt_x"/>
                                          </p:val>
                                        </p:tav>
                                      </p:tavLst>
                                    </p:anim>
                                    <p:anim calcmode="lin" valueType="num">
                                      <p:cBhvr additive="base">
                                        <p:cTn id="12" dur="75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ppt_x"/>
                                          </p:val>
                                        </p:tav>
                                        <p:tav tm="100000">
                                          <p:val>
                                            <p:strVal val="#ppt_x"/>
                                          </p:val>
                                        </p:tav>
                                      </p:tavLst>
                                    </p:anim>
                                    <p:anim calcmode="lin" valueType="num">
                                      <p:cBhvr additive="base">
                                        <p:cTn id="16" dur="75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250"/>
                                  </p:stCondLst>
                                  <p:iterate type="wd">
                                    <p:tmPct val="10000"/>
                                  </p:iterate>
                                  <p:childTnLst>
                                    <p:set>
                                      <p:cBhvr>
                                        <p:cTn id="18" dur="1" fill="hold">
                                          <p:stCondLst>
                                            <p:cond delay="0"/>
                                          </p:stCondLst>
                                        </p:cTn>
                                        <p:tgtEl>
                                          <p:spTgt spid="14">
                                            <p:txEl>
                                              <p:pRg st="0" end="0"/>
                                            </p:txEl>
                                          </p:spTgt>
                                        </p:tgtEl>
                                        <p:attrNameLst>
                                          <p:attrName>style.visibility</p:attrName>
                                        </p:attrNameLst>
                                      </p:cBhvr>
                                      <p:to>
                                        <p:strVal val="visible"/>
                                      </p:to>
                                    </p:set>
                                    <p:anim calcmode="lin" valueType="num">
                                      <p:cBhvr additive="base">
                                        <p:cTn id="19" dur="75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650"/>
                            </p:stCondLst>
                            <p:childTnLst>
                              <p:par>
                                <p:cTn id="22" presetID="2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build="p">
        <p:tmplLst>
          <p:tmpl lvl="1">
            <p:tnLst>
              <p:par>
                <p:cTn presetID="2" presetClass="entr" presetSubtype="4" decel="100000" fill="hold" nodeType="withEffect">
                  <p:stCondLst>
                    <p:cond delay="25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ppt_x"/>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Mobile Phone &amp; Tablet">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pic>
        <p:nvPicPr>
          <p:cNvPr id="6" name="図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8937" y="4023832"/>
            <a:ext cx="2611063" cy="5334986"/>
          </a:xfrm>
          <a:prstGeom prst="rect">
            <a:avLst/>
          </a:prstGeom>
          <a:effectLst/>
        </p:spPr>
      </p:pic>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5" name="図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40795" y="949977"/>
            <a:ext cx="5884221" cy="8366379"/>
          </a:xfrm>
          <a:prstGeom prst="rect">
            <a:avLst/>
          </a:prstGeom>
        </p:spPr>
      </p:pic>
      <p:sp>
        <p:nvSpPr>
          <p:cNvPr id="7" name="図プレースホルダー 2"/>
          <p:cNvSpPr>
            <a:spLocks noGrp="1"/>
          </p:cNvSpPr>
          <p:nvPr>
            <p:ph type="pic" sz="quarter" idx="12" hasCustomPrompt="1"/>
          </p:nvPr>
        </p:nvSpPr>
        <p:spPr>
          <a:xfrm>
            <a:off x="3940519" y="1738131"/>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8" name="図プレースホルダー 2"/>
          <p:cNvSpPr>
            <a:spLocks noGrp="1"/>
          </p:cNvSpPr>
          <p:nvPr>
            <p:ph type="pic" sz="quarter" idx="13" hasCustomPrompt="1"/>
          </p:nvPr>
        </p:nvSpPr>
        <p:spPr>
          <a:xfrm>
            <a:off x="1379954" y="4737100"/>
            <a:ext cx="2160841" cy="3930468"/>
          </a:xfrm>
        </p:spPr>
        <p:txBody>
          <a:bodyPr>
            <a:normAutofit/>
          </a:bodyPr>
          <a:lstStyle>
            <a:lvl1pPr>
              <a:defRPr sz="2000"/>
            </a:lvl1pPr>
          </a:lstStyle>
          <a:p>
            <a:r>
              <a:rPr kumimoji="1" lang="en-US" altLang="ja-JP" dirty="0"/>
              <a:t>Add an image</a:t>
            </a:r>
            <a:endParaRPr kumimoji="1" lang="ja-JP" altLang="en-US" dirty="0"/>
          </a:p>
        </p:txBody>
      </p:sp>
      <p:sp>
        <p:nvSpPr>
          <p:cNvPr id="10" name="テキスト プレースホルダー 12"/>
          <p:cNvSpPr>
            <a:spLocks noGrp="1"/>
          </p:cNvSpPr>
          <p:nvPr>
            <p:ph type="body" sz="quarter" idx="14" hasCustomPrompt="1"/>
          </p:nvPr>
        </p:nvSpPr>
        <p:spPr>
          <a:xfrm>
            <a:off x="9585535" y="1103086"/>
            <a:ext cx="7657436"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9585534" y="5274171"/>
            <a:ext cx="7657436"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57297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ppt_x"/>
                                          </p:val>
                                        </p:tav>
                                        <p:tav tm="100000">
                                          <p:val>
                                            <p:strVal val="#ppt_x"/>
                                          </p:val>
                                        </p:tav>
                                      </p:tavLst>
                                    </p:anim>
                                    <p:anim calcmode="lin" valueType="num">
                                      <p:cBhvr additive="base">
                                        <p:cTn id="12" dur="750" fill="hold"/>
                                        <p:tgtEl>
                                          <p:spTgt spid="5"/>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750"/>
                                        <p:tgtEl>
                                          <p:spTgt spid="5"/>
                                        </p:tgtEl>
                                      </p:cBhvr>
                                    </p:animEffect>
                                  </p:childTnLst>
                                </p:cTn>
                              </p:par>
                              <p:par>
                                <p:cTn id="16" presetID="2" presetClass="entr" presetSubtype="1" decel="10000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750" fill="hold"/>
                                        <p:tgtEl>
                                          <p:spTgt spid="7"/>
                                        </p:tgtEl>
                                        <p:attrNameLst>
                                          <p:attrName>ppt_x</p:attrName>
                                        </p:attrNameLst>
                                      </p:cBhvr>
                                      <p:tavLst>
                                        <p:tav tm="0">
                                          <p:val>
                                            <p:strVal val="#ppt_x"/>
                                          </p:val>
                                        </p:tav>
                                        <p:tav tm="100000">
                                          <p:val>
                                            <p:strVal val="#ppt_x"/>
                                          </p:val>
                                        </p:tav>
                                      </p:tavLst>
                                    </p:anim>
                                    <p:anim calcmode="lin" valueType="num">
                                      <p:cBhvr additive="base">
                                        <p:cTn id="19" dur="750" fill="hold"/>
                                        <p:tgtEl>
                                          <p:spTgt spid="7"/>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750"/>
                                        <p:tgtEl>
                                          <p:spTgt spid="7"/>
                                        </p:tgtEl>
                                      </p:cBhvr>
                                    </p:animEffect>
                                  </p:childTnLst>
                                </p:cTn>
                              </p:par>
                              <p:par>
                                <p:cTn id="23" presetID="2" presetClass="entr" presetSubtype="1" decel="100000" fill="hold"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750" fill="hold"/>
                                        <p:tgtEl>
                                          <p:spTgt spid="6"/>
                                        </p:tgtEl>
                                        <p:attrNameLst>
                                          <p:attrName>ppt_x</p:attrName>
                                        </p:attrNameLst>
                                      </p:cBhvr>
                                      <p:tavLst>
                                        <p:tav tm="0">
                                          <p:val>
                                            <p:strVal val="#ppt_x"/>
                                          </p:val>
                                        </p:tav>
                                        <p:tav tm="100000">
                                          <p:val>
                                            <p:strVal val="#ppt_x"/>
                                          </p:val>
                                        </p:tav>
                                      </p:tavLst>
                                    </p:anim>
                                    <p:anim calcmode="lin" valueType="num">
                                      <p:cBhvr additive="base">
                                        <p:cTn id="26" dur="750" fill="hold"/>
                                        <p:tgtEl>
                                          <p:spTgt spid="6"/>
                                        </p:tgtEl>
                                        <p:attrNameLst>
                                          <p:attrName>ppt_y</p:attrName>
                                        </p:attrNameLst>
                                      </p:cBhvr>
                                      <p:tavLst>
                                        <p:tav tm="0">
                                          <p:val>
                                            <p:strVal val="0-#ppt_h/2"/>
                                          </p:val>
                                        </p:tav>
                                        <p:tav tm="100000">
                                          <p:val>
                                            <p:strVal val="#ppt_y"/>
                                          </p:val>
                                        </p:tav>
                                      </p:tavLst>
                                    </p:anim>
                                  </p:childTnLst>
                                </p:cTn>
                              </p:par>
                              <p:par>
                                <p:cTn id="27" presetID="10" presetClass="entr" presetSubtype="0" fill="hold" nodeType="withEffect">
                                  <p:stCondLst>
                                    <p:cond delay="25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750"/>
                                        <p:tgtEl>
                                          <p:spTgt spid="6"/>
                                        </p:tgtEl>
                                      </p:cBhvr>
                                    </p:animEffect>
                                  </p:childTnLst>
                                </p:cTn>
                              </p:par>
                              <p:par>
                                <p:cTn id="30" presetID="2" presetClass="entr" presetSubtype="1" decel="100000" fill="hold" grpId="0" nodeType="withEffect">
                                  <p:stCondLst>
                                    <p:cond delay="25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750" fill="hold"/>
                                        <p:tgtEl>
                                          <p:spTgt spid="8"/>
                                        </p:tgtEl>
                                        <p:attrNameLst>
                                          <p:attrName>ppt_x</p:attrName>
                                        </p:attrNameLst>
                                      </p:cBhvr>
                                      <p:tavLst>
                                        <p:tav tm="0">
                                          <p:val>
                                            <p:strVal val="#ppt_x"/>
                                          </p:val>
                                        </p:tav>
                                        <p:tav tm="100000">
                                          <p:val>
                                            <p:strVal val="#ppt_x"/>
                                          </p:val>
                                        </p:tav>
                                      </p:tavLst>
                                    </p:anim>
                                    <p:anim calcmode="lin" valueType="num">
                                      <p:cBhvr additive="base">
                                        <p:cTn id="33" dur="750" fill="hold"/>
                                        <p:tgtEl>
                                          <p:spTgt spid="8"/>
                                        </p:tgtEl>
                                        <p:attrNameLst>
                                          <p:attrName>ppt_y</p:attrName>
                                        </p:attrNameLst>
                                      </p:cBhvr>
                                      <p:tavLst>
                                        <p:tav tm="0">
                                          <p:val>
                                            <p:strVal val="0-#ppt_h/2"/>
                                          </p:val>
                                        </p:tav>
                                        <p:tav tm="100000">
                                          <p:val>
                                            <p:strVal val="#ppt_y"/>
                                          </p:val>
                                        </p:tav>
                                      </p:tavLst>
                                    </p:anim>
                                  </p:childTnLst>
                                </p:cTn>
                              </p:par>
                              <p:par>
                                <p:cTn id="34" presetID="10" presetClass="entr" presetSubtype="0" fill="hold" grpId="1" nodeType="withEffect">
                                  <p:stCondLst>
                                    <p:cond delay="25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750"/>
                                        <p:tgtEl>
                                          <p:spTgt spid="8"/>
                                        </p:tgtEl>
                                      </p:cBhvr>
                                    </p:animEffect>
                                  </p:childTnLst>
                                </p:cTn>
                              </p:par>
                              <p:par>
                                <p:cTn id="37" presetID="2" presetClass="entr" presetSubtype="4" decel="100000" fill="hold" grpId="0" nodeType="withEffect">
                                  <p:stCondLst>
                                    <p:cond delay="750"/>
                                  </p:stCondLst>
                                  <p:iterate type="wd">
                                    <p:tmPct val="10000"/>
                                  </p:iterate>
                                  <p:childTnLst>
                                    <p:set>
                                      <p:cBhvr>
                                        <p:cTn id="38" dur="1" fill="hold">
                                          <p:stCondLst>
                                            <p:cond delay="0"/>
                                          </p:stCondLst>
                                        </p:cTn>
                                        <p:tgtEl>
                                          <p:spTgt spid="10">
                                            <p:txEl>
                                              <p:pRg st="0" end="0"/>
                                            </p:txEl>
                                          </p:spTgt>
                                        </p:tgtEl>
                                        <p:attrNameLst>
                                          <p:attrName>style.visibility</p:attrName>
                                        </p:attrNameLst>
                                      </p:cBhvr>
                                      <p:to>
                                        <p:strVal val="visible"/>
                                      </p:to>
                                    </p:set>
                                    <p:anim calcmode="lin" valueType="num">
                                      <p:cBhvr additive="base">
                                        <p:cTn id="39"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40" dur="75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2150"/>
                            </p:stCondLst>
                            <p:childTnLst>
                              <p:par>
                                <p:cTn id="42" presetID="22" presetClass="entr" presetSubtype="8"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P spid="10"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テキスト プレースホルダー 12"/>
          <p:cNvSpPr>
            <a:spLocks noGrp="1"/>
          </p:cNvSpPr>
          <p:nvPr>
            <p:ph type="body" sz="quarter" idx="14" hasCustomPrompt="1"/>
          </p:nvPr>
        </p:nvSpPr>
        <p:spPr>
          <a:xfrm>
            <a:off x="10473429"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10473428" y="5274171"/>
            <a:ext cx="698725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7" name="図プレースホルダー 19"/>
          <p:cNvSpPr>
            <a:spLocks noGrp="1"/>
          </p:cNvSpPr>
          <p:nvPr>
            <p:ph type="pic" sz="quarter" idx="12" hasCustomPrompt="1"/>
          </p:nvPr>
        </p:nvSpPr>
        <p:spPr>
          <a:xfrm>
            <a:off x="1056105" y="2800178"/>
            <a:ext cx="9177429" cy="5159898"/>
          </a:xfrm>
          <a:solidFill>
            <a:schemeClr val="accent1">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18" name="グループ化 17"/>
          <p:cNvGrpSpPr/>
          <p:nvPr userDrawn="1"/>
        </p:nvGrpSpPr>
        <p:grpSpPr>
          <a:xfrm>
            <a:off x="1056107" y="2279243"/>
            <a:ext cx="9177428" cy="523844"/>
            <a:chOff x="4888773" y="2065794"/>
            <a:chExt cx="8534400" cy="487140"/>
          </a:xfrm>
        </p:grpSpPr>
        <p:sp>
          <p:nvSpPr>
            <p:cNvPr id="19"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4888773" y="2489434"/>
              <a:ext cx="8534400" cy="635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p:cNvGrpSpPr/>
            <p:nvPr userDrawn="1"/>
          </p:nvGrpSpPr>
          <p:grpSpPr>
            <a:xfrm>
              <a:off x="5071109" y="2204589"/>
              <a:ext cx="542925" cy="142875"/>
              <a:chOff x="2524125" y="1614487"/>
              <a:chExt cx="542925" cy="142875"/>
            </a:xfrm>
          </p:grpSpPr>
          <p:sp>
            <p:nvSpPr>
              <p:cNvPr id="26"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13043533" y="2180776"/>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318941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par>
                                <p:cTn id="8" presetID="2" presetClass="entr" presetSubtype="4" decel="100000" fill="hold" grpId="0" nodeType="withEffect">
                                  <p:stCondLst>
                                    <p:cond delay="750"/>
                                  </p:stCondLst>
                                  <p:iterate type="wd">
                                    <p:tmPct val="10000"/>
                                  </p:iterate>
                                  <p:childTnLst>
                                    <p:set>
                                      <p:cBhvr>
                                        <p:cTn id="9" dur="1" fill="hold">
                                          <p:stCondLst>
                                            <p:cond delay="0"/>
                                          </p:stCondLst>
                                        </p:cTn>
                                        <p:tgtEl>
                                          <p:spTgt spid="10">
                                            <p:txEl>
                                              <p:pRg st="0" end="0"/>
                                            </p:txEl>
                                          </p:spTgt>
                                        </p:tgtEl>
                                        <p:attrNameLst>
                                          <p:attrName>style.visibility</p:attrName>
                                        </p:attrNameLst>
                                      </p:cBhvr>
                                      <p:to>
                                        <p:strVal val="visible"/>
                                      </p:to>
                                    </p:set>
                                    <p:anim calcmode="lin" valueType="num">
                                      <p:cBhvr additive="base">
                                        <p:cTn id="10"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1" dur="75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12" fill="hold">
                            <p:stCondLst>
                              <p:cond delay="165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2150"/>
                            </p:stCondLst>
                            <p:childTnLst>
                              <p:par>
                                <p:cTn id="17" presetID="2" presetClass="entr" presetSubtype="4" decel="10000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1000" fill="hold"/>
                                        <p:tgtEl>
                                          <p:spTgt spid="17"/>
                                        </p:tgtEl>
                                        <p:attrNameLst>
                                          <p:attrName>ppt_x</p:attrName>
                                        </p:attrNameLst>
                                      </p:cBhvr>
                                      <p:tavLst>
                                        <p:tav tm="0">
                                          <p:val>
                                            <p:strVal val="#ppt_x"/>
                                          </p:val>
                                        </p:tav>
                                        <p:tav tm="100000">
                                          <p:val>
                                            <p:strVal val="#ppt_x"/>
                                          </p:val>
                                        </p:tav>
                                      </p:tavLst>
                                    </p:anim>
                                    <p:anim calcmode="lin" valueType="num">
                                      <p:cBhvr additive="base">
                                        <p:cTn id="20" dur="10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1000" fill="hold"/>
                                        <p:tgtEl>
                                          <p:spTgt spid="18"/>
                                        </p:tgtEl>
                                        <p:attrNameLst>
                                          <p:attrName>ppt_x</p:attrName>
                                        </p:attrNameLst>
                                      </p:cBhvr>
                                      <p:tavLst>
                                        <p:tav tm="0">
                                          <p:val>
                                            <p:strVal val="#ppt_x"/>
                                          </p:val>
                                        </p:tav>
                                        <p:tav tm="100000">
                                          <p:val>
                                            <p:strVal val="#ppt_x"/>
                                          </p:val>
                                        </p:tav>
                                      </p:tavLst>
                                    </p:anim>
                                    <p:anim calcmode="lin" valueType="num">
                                      <p:cBhvr additive="base">
                                        <p:cTn id="24" dur="1000" fill="hold"/>
                                        <p:tgtEl>
                                          <p:spTgt spid="18"/>
                                        </p:tgtEl>
                                        <p:attrNameLst>
                                          <p:attrName>ppt_y</p:attrName>
                                        </p:attrNameLst>
                                      </p:cBhvr>
                                      <p:tavLst>
                                        <p:tav tm="0">
                                          <p:val>
                                            <p:strVal val="1+#ppt_h/2"/>
                                          </p:val>
                                        </p:tav>
                                        <p:tav tm="100000">
                                          <p:val>
                                            <p:strVal val="#ppt_y"/>
                                          </p:val>
                                        </p:tav>
                                      </p:tavLst>
                                    </p:anim>
                                  </p:childTnLst>
                                </p:cTn>
                              </p:par>
                              <p:par>
                                <p:cTn id="25" presetID="10" presetClass="entr" presetSubtype="0" fill="hold" grpId="1"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childTnLst>
                                </p:cTn>
                              </p:par>
                              <p:par>
                                <p:cTn id="28" presetID="10"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7" grpId="0" animBg="1"/>
      <p:bldP spid="17" grpId="1"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ices">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30" name="図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361382"/>
            <a:ext cx="7911618" cy="6409096"/>
          </a:xfrm>
          <a:prstGeom prst="rect">
            <a:avLst/>
          </a:prstGeom>
        </p:spPr>
      </p:pic>
      <p:pic>
        <p:nvPicPr>
          <p:cNvPr id="31" name="図 3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323763"/>
            <a:ext cx="3830770" cy="5446715"/>
          </a:xfrm>
          <a:prstGeom prst="rect">
            <a:avLst/>
          </a:prstGeom>
        </p:spPr>
      </p:pic>
      <p:pic>
        <p:nvPicPr>
          <p:cNvPr id="32" name="図 3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604814"/>
            <a:ext cx="2044962" cy="4165664"/>
          </a:xfrm>
          <a:prstGeom prst="rect">
            <a:avLst/>
          </a:prstGeom>
        </p:spPr>
      </p:pic>
      <p:sp>
        <p:nvSpPr>
          <p:cNvPr id="33" name="図プレースホルダー 8"/>
          <p:cNvSpPr>
            <a:spLocks noGrp="1"/>
          </p:cNvSpPr>
          <p:nvPr>
            <p:ph type="pic" sz="quarter" idx="12" hasCustomPrompt="1"/>
          </p:nvPr>
        </p:nvSpPr>
        <p:spPr>
          <a:xfrm>
            <a:off x="3394909" y="3135071"/>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34" name="図プレースホルダー 8"/>
          <p:cNvSpPr>
            <a:spLocks noGrp="1"/>
          </p:cNvSpPr>
          <p:nvPr>
            <p:ph type="pic" sz="quarter" idx="13" hasCustomPrompt="1"/>
          </p:nvPr>
        </p:nvSpPr>
        <p:spPr>
          <a:xfrm>
            <a:off x="5489811" y="631412"/>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35" name="図プレースホルダー 8"/>
          <p:cNvSpPr>
            <a:spLocks noGrp="1"/>
          </p:cNvSpPr>
          <p:nvPr>
            <p:ph type="pic" sz="quarter" idx="14" hasCustomPrompt="1"/>
          </p:nvPr>
        </p:nvSpPr>
        <p:spPr>
          <a:xfrm>
            <a:off x="13257470" y="1822452"/>
            <a:ext cx="3314700" cy="4434585"/>
          </a:xfrm>
        </p:spPr>
        <p:txBody>
          <a:bodyPr>
            <a:normAutofit/>
          </a:bodyPr>
          <a:lstStyle>
            <a:lvl1pPr>
              <a:defRPr sz="1600"/>
            </a:lvl1pPr>
          </a:lstStyle>
          <a:p>
            <a:r>
              <a:rPr kumimoji="1" lang="en-US" altLang="ja-JP" dirty="0"/>
              <a:t>Add an image</a:t>
            </a:r>
            <a:endParaRPr kumimoji="1" lang="ja-JP" altLang="en-US" dirty="0"/>
          </a:p>
        </p:txBody>
      </p:sp>
      <p:grpSp>
        <p:nvGrpSpPr>
          <p:cNvPr id="36" name="グループ化 35"/>
          <p:cNvGrpSpPr/>
          <p:nvPr userDrawn="1"/>
        </p:nvGrpSpPr>
        <p:grpSpPr>
          <a:xfrm>
            <a:off x="8190907" y="7678639"/>
            <a:ext cx="1940630" cy="72008"/>
            <a:chOff x="6119664" y="3270498"/>
            <a:chExt cx="1940630" cy="72008"/>
          </a:xfrm>
        </p:grpSpPr>
        <p:sp>
          <p:nvSpPr>
            <p:cNvPr id="37" name="正方形/長方形 36"/>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84966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randombar(horizontal)">
                                      <p:cBhvr>
                                        <p:cTn id="11" dur="500"/>
                                        <p:tgtEl>
                                          <p:spTgt spid="32"/>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randombar(horizontal)">
                                      <p:cBhvr>
                                        <p:cTn id="14" dur="500"/>
                                        <p:tgtEl>
                                          <p:spTgt spid="33"/>
                                        </p:tgtEl>
                                      </p:cBhvr>
                                    </p:animEffect>
                                  </p:childTnLst>
                                </p:cTn>
                              </p:par>
                            </p:childTnLst>
                          </p:cTn>
                        </p:par>
                        <p:par>
                          <p:cTn id="15" fill="hold">
                            <p:stCondLst>
                              <p:cond delay="1000"/>
                            </p:stCondLst>
                            <p:childTnLst>
                              <p:par>
                                <p:cTn id="16" presetID="14" presetClass="entr" presetSubtype="10"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randombar(horizontal)">
                                      <p:cBhvr>
                                        <p:cTn id="18" dur="500"/>
                                        <p:tgtEl>
                                          <p:spTgt spid="30"/>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randombar(horizontal)">
                                      <p:cBhvr>
                                        <p:cTn id="21" dur="500"/>
                                        <p:tgtEl>
                                          <p:spTgt spid="34"/>
                                        </p:tgtEl>
                                      </p:cBhvr>
                                    </p:animEffect>
                                  </p:childTnLst>
                                </p:cTn>
                              </p:par>
                            </p:childTnLst>
                          </p:cTn>
                        </p:par>
                        <p:par>
                          <p:cTn id="22" fill="hold">
                            <p:stCondLst>
                              <p:cond delay="1500"/>
                            </p:stCondLst>
                            <p:childTnLst>
                              <p:par>
                                <p:cTn id="23" presetID="14" presetClass="entr" presetSubtype="10"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randombar(horizontal)">
                                      <p:cBhvr>
                                        <p:cTn id="25" dur="500"/>
                                        <p:tgtEl>
                                          <p:spTgt spid="3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randombar(horizontal)">
                                      <p:cBhvr>
                                        <p:cTn id="28" dur="500"/>
                                        <p:tgtEl>
                                          <p:spTgt spid="35"/>
                                        </p:tgtEl>
                                      </p:cBhvr>
                                    </p:animEffect>
                                  </p:childTnLst>
                                </p:cTn>
                              </p:par>
                            </p:childTnLst>
                          </p:cTn>
                        </p:par>
                        <p:par>
                          <p:cTn id="29" fill="hold">
                            <p:stCondLst>
                              <p:cond delay="2000"/>
                            </p:stCondLst>
                            <p:childTnLst>
                              <p:par>
                                <p:cTn id="30" presetID="2" presetClass="entr" presetSubtype="4" decel="100000" fill="hold" grpId="0" nodeType="afterEffect">
                                  <p:stCondLst>
                                    <p:cond delay="0"/>
                                  </p:stCondLst>
                                  <p:childTnLst>
                                    <p:set>
                                      <p:cBhvr>
                                        <p:cTn id="31" dur="1" fill="hold">
                                          <p:stCondLst>
                                            <p:cond delay="0"/>
                                          </p:stCondLst>
                                        </p:cTn>
                                        <p:tgtEl>
                                          <p:spTgt spid="41">
                                            <p:txEl>
                                              <p:pRg st="0" end="0"/>
                                            </p:txEl>
                                          </p:spTgt>
                                        </p:tgtEl>
                                        <p:attrNameLst>
                                          <p:attrName>style.visibility</p:attrName>
                                        </p:attrNameLst>
                                      </p:cBhvr>
                                      <p:to>
                                        <p:strVal val="visible"/>
                                      </p:to>
                                    </p:set>
                                    <p:anim calcmode="lin" valueType="num">
                                      <p:cBhvr additive="base">
                                        <p:cTn id="32"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3" dur="750" fill="hold"/>
                                        <p:tgtEl>
                                          <p:spTgt spid="41">
                                            <p:txEl>
                                              <p:pRg st="0" end="0"/>
                                            </p:txEl>
                                          </p:spTgt>
                                        </p:tgtEl>
                                        <p:attrNameLst>
                                          <p:attrName>ppt_y</p:attrName>
                                        </p:attrNameLst>
                                      </p:cBhvr>
                                      <p:tavLst>
                                        <p:tav tm="0">
                                          <p:val>
                                            <p:strVal val="1+#ppt_h/2"/>
                                          </p:val>
                                        </p:tav>
                                        <p:tav tm="100000">
                                          <p:val>
                                            <p:strVal val="#ppt_y"/>
                                          </p:val>
                                        </p:tav>
                                      </p:tavLst>
                                    </p:anim>
                                  </p:childTnLst>
                                </p:cTn>
                              </p:par>
                              <p:par>
                                <p:cTn id="34" presetID="2" presetClass="entr" presetSubtype="4" decel="100000" fill="hold" nodeType="withEffect">
                                  <p:stCondLst>
                                    <p:cond delay="250"/>
                                  </p:stCondLst>
                                  <p:childTnLst>
                                    <p:set>
                                      <p:cBhvr>
                                        <p:cTn id="35" dur="1" fill="hold">
                                          <p:stCondLst>
                                            <p:cond delay="0"/>
                                          </p:stCondLst>
                                        </p:cTn>
                                        <p:tgtEl>
                                          <p:spTgt spid="36"/>
                                        </p:tgtEl>
                                        <p:attrNameLst>
                                          <p:attrName>style.visibility</p:attrName>
                                        </p:attrNameLst>
                                      </p:cBhvr>
                                      <p:to>
                                        <p:strVal val="visible"/>
                                      </p:to>
                                    </p:set>
                                    <p:anim calcmode="lin" valueType="num">
                                      <p:cBhvr additive="base">
                                        <p:cTn id="36" dur="500" fill="hold"/>
                                        <p:tgtEl>
                                          <p:spTgt spid="36"/>
                                        </p:tgtEl>
                                        <p:attrNameLst>
                                          <p:attrName>ppt_x</p:attrName>
                                        </p:attrNameLst>
                                      </p:cBhvr>
                                      <p:tavLst>
                                        <p:tav tm="0">
                                          <p:val>
                                            <p:strVal val="#ppt_x"/>
                                          </p:val>
                                        </p:tav>
                                        <p:tav tm="100000">
                                          <p:val>
                                            <p:strVal val="#ppt_x"/>
                                          </p:val>
                                        </p:tav>
                                      </p:tavLst>
                                    </p:anim>
                                    <p:anim calcmode="lin" valueType="num">
                                      <p:cBhvr additive="base">
                                        <p:cTn id="37" dur="500" fill="hold"/>
                                        <p:tgtEl>
                                          <p:spTgt spid="36"/>
                                        </p:tgtEl>
                                        <p:attrNameLst>
                                          <p:attrName>ppt_y</p:attrName>
                                        </p:attrNameLst>
                                      </p:cBhvr>
                                      <p:tavLst>
                                        <p:tav tm="0">
                                          <p:val>
                                            <p:strVal val="1+#ppt_h/2"/>
                                          </p:val>
                                        </p:tav>
                                        <p:tav tm="100000">
                                          <p:val>
                                            <p:strVal val="#ppt_y"/>
                                          </p:val>
                                        </p:tav>
                                      </p:tavLst>
                                    </p:anim>
                                  </p:childTnLst>
                                </p:cTn>
                              </p:par>
                            </p:childTnLst>
                          </p:cTn>
                        </p:par>
                        <p:par>
                          <p:cTn id="38" fill="hold">
                            <p:stCondLst>
                              <p:cond delay="2750"/>
                            </p:stCondLst>
                            <p:childTnLst>
                              <p:par>
                                <p:cTn id="39" presetID="22" presetClass="entr" presetSubtype="8"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left)">
                                      <p:cBhvr>
                                        <p:cTn id="4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40" grpId="0">
        <p:tmplLst>
          <p:tmpl>
            <p:tnLst>
              <p:par>
                <p:cTn presetID="22" presetClass="entr" presetSubtype="8"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 presetClass="entr" presetSubtype="4" decel="10000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 Simp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5783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75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2250"/>
                            </p:stCondLst>
                            <p:childTnLst>
                              <p:par>
                                <p:cTn id="22" presetID="2" presetClass="entr" presetSubtype="4" decel="100000"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 calcmode="lin" valueType="num">
                                      <p:cBhvr additive="base">
                                        <p:cTn id="2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750"/>
                            </p:stCondLst>
                            <p:childTnLst>
                              <p:par>
                                <p:cTn id="27" presetID="10" presetClass="entr" presetSubtype="0" fill="hold" grpId="0" nodeType="afterEffect">
                                  <p:stCondLst>
                                    <p:cond delay="25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fade">
                                      <p:cBhvr>
                                        <p:cTn id="2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0" grpId="0" animBg="1"/>
      <p:bldP spid="11" grpId="0" animBg="1"/>
      <p:bldP spid="12" grpId="0" build="p">
        <p:tmplLst>
          <p:tmpl lvl="1">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 Full Animated">
    <p:spTree>
      <p:nvGrpSpPr>
        <p:cNvPr id="1" name=""/>
        <p:cNvGrpSpPr/>
        <p:nvPr/>
      </p:nvGrpSpPr>
      <p:grpSpPr>
        <a:xfrm>
          <a:off x="0" y="0"/>
          <a:ext cx="0" cy="0"/>
          <a:chOff x="0" y="0"/>
          <a:chExt cx="0" cy="0"/>
        </a:xfrm>
      </p:grpSpPr>
      <p:sp>
        <p:nvSpPr>
          <p:cNvPr id="18" name="正方形/長方形 17"/>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3"/>
          <p:cNvSpPr/>
          <p:nvPr userDrawn="1"/>
        </p:nvSpPr>
        <p:spPr>
          <a:xfrm rot="10800000">
            <a:off x="14510655" y="-14515"/>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3"/>
          <p:cNvSpPr/>
          <p:nvPr userDrawn="1"/>
        </p:nvSpPr>
        <p:spPr>
          <a:xfrm>
            <a:off x="-1988456" y="0"/>
            <a:ext cx="9760856"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1059543 w 6560457"/>
              <a:gd name="connsiteY0" fmla="*/ 0 h 10314442"/>
              <a:gd name="connsiteX1" fmla="*/ 4746171 w 6560457"/>
              <a:gd name="connsiteY1" fmla="*/ 0 h 10314442"/>
              <a:gd name="connsiteX2" fmla="*/ 6560457 w 6560457"/>
              <a:gd name="connsiteY2" fmla="*/ 10314442 h 10314442"/>
              <a:gd name="connsiteX3" fmla="*/ 0 w 6560457"/>
              <a:gd name="connsiteY3" fmla="*/ 10299927 h 10314442"/>
              <a:gd name="connsiteX4" fmla="*/ 1059543 w 6560457"/>
              <a:gd name="connsiteY4" fmla="*/ 0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0457" h="10314442">
                <a:moveTo>
                  <a:pt x="1059543" y="0"/>
                </a:moveTo>
                <a:lnTo>
                  <a:pt x="4746171" y="0"/>
                </a:lnTo>
                <a:lnTo>
                  <a:pt x="6560457" y="10314442"/>
                </a:lnTo>
                <a:lnTo>
                  <a:pt x="0" y="10299927"/>
                </a:lnTo>
                <a:lnTo>
                  <a:pt x="105954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正方形/長方形 3"/>
          <p:cNvSpPr/>
          <p:nvPr userDrawn="1"/>
        </p:nvSpPr>
        <p:spPr>
          <a:xfrm>
            <a:off x="8772070" y="0"/>
            <a:ext cx="9811657"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9811657"/>
              <a:gd name="connsiteY0" fmla="*/ 14515 h 10314442"/>
              <a:gd name="connsiteX1" fmla="*/ 9811657 w 9811657"/>
              <a:gd name="connsiteY1" fmla="*/ 0 h 10314442"/>
              <a:gd name="connsiteX2" fmla="*/ 6110514 w 9811657"/>
              <a:gd name="connsiteY2" fmla="*/ 10314442 h 10314442"/>
              <a:gd name="connsiteX3" fmla="*/ 0 w 9811657"/>
              <a:gd name="connsiteY3" fmla="*/ 10314442 h 10314442"/>
              <a:gd name="connsiteX4" fmla="*/ 1059543 w 9811657"/>
              <a:gd name="connsiteY4" fmla="*/ 14515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1657" h="10314442">
                <a:moveTo>
                  <a:pt x="1059543" y="14515"/>
                </a:moveTo>
                <a:lnTo>
                  <a:pt x="9811657" y="0"/>
                </a:lnTo>
                <a:lnTo>
                  <a:pt x="6110514" y="10314442"/>
                </a:lnTo>
                <a:lnTo>
                  <a:pt x="0" y="10314442"/>
                </a:lnTo>
                <a:lnTo>
                  <a:pt x="1059543" y="14515"/>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3"/>
          <p:cNvSpPr/>
          <p:nvPr userDrawn="1"/>
        </p:nvSpPr>
        <p:spPr>
          <a:xfrm rot="10800000">
            <a:off x="4749800" y="0"/>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3"/>
          <p:cNvSpPr/>
          <p:nvPr userDrawn="1"/>
        </p:nvSpPr>
        <p:spPr>
          <a:xfrm rot="10800000">
            <a:off x="8931726" y="-43543"/>
            <a:ext cx="9506857" cy="10328956"/>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0 w 9506857"/>
              <a:gd name="connsiteY0" fmla="*/ 0 h 10328956"/>
              <a:gd name="connsiteX1" fmla="*/ 3686628 w 9506857"/>
              <a:gd name="connsiteY1" fmla="*/ 0 h 10328956"/>
              <a:gd name="connsiteX2" fmla="*/ 9506857 w 9506857"/>
              <a:gd name="connsiteY2" fmla="*/ 10328956 h 10328956"/>
              <a:gd name="connsiteX3" fmla="*/ 4601028 w 9506857"/>
              <a:gd name="connsiteY3" fmla="*/ 10314441 h 10328956"/>
              <a:gd name="connsiteX4" fmla="*/ 0 w 9506857"/>
              <a:gd name="connsiteY4" fmla="*/ 0 h 10328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6857" h="10328956">
                <a:moveTo>
                  <a:pt x="0" y="0"/>
                </a:moveTo>
                <a:lnTo>
                  <a:pt x="3686628" y="0"/>
                </a:lnTo>
                <a:lnTo>
                  <a:pt x="9506857" y="10328956"/>
                </a:lnTo>
                <a:lnTo>
                  <a:pt x="4601028" y="10314441"/>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直角三角形 4"/>
          <p:cNvSpPr/>
          <p:nvPr userDrawn="1"/>
        </p:nvSpPr>
        <p:spPr>
          <a:xfrm rot="5400000">
            <a:off x="3956957" y="-4047444"/>
            <a:ext cx="10414005" cy="1843858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3979522" y="-3986781"/>
            <a:ext cx="10328958" cy="18288001"/>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直角三角形 25"/>
          <p:cNvSpPr/>
          <p:nvPr userDrawn="1"/>
        </p:nvSpPr>
        <p:spPr>
          <a:xfrm rot="5400000">
            <a:off x="3969137" y="-4049777"/>
            <a:ext cx="10391461" cy="18398666"/>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3979521" y="-4001294"/>
            <a:ext cx="10328958" cy="1828800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直角三角形 27"/>
          <p:cNvSpPr/>
          <p:nvPr userDrawn="1"/>
        </p:nvSpPr>
        <p:spPr>
          <a:xfrm rot="5400000">
            <a:off x="3887541" y="-4034279"/>
            <a:ext cx="10430401" cy="18467612"/>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p:nvPr userDrawn="1"/>
        </p:nvSpPr>
        <p:spPr>
          <a:xfrm rot="16200000">
            <a:off x="3979521" y="-4001294"/>
            <a:ext cx="10328958" cy="18288001"/>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0" y="0"/>
            <a:ext cx="18288000" cy="102854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32" name="正方形/長方形 31"/>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6" name="テキスト プレースホルダー 12"/>
          <p:cNvSpPr>
            <a:spLocks noGrp="1"/>
          </p:cNvSpPr>
          <p:nvPr>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6007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1" nodeType="withEffect">
                                  <p:stCondLst>
                                    <p:cond delay="250"/>
                                  </p:stCondLst>
                                  <p:childTnLst>
                                    <p:set>
                                      <p:cBhvr>
                                        <p:cTn id="6" dur="1" fill="hold">
                                          <p:stCondLst>
                                            <p:cond delay="0"/>
                                          </p:stCondLst>
                                        </p:cTn>
                                        <p:tgtEl>
                                          <p:spTgt spid="17"/>
                                        </p:tgtEl>
                                        <p:attrNameLst>
                                          <p:attrName>style.visibility</p:attrName>
                                        </p:attrNameLst>
                                      </p:cBhvr>
                                      <p:to>
                                        <p:strVal val="visible"/>
                                      </p:to>
                                    </p:set>
                                    <p:anim calcmode="lin" valueType="num">
                                      <p:cBhvr>
                                        <p:cTn id="7" dur="750" fill="hold"/>
                                        <p:tgtEl>
                                          <p:spTgt spid="17"/>
                                        </p:tgtEl>
                                        <p:attrNameLst>
                                          <p:attrName>ppt_w</p:attrName>
                                        </p:attrNameLst>
                                      </p:cBhvr>
                                      <p:tavLst>
                                        <p:tav tm="0">
                                          <p:val>
                                            <p:fltVal val="0"/>
                                          </p:val>
                                        </p:tav>
                                        <p:tav tm="100000">
                                          <p:val>
                                            <p:strVal val="#ppt_w"/>
                                          </p:val>
                                        </p:tav>
                                      </p:tavLst>
                                    </p:anim>
                                    <p:anim calcmode="lin" valueType="num">
                                      <p:cBhvr>
                                        <p:cTn id="8" dur="750" fill="hold"/>
                                        <p:tgtEl>
                                          <p:spTgt spid="17"/>
                                        </p:tgtEl>
                                        <p:attrNameLst>
                                          <p:attrName>ppt_h</p:attrName>
                                        </p:attrNameLst>
                                      </p:cBhvr>
                                      <p:tavLst>
                                        <p:tav tm="0">
                                          <p:val>
                                            <p:fltVal val="0"/>
                                          </p:val>
                                        </p:tav>
                                        <p:tav tm="100000">
                                          <p:val>
                                            <p:strVal val="#ppt_h"/>
                                          </p:val>
                                        </p:tav>
                                      </p:tavLst>
                                    </p:anim>
                                    <p:anim calcmode="lin" valueType="num">
                                      <p:cBhvr>
                                        <p:cTn id="9" dur="750" fill="hold"/>
                                        <p:tgtEl>
                                          <p:spTgt spid="17"/>
                                        </p:tgtEl>
                                        <p:attrNameLst>
                                          <p:attrName>style.rotation</p:attrName>
                                        </p:attrNameLst>
                                      </p:cBhvr>
                                      <p:tavLst>
                                        <p:tav tm="0">
                                          <p:val>
                                            <p:fltVal val="360"/>
                                          </p:val>
                                        </p:tav>
                                        <p:tav tm="100000">
                                          <p:val>
                                            <p:fltVal val="0"/>
                                          </p:val>
                                        </p:tav>
                                      </p:tavLst>
                                    </p:anim>
                                    <p:animEffect transition="in" filter="fade">
                                      <p:cBhvr>
                                        <p:cTn id="10" dur="750"/>
                                        <p:tgtEl>
                                          <p:spTgt spid="17"/>
                                        </p:tgtEl>
                                      </p:cBhvr>
                                    </p:animEffect>
                                  </p:childTnLst>
                                </p:cTn>
                              </p:par>
                              <p:par>
                                <p:cTn id="11" presetID="49" presetClass="entr" presetSubtype="0" decel="100000" fill="hold" grpId="1" nodeType="withEffect">
                                  <p:stCondLst>
                                    <p:cond delay="250"/>
                                  </p:stCondLst>
                                  <p:childTnLst>
                                    <p:set>
                                      <p:cBhvr>
                                        <p:cTn id="12" dur="1" fill="hold">
                                          <p:stCondLst>
                                            <p:cond delay="0"/>
                                          </p:stCondLst>
                                        </p:cTn>
                                        <p:tgtEl>
                                          <p:spTgt spid="4"/>
                                        </p:tgtEl>
                                        <p:attrNameLst>
                                          <p:attrName>style.visibility</p:attrName>
                                        </p:attrNameLst>
                                      </p:cBhvr>
                                      <p:to>
                                        <p:strVal val="visible"/>
                                      </p:to>
                                    </p:set>
                                    <p:anim calcmode="lin" valueType="num">
                                      <p:cBhvr>
                                        <p:cTn id="13" dur="750" fill="hold"/>
                                        <p:tgtEl>
                                          <p:spTgt spid="4"/>
                                        </p:tgtEl>
                                        <p:attrNameLst>
                                          <p:attrName>ppt_w</p:attrName>
                                        </p:attrNameLst>
                                      </p:cBhvr>
                                      <p:tavLst>
                                        <p:tav tm="0">
                                          <p:val>
                                            <p:fltVal val="0"/>
                                          </p:val>
                                        </p:tav>
                                        <p:tav tm="100000">
                                          <p:val>
                                            <p:strVal val="#ppt_w"/>
                                          </p:val>
                                        </p:tav>
                                      </p:tavLst>
                                    </p:anim>
                                    <p:anim calcmode="lin" valueType="num">
                                      <p:cBhvr>
                                        <p:cTn id="14" dur="750" fill="hold"/>
                                        <p:tgtEl>
                                          <p:spTgt spid="4"/>
                                        </p:tgtEl>
                                        <p:attrNameLst>
                                          <p:attrName>ppt_h</p:attrName>
                                        </p:attrNameLst>
                                      </p:cBhvr>
                                      <p:tavLst>
                                        <p:tav tm="0">
                                          <p:val>
                                            <p:fltVal val="0"/>
                                          </p:val>
                                        </p:tav>
                                        <p:tav tm="100000">
                                          <p:val>
                                            <p:strVal val="#ppt_h"/>
                                          </p:val>
                                        </p:tav>
                                      </p:tavLst>
                                    </p:anim>
                                    <p:anim calcmode="lin" valueType="num">
                                      <p:cBhvr>
                                        <p:cTn id="15" dur="750" fill="hold"/>
                                        <p:tgtEl>
                                          <p:spTgt spid="4"/>
                                        </p:tgtEl>
                                        <p:attrNameLst>
                                          <p:attrName>style.rotation</p:attrName>
                                        </p:attrNameLst>
                                      </p:cBhvr>
                                      <p:tavLst>
                                        <p:tav tm="0">
                                          <p:val>
                                            <p:fltVal val="360"/>
                                          </p:val>
                                        </p:tav>
                                        <p:tav tm="100000">
                                          <p:val>
                                            <p:fltVal val="0"/>
                                          </p:val>
                                        </p:tav>
                                      </p:tavLst>
                                    </p:anim>
                                    <p:animEffect transition="in" filter="fade">
                                      <p:cBhvr>
                                        <p:cTn id="16" dur="750"/>
                                        <p:tgtEl>
                                          <p:spTgt spid="4"/>
                                        </p:tgtEl>
                                      </p:cBhvr>
                                    </p:animEffect>
                                  </p:childTnLst>
                                </p:cTn>
                              </p:par>
                              <p:par>
                                <p:cTn id="17" presetID="49" presetClass="entr" presetSubtype="0" decel="100000" fill="hold" grpId="1" nodeType="withEffect">
                                  <p:stCondLst>
                                    <p:cond delay="250"/>
                                  </p:stCondLst>
                                  <p:childTnLst>
                                    <p:set>
                                      <p:cBhvr>
                                        <p:cTn id="18" dur="1" fill="hold">
                                          <p:stCondLst>
                                            <p:cond delay="0"/>
                                          </p:stCondLst>
                                        </p:cTn>
                                        <p:tgtEl>
                                          <p:spTgt spid="14"/>
                                        </p:tgtEl>
                                        <p:attrNameLst>
                                          <p:attrName>style.visibility</p:attrName>
                                        </p:attrNameLst>
                                      </p:cBhvr>
                                      <p:to>
                                        <p:strVal val="visible"/>
                                      </p:to>
                                    </p:set>
                                    <p:anim calcmode="lin" valueType="num">
                                      <p:cBhvr>
                                        <p:cTn id="19" dur="750" fill="hold"/>
                                        <p:tgtEl>
                                          <p:spTgt spid="14"/>
                                        </p:tgtEl>
                                        <p:attrNameLst>
                                          <p:attrName>ppt_w</p:attrName>
                                        </p:attrNameLst>
                                      </p:cBhvr>
                                      <p:tavLst>
                                        <p:tav tm="0">
                                          <p:val>
                                            <p:fltVal val="0"/>
                                          </p:val>
                                        </p:tav>
                                        <p:tav tm="100000">
                                          <p:val>
                                            <p:strVal val="#ppt_w"/>
                                          </p:val>
                                        </p:tav>
                                      </p:tavLst>
                                    </p:anim>
                                    <p:anim calcmode="lin" valueType="num">
                                      <p:cBhvr>
                                        <p:cTn id="20" dur="750" fill="hold"/>
                                        <p:tgtEl>
                                          <p:spTgt spid="14"/>
                                        </p:tgtEl>
                                        <p:attrNameLst>
                                          <p:attrName>ppt_h</p:attrName>
                                        </p:attrNameLst>
                                      </p:cBhvr>
                                      <p:tavLst>
                                        <p:tav tm="0">
                                          <p:val>
                                            <p:fltVal val="0"/>
                                          </p:val>
                                        </p:tav>
                                        <p:tav tm="100000">
                                          <p:val>
                                            <p:strVal val="#ppt_h"/>
                                          </p:val>
                                        </p:tav>
                                      </p:tavLst>
                                    </p:anim>
                                    <p:anim calcmode="lin" valueType="num">
                                      <p:cBhvr>
                                        <p:cTn id="21" dur="750" fill="hold"/>
                                        <p:tgtEl>
                                          <p:spTgt spid="14"/>
                                        </p:tgtEl>
                                        <p:attrNameLst>
                                          <p:attrName>style.rotation</p:attrName>
                                        </p:attrNameLst>
                                      </p:cBhvr>
                                      <p:tavLst>
                                        <p:tav tm="0">
                                          <p:val>
                                            <p:fltVal val="360"/>
                                          </p:val>
                                        </p:tav>
                                        <p:tav tm="100000">
                                          <p:val>
                                            <p:fltVal val="0"/>
                                          </p:val>
                                        </p:tav>
                                      </p:tavLst>
                                    </p:anim>
                                    <p:animEffect transition="in" filter="fade">
                                      <p:cBhvr>
                                        <p:cTn id="22" dur="750"/>
                                        <p:tgtEl>
                                          <p:spTgt spid="14"/>
                                        </p:tgtEl>
                                      </p:cBhvr>
                                    </p:animEffect>
                                  </p:childTnLst>
                                </p:cTn>
                              </p:par>
                              <p:par>
                                <p:cTn id="23" presetID="49" presetClass="entr" presetSubtype="0" decel="100000" fill="hold" grpId="1" nodeType="withEffect">
                                  <p:stCondLst>
                                    <p:cond delay="250"/>
                                  </p:stCondLst>
                                  <p:childTnLst>
                                    <p:set>
                                      <p:cBhvr>
                                        <p:cTn id="24" dur="1" fill="hold">
                                          <p:stCondLst>
                                            <p:cond delay="0"/>
                                          </p:stCondLst>
                                        </p:cTn>
                                        <p:tgtEl>
                                          <p:spTgt spid="13"/>
                                        </p:tgtEl>
                                        <p:attrNameLst>
                                          <p:attrName>style.visibility</p:attrName>
                                        </p:attrNameLst>
                                      </p:cBhvr>
                                      <p:to>
                                        <p:strVal val="visible"/>
                                      </p:to>
                                    </p:set>
                                    <p:anim calcmode="lin" valueType="num">
                                      <p:cBhvr>
                                        <p:cTn id="25" dur="750" fill="hold"/>
                                        <p:tgtEl>
                                          <p:spTgt spid="13"/>
                                        </p:tgtEl>
                                        <p:attrNameLst>
                                          <p:attrName>ppt_w</p:attrName>
                                        </p:attrNameLst>
                                      </p:cBhvr>
                                      <p:tavLst>
                                        <p:tav tm="0">
                                          <p:val>
                                            <p:fltVal val="0"/>
                                          </p:val>
                                        </p:tav>
                                        <p:tav tm="100000">
                                          <p:val>
                                            <p:strVal val="#ppt_w"/>
                                          </p:val>
                                        </p:tav>
                                      </p:tavLst>
                                    </p:anim>
                                    <p:anim calcmode="lin" valueType="num">
                                      <p:cBhvr>
                                        <p:cTn id="26" dur="750" fill="hold"/>
                                        <p:tgtEl>
                                          <p:spTgt spid="13"/>
                                        </p:tgtEl>
                                        <p:attrNameLst>
                                          <p:attrName>ppt_h</p:attrName>
                                        </p:attrNameLst>
                                      </p:cBhvr>
                                      <p:tavLst>
                                        <p:tav tm="0">
                                          <p:val>
                                            <p:fltVal val="0"/>
                                          </p:val>
                                        </p:tav>
                                        <p:tav tm="100000">
                                          <p:val>
                                            <p:strVal val="#ppt_h"/>
                                          </p:val>
                                        </p:tav>
                                      </p:tavLst>
                                    </p:anim>
                                    <p:anim calcmode="lin" valueType="num">
                                      <p:cBhvr>
                                        <p:cTn id="27" dur="750" fill="hold"/>
                                        <p:tgtEl>
                                          <p:spTgt spid="13"/>
                                        </p:tgtEl>
                                        <p:attrNameLst>
                                          <p:attrName>style.rotation</p:attrName>
                                        </p:attrNameLst>
                                      </p:cBhvr>
                                      <p:tavLst>
                                        <p:tav tm="0">
                                          <p:val>
                                            <p:fltVal val="360"/>
                                          </p:val>
                                        </p:tav>
                                        <p:tav tm="100000">
                                          <p:val>
                                            <p:fltVal val="0"/>
                                          </p:val>
                                        </p:tav>
                                      </p:tavLst>
                                    </p:anim>
                                    <p:animEffect transition="in" filter="fade">
                                      <p:cBhvr>
                                        <p:cTn id="28" dur="750"/>
                                        <p:tgtEl>
                                          <p:spTgt spid="13"/>
                                        </p:tgtEl>
                                      </p:cBhvr>
                                    </p:animEffect>
                                  </p:childTnLst>
                                </p:cTn>
                              </p:par>
                              <p:par>
                                <p:cTn id="29" presetID="49" presetClass="entr" presetSubtype="0" decel="100000" fill="hold" grpId="1" nodeType="withEffect">
                                  <p:stCondLst>
                                    <p:cond delay="250"/>
                                  </p:stCondLst>
                                  <p:childTnLst>
                                    <p:set>
                                      <p:cBhvr>
                                        <p:cTn id="30" dur="1" fill="hold">
                                          <p:stCondLst>
                                            <p:cond delay="0"/>
                                          </p:stCondLst>
                                        </p:cTn>
                                        <p:tgtEl>
                                          <p:spTgt spid="16"/>
                                        </p:tgtEl>
                                        <p:attrNameLst>
                                          <p:attrName>style.visibility</p:attrName>
                                        </p:attrNameLst>
                                      </p:cBhvr>
                                      <p:to>
                                        <p:strVal val="visible"/>
                                      </p:to>
                                    </p:set>
                                    <p:anim calcmode="lin" valueType="num">
                                      <p:cBhvr>
                                        <p:cTn id="31" dur="750" fill="hold"/>
                                        <p:tgtEl>
                                          <p:spTgt spid="16"/>
                                        </p:tgtEl>
                                        <p:attrNameLst>
                                          <p:attrName>ppt_w</p:attrName>
                                        </p:attrNameLst>
                                      </p:cBhvr>
                                      <p:tavLst>
                                        <p:tav tm="0">
                                          <p:val>
                                            <p:fltVal val="0"/>
                                          </p:val>
                                        </p:tav>
                                        <p:tav tm="100000">
                                          <p:val>
                                            <p:strVal val="#ppt_w"/>
                                          </p:val>
                                        </p:tav>
                                      </p:tavLst>
                                    </p:anim>
                                    <p:anim calcmode="lin" valueType="num">
                                      <p:cBhvr>
                                        <p:cTn id="32" dur="750" fill="hold"/>
                                        <p:tgtEl>
                                          <p:spTgt spid="16"/>
                                        </p:tgtEl>
                                        <p:attrNameLst>
                                          <p:attrName>ppt_h</p:attrName>
                                        </p:attrNameLst>
                                      </p:cBhvr>
                                      <p:tavLst>
                                        <p:tav tm="0">
                                          <p:val>
                                            <p:fltVal val="0"/>
                                          </p:val>
                                        </p:tav>
                                        <p:tav tm="100000">
                                          <p:val>
                                            <p:strVal val="#ppt_h"/>
                                          </p:val>
                                        </p:tav>
                                      </p:tavLst>
                                    </p:anim>
                                    <p:anim calcmode="lin" valueType="num">
                                      <p:cBhvr>
                                        <p:cTn id="33" dur="750" fill="hold"/>
                                        <p:tgtEl>
                                          <p:spTgt spid="16"/>
                                        </p:tgtEl>
                                        <p:attrNameLst>
                                          <p:attrName>style.rotation</p:attrName>
                                        </p:attrNameLst>
                                      </p:cBhvr>
                                      <p:tavLst>
                                        <p:tav tm="0">
                                          <p:val>
                                            <p:fltVal val="360"/>
                                          </p:val>
                                        </p:tav>
                                        <p:tav tm="100000">
                                          <p:val>
                                            <p:fltVal val="0"/>
                                          </p:val>
                                        </p:tav>
                                      </p:tavLst>
                                    </p:anim>
                                    <p:animEffect transition="in" filter="fade">
                                      <p:cBhvr>
                                        <p:cTn id="34" dur="750"/>
                                        <p:tgtEl>
                                          <p:spTgt spid="16"/>
                                        </p:tgtEl>
                                      </p:cBhvr>
                                    </p:animEffect>
                                  </p:childTnLst>
                                </p:cTn>
                              </p:par>
                              <p:par>
                                <p:cTn id="35" presetID="2" presetClass="entr" presetSubtype="12" decel="100000" fill="hold" grpId="2" nodeType="withEffect">
                                  <p:stCondLst>
                                    <p:cond delay="25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750" fill="hold"/>
                                        <p:tgtEl>
                                          <p:spTgt spid="17"/>
                                        </p:tgtEl>
                                        <p:attrNameLst>
                                          <p:attrName>ppt_x</p:attrName>
                                        </p:attrNameLst>
                                      </p:cBhvr>
                                      <p:tavLst>
                                        <p:tav tm="0">
                                          <p:val>
                                            <p:strVal val="0-#ppt_w/2"/>
                                          </p:val>
                                        </p:tav>
                                        <p:tav tm="100000">
                                          <p:val>
                                            <p:strVal val="#ppt_x"/>
                                          </p:val>
                                        </p:tav>
                                      </p:tavLst>
                                    </p:anim>
                                    <p:anim calcmode="lin" valueType="num">
                                      <p:cBhvr additive="base">
                                        <p:cTn id="38" dur="750" fill="hold"/>
                                        <p:tgtEl>
                                          <p:spTgt spid="17"/>
                                        </p:tgtEl>
                                        <p:attrNameLst>
                                          <p:attrName>ppt_y</p:attrName>
                                        </p:attrNameLst>
                                      </p:cBhvr>
                                      <p:tavLst>
                                        <p:tav tm="0">
                                          <p:val>
                                            <p:strVal val="1+#ppt_h/2"/>
                                          </p:val>
                                        </p:tav>
                                        <p:tav tm="100000">
                                          <p:val>
                                            <p:strVal val="#ppt_y"/>
                                          </p:val>
                                        </p:tav>
                                      </p:tavLst>
                                    </p:anim>
                                  </p:childTnLst>
                                </p:cTn>
                              </p:par>
                              <p:par>
                                <p:cTn id="39" presetID="2" presetClass="entr" presetSubtype="8" decel="100000" fill="hold" grpId="2" nodeType="withEffect">
                                  <p:stCondLst>
                                    <p:cond delay="25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750" fill="hold"/>
                                        <p:tgtEl>
                                          <p:spTgt spid="4"/>
                                        </p:tgtEl>
                                        <p:attrNameLst>
                                          <p:attrName>ppt_x</p:attrName>
                                        </p:attrNameLst>
                                      </p:cBhvr>
                                      <p:tavLst>
                                        <p:tav tm="0">
                                          <p:val>
                                            <p:strVal val="0-#ppt_w/2"/>
                                          </p:val>
                                        </p:tav>
                                        <p:tav tm="100000">
                                          <p:val>
                                            <p:strVal val="#ppt_x"/>
                                          </p:val>
                                        </p:tav>
                                      </p:tavLst>
                                    </p:anim>
                                    <p:anim calcmode="lin" valueType="num">
                                      <p:cBhvr additive="base">
                                        <p:cTn id="42" dur="750" fill="hold"/>
                                        <p:tgtEl>
                                          <p:spTgt spid="4"/>
                                        </p:tgtEl>
                                        <p:attrNameLst>
                                          <p:attrName>ppt_y</p:attrName>
                                        </p:attrNameLst>
                                      </p:cBhvr>
                                      <p:tavLst>
                                        <p:tav tm="0">
                                          <p:val>
                                            <p:strVal val="#ppt_y"/>
                                          </p:val>
                                        </p:tav>
                                        <p:tav tm="100000">
                                          <p:val>
                                            <p:strVal val="#ppt_y"/>
                                          </p:val>
                                        </p:tav>
                                      </p:tavLst>
                                    </p:anim>
                                  </p:childTnLst>
                                </p:cTn>
                              </p:par>
                              <p:par>
                                <p:cTn id="43" presetID="2" presetClass="entr" presetSubtype="8" decel="100000" fill="hold" grpId="2" nodeType="withEffect">
                                  <p:stCondLst>
                                    <p:cond delay="25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750" fill="hold"/>
                                        <p:tgtEl>
                                          <p:spTgt spid="14"/>
                                        </p:tgtEl>
                                        <p:attrNameLst>
                                          <p:attrName>ppt_x</p:attrName>
                                        </p:attrNameLst>
                                      </p:cBhvr>
                                      <p:tavLst>
                                        <p:tav tm="0">
                                          <p:val>
                                            <p:strVal val="0-#ppt_w/2"/>
                                          </p:val>
                                        </p:tav>
                                        <p:tav tm="100000">
                                          <p:val>
                                            <p:strVal val="#ppt_x"/>
                                          </p:val>
                                        </p:tav>
                                      </p:tavLst>
                                    </p:anim>
                                    <p:anim calcmode="lin" valueType="num">
                                      <p:cBhvr additive="base">
                                        <p:cTn id="46" dur="750" fill="hold"/>
                                        <p:tgtEl>
                                          <p:spTgt spid="14"/>
                                        </p:tgtEl>
                                        <p:attrNameLst>
                                          <p:attrName>ppt_y</p:attrName>
                                        </p:attrNameLst>
                                      </p:cBhvr>
                                      <p:tavLst>
                                        <p:tav tm="0">
                                          <p:val>
                                            <p:strVal val="#ppt_y"/>
                                          </p:val>
                                        </p:tav>
                                        <p:tav tm="100000">
                                          <p:val>
                                            <p:strVal val="#ppt_y"/>
                                          </p:val>
                                        </p:tav>
                                      </p:tavLst>
                                    </p:anim>
                                  </p:childTnLst>
                                </p:cTn>
                              </p:par>
                              <p:par>
                                <p:cTn id="47" presetID="2" presetClass="entr" presetSubtype="2" decel="100000" fill="hold" grpId="2" nodeType="withEffect">
                                  <p:stCondLst>
                                    <p:cond delay="25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750" fill="hold"/>
                                        <p:tgtEl>
                                          <p:spTgt spid="13"/>
                                        </p:tgtEl>
                                        <p:attrNameLst>
                                          <p:attrName>ppt_x</p:attrName>
                                        </p:attrNameLst>
                                      </p:cBhvr>
                                      <p:tavLst>
                                        <p:tav tm="0">
                                          <p:val>
                                            <p:strVal val="1+#ppt_w/2"/>
                                          </p:val>
                                        </p:tav>
                                        <p:tav tm="100000">
                                          <p:val>
                                            <p:strVal val="#ppt_x"/>
                                          </p:val>
                                        </p:tav>
                                      </p:tavLst>
                                    </p:anim>
                                    <p:anim calcmode="lin" valueType="num">
                                      <p:cBhvr additive="base">
                                        <p:cTn id="50" dur="750" fill="hold"/>
                                        <p:tgtEl>
                                          <p:spTgt spid="13"/>
                                        </p:tgtEl>
                                        <p:attrNameLst>
                                          <p:attrName>ppt_y</p:attrName>
                                        </p:attrNameLst>
                                      </p:cBhvr>
                                      <p:tavLst>
                                        <p:tav tm="0">
                                          <p:val>
                                            <p:strVal val="#ppt_y"/>
                                          </p:val>
                                        </p:tav>
                                        <p:tav tm="100000">
                                          <p:val>
                                            <p:strVal val="#ppt_y"/>
                                          </p:val>
                                        </p:tav>
                                      </p:tavLst>
                                    </p:anim>
                                  </p:childTnLst>
                                </p:cTn>
                              </p:par>
                              <p:par>
                                <p:cTn id="51" presetID="2" presetClass="entr" presetSubtype="2" decel="100000" fill="hold" grpId="2" nodeType="withEffect">
                                  <p:stCondLst>
                                    <p:cond delay="25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750" fill="hold"/>
                                        <p:tgtEl>
                                          <p:spTgt spid="16"/>
                                        </p:tgtEl>
                                        <p:attrNameLst>
                                          <p:attrName>ppt_x</p:attrName>
                                        </p:attrNameLst>
                                      </p:cBhvr>
                                      <p:tavLst>
                                        <p:tav tm="0">
                                          <p:val>
                                            <p:strVal val="1+#ppt_w/2"/>
                                          </p:val>
                                        </p:tav>
                                        <p:tav tm="100000">
                                          <p:val>
                                            <p:strVal val="#ppt_x"/>
                                          </p:val>
                                        </p:tav>
                                      </p:tavLst>
                                    </p:anim>
                                    <p:anim calcmode="lin" valueType="num">
                                      <p:cBhvr additive="base">
                                        <p:cTn id="54" dur="750" fill="hold"/>
                                        <p:tgtEl>
                                          <p:spTgt spid="16"/>
                                        </p:tgtEl>
                                        <p:attrNameLst>
                                          <p:attrName>ppt_y</p:attrName>
                                        </p:attrNameLst>
                                      </p:cBhvr>
                                      <p:tavLst>
                                        <p:tav tm="0">
                                          <p:val>
                                            <p:strVal val="#ppt_y"/>
                                          </p:val>
                                        </p:tav>
                                        <p:tav tm="100000">
                                          <p:val>
                                            <p:strVal val="#ppt_y"/>
                                          </p:val>
                                        </p:tav>
                                      </p:tavLst>
                                    </p:anim>
                                  </p:childTnLst>
                                </p:cTn>
                              </p:par>
                            </p:childTnLst>
                          </p:cTn>
                        </p:par>
                        <p:par>
                          <p:cTn id="55" fill="hold">
                            <p:stCondLst>
                              <p:cond delay="1000"/>
                            </p:stCondLst>
                            <p:childTnLst>
                              <p:par>
                                <p:cTn id="56" presetID="2" presetClass="exit" presetSubtype="2" accel="100000" fill="hold" grpId="3" nodeType="afterEffect">
                                  <p:stCondLst>
                                    <p:cond delay="0"/>
                                  </p:stCondLst>
                                  <p:childTnLst>
                                    <p:anim calcmode="lin" valueType="num">
                                      <p:cBhvr additive="base">
                                        <p:cTn id="57" dur="500"/>
                                        <p:tgtEl>
                                          <p:spTgt spid="17"/>
                                        </p:tgtEl>
                                        <p:attrNameLst>
                                          <p:attrName>ppt_x</p:attrName>
                                        </p:attrNameLst>
                                      </p:cBhvr>
                                      <p:tavLst>
                                        <p:tav tm="0">
                                          <p:val>
                                            <p:strVal val="ppt_x"/>
                                          </p:val>
                                        </p:tav>
                                        <p:tav tm="100000">
                                          <p:val>
                                            <p:strVal val="1+ppt_w/2"/>
                                          </p:val>
                                        </p:tav>
                                      </p:tavLst>
                                    </p:anim>
                                    <p:anim calcmode="lin" valueType="num">
                                      <p:cBhvr additive="base">
                                        <p:cTn id="58" dur="500"/>
                                        <p:tgtEl>
                                          <p:spTgt spid="17"/>
                                        </p:tgtEl>
                                        <p:attrNameLst>
                                          <p:attrName>ppt_y</p:attrName>
                                        </p:attrNameLst>
                                      </p:cBhvr>
                                      <p:tavLst>
                                        <p:tav tm="0">
                                          <p:val>
                                            <p:strVal val="ppt_y"/>
                                          </p:val>
                                        </p:tav>
                                        <p:tav tm="100000">
                                          <p:val>
                                            <p:strVal val="ppt_y"/>
                                          </p:val>
                                        </p:tav>
                                      </p:tavLst>
                                    </p:anim>
                                    <p:set>
                                      <p:cBhvr>
                                        <p:cTn id="59" dur="1" fill="hold">
                                          <p:stCondLst>
                                            <p:cond delay="499"/>
                                          </p:stCondLst>
                                        </p:cTn>
                                        <p:tgtEl>
                                          <p:spTgt spid="17"/>
                                        </p:tgtEl>
                                        <p:attrNameLst>
                                          <p:attrName>style.visibility</p:attrName>
                                        </p:attrNameLst>
                                      </p:cBhvr>
                                      <p:to>
                                        <p:strVal val="hidden"/>
                                      </p:to>
                                    </p:set>
                                  </p:childTnLst>
                                </p:cTn>
                              </p:par>
                              <p:par>
                                <p:cTn id="60" presetID="2" presetClass="exit" presetSubtype="2" accel="100000" fill="hold" grpId="3" nodeType="withEffect">
                                  <p:stCondLst>
                                    <p:cond delay="100"/>
                                  </p:stCondLst>
                                  <p:childTnLst>
                                    <p:anim calcmode="lin" valueType="num">
                                      <p:cBhvr additive="base">
                                        <p:cTn id="61" dur="500"/>
                                        <p:tgtEl>
                                          <p:spTgt spid="4"/>
                                        </p:tgtEl>
                                        <p:attrNameLst>
                                          <p:attrName>ppt_x</p:attrName>
                                        </p:attrNameLst>
                                      </p:cBhvr>
                                      <p:tavLst>
                                        <p:tav tm="0">
                                          <p:val>
                                            <p:strVal val="ppt_x"/>
                                          </p:val>
                                        </p:tav>
                                        <p:tav tm="100000">
                                          <p:val>
                                            <p:strVal val="1+ppt_w/2"/>
                                          </p:val>
                                        </p:tav>
                                      </p:tavLst>
                                    </p:anim>
                                    <p:anim calcmode="lin" valueType="num">
                                      <p:cBhvr additive="base">
                                        <p:cTn id="62" dur="500"/>
                                        <p:tgtEl>
                                          <p:spTgt spid="4"/>
                                        </p:tgtEl>
                                        <p:attrNameLst>
                                          <p:attrName>ppt_y</p:attrName>
                                        </p:attrNameLst>
                                      </p:cBhvr>
                                      <p:tavLst>
                                        <p:tav tm="0">
                                          <p:val>
                                            <p:strVal val="ppt_y"/>
                                          </p:val>
                                        </p:tav>
                                        <p:tav tm="100000">
                                          <p:val>
                                            <p:strVal val="ppt_y"/>
                                          </p:val>
                                        </p:tav>
                                      </p:tavLst>
                                    </p:anim>
                                    <p:set>
                                      <p:cBhvr>
                                        <p:cTn id="63" dur="1" fill="hold">
                                          <p:stCondLst>
                                            <p:cond delay="499"/>
                                          </p:stCondLst>
                                        </p:cTn>
                                        <p:tgtEl>
                                          <p:spTgt spid="4"/>
                                        </p:tgtEl>
                                        <p:attrNameLst>
                                          <p:attrName>style.visibility</p:attrName>
                                        </p:attrNameLst>
                                      </p:cBhvr>
                                      <p:to>
                                        <p:strVal val="hidden"/>
                                      </p:to>
                                    </p:set>
                                  </p:childTnLst>
                                </p:cTn>
                              </p:par>
                              <p:par>
                                <p:cTn id="64" presetID="2" presetClass="exit" presetSubtype="8" accel="100000" fill="hold" grpId="3" nodeType="withEffect">
                                  <p:stCondLst>
                                    <p:cond delay="0"/>
                                  </p:stCondLst>
                                  <p:childTnLst>
                                    <p:anim calcmode="lin" valueType="num">
                                      <p:cBhvr additive="base">
                                        <p:cTn id="65" dur="500"/>
                                        <p:tgtEl>
                                          <p:spTgt spid="14"/>
                                        </p:tgtEl>
                                        <p:attrNameLst>
                                          <p:attrName>ppt_x</p:attrName>
                                        </p:attrNameLst>
                                      </p:cBhvr>
                                      <p:tavLst>
                                        <p:tav tm="0">
                                          <p:val>
                                            <p:strVal val="ppt_x"/>
                                          </p:val>
                                        </p:tav>
                                        <p:tav tm="100000">
                                          <p:val>
                                            <p:strVal val="0-ppt_w/2"/>
                                          </p:val>
                                        </p:tav>
                                      </p:tavLst>
                                    </p:anim>
                                    <p:anim calcmode="lin" valueType="num">
                                      <p:cBhvr additive="base">
                                        <p:cTn id="66" dur="500"/>
                                        <p:tgtEl>
                                          <p:spTgt spid="14"/>
                                        </p:tgtEl>
                                        <p:attrNameLst>
                                          <p:attrName>ppt_y</p:attrName>
                                        </p:attrNameLst>
                                      </p:cBhvr>
                                      <p:tavLst>
                                        <p:tav tm="0">
                                          <p:val>
                                            <p:strVal val="ppt_y"/>
                                          </p:val>
                                        </p:tav>
                                        <p:tav tm="100000">
                                          <p:val>
                                            <p:strVal val="ppt_y"/>
                                          </p:val>
                                        </p:tav>
                                      </p:tavLst>
                                    </p:anim>
                                    <p:set>
                                      <p:cBhvr>
                                        <p:cTn id="67" dur="1" fill="hold">
                                          <p:stCondLst>
                                            <p:cond delay="499"/>
                                          </p:stCondLst>
                                        </p:cTn>
                                        <p:tgtEl>
                                          <p:spTgt spid="14"/>
                                        </p:tgtEl>
                                        <p:attrNameLst>
                                          <p:attrName>style.visibility</p:attrName>
                                        </p:attrNameLst>
                                      </p:cBhvr>
                                      <p:to>
                                        <p:strVal val="hidden"/>
                                      </p:to>
                                    </p:set>
                                  </p:childTnLst>
                                </p:cTn>
                              </p:par>
                              <p:par>
                                <p:cTn id="68" presetID="2" presetClass="exit" presetSubtype="8" accel="100000" fill="hold" grpId="3" nodeType="withEffect">
                                  <p:stCondLst>
                                    <p:cond delay="100"/>
                                  </p:stCondLst>
                                  <p:childTnLst>
                                    <p:anim calcmode="lin" valueType="num">
                                      <p:cBhvr additive="base">
                                        <p:cTn id="69" dur="500"/>
                                        <p:tgtEl>
                                          <p:spTgt spid="13"/>
                                        </p:tgtEl>
                                        <p:attrNameLst>
                                          <p:attrName>ppt_x</p:attrName>
                                        </p:attrNameLst>
                                      </p:cBhvr>
                                      <p:tavLst>
                                        <p:tav tm="0">
                                          <p:val>
                                            <p:strVal val="ppt_x"/>
                                          </p:val>
                                        </p:tav>
                                        <p:tav tm="100000">
                                          <p:val>
                                            <p:strVal val="0-ppt_w/2"/>
                                          </p:val>
                                        </p:tav>
                                      </p:tavLst>
                                    </p:anim>
                                    <p:anim calcmode="lin" valueType="num">
                                      <p:cBhvr additive="base">
                                        <p:cTn id="70" dur="500"/>
                                        <p:tgtEl>
                                          <p:spTgt spid="13"/>
                                        </p:tgtEl>
                                        <p:attrNameLst>
                                          <p:attrName>ppt_y</p:attrName>
                                        </p:attrNameLst>
                                      </p:cBhvr>
                                      <p:tavLst>
                                        <p:tav tm="0">
                                          <p:val>
                                            <p:strVal val="ppt_y"/>
                                          </p:val>
                                        </p:tav>
                                        <p:tav tm="100000">
                                          <p:val>
                                            <p:strVal val="ppt_y"/>
                                          </p:val>
                                        </p:tav>
                                      </p:tavLst>
                                    </p:anim>
                                    <p:set>
                                      <p:cBhvr>
                                        <p:cTn id="71" dur="1" fill="hold">
                                          <p:stCondLst>
                                            <p:cond delay="499"/>
                                          </p:stCondLst>
                                        </p:cTn>
                                        <p:tgtEl>
                                          <p:spTgt spid="13"/>
                                        </p:tgtEl>
                                        <p:attrNameLst>
                                          <p:attrName>style.visibility</p:attrName>
                                        </p:attrNameLst>
                                      </p:cBhvr>
                                      <p:to>
                                        <p:strVal val="hidden"/>
                                      </p:to>
                                    </p:set>
                                  </p:childTnLst>
                                </p:cTn>
                              </p:par>
                              <p:par>
                                <p:cTn id="72" presetID="2" presetClass="exit" presetSubtype="8" accel="100000" fill="hold" grpId="3" nodeType="withEffect">
                                  <p:stCondLst>
                                    <p:cond delay="0"/>
                                  </p:stCondLst>
                                  <p:childTnLst>
                                    <p:anim calcmode="lin" valueType="num">
                                      <p:cBhvr additive="base">
                                        <p:cTn id="73" dur="500"/>
                                        <p:tgtEl>
                                          <p:spTgt spid="16"/>
                                        </p:tgtEl>
                                        <p:attrNameLst>
                                          <p:attrName>ppt_x</p:attrName>
                                        </p:attrNameLst>
                                      </p:cBhvr>
                                      <p:tavLst>
                                        <p:tav tm="0">
                                          <p:val>
                                            <p:strVal val="ppt_x"/>
                                          </p:val>
                                        </p:tav>
                                        <p:tav tm="100000">
                                          <p:val>
                                            <p:strVal val="0-ppt_w/2"/>
                                          </p:val>
                                        </p:tav>
                                      </p:tavLst>
                                    </p:anim>
                                    <p:anim calcmode="lin" valueType="num">
                                      <p:cBhvr additive="base">
                                        <p:cTn id="74" dur="500"/>
                                        <p:tgtEl>
                                          <p:spTgt spid="16"/>
                                        </p:tgtEl>
                                        <p:attrNameLst>
                                          <p:attrName>ppt_y</p:attrName>
                                        </p:attrNameLst>
                                      </p:cBhvr>
                                      <p:tavLst>
                                        <p:tav tm="0">
                                          <p:val>
                                            <p:strVal val="ppt_y"/>
                                          </p:val>
                                        </p:tav>
                                        <p:tav tm="100000">
                                          <p:val>
                                            <p:strVal val="ppt_y"/>
                                          </p:val>
                                        </p:tav>
                                      </p:tavLst>
                                    </p:anim>
                                    <p:set>
                                      <p:cBhvr>
                                        <p:cTn id="75" dur="1" fill="hold">
                                          <p:stCondLst>
                                            <p:cond delay="499"/>
                                          </p:stCondLst>
                                        </p:cTn>
                                        <p:tgtEl>
                                          <p:spTgt spid="16"/>
                                        </p:tgtEl>
                                        <p:attrNameLst>
                                          <p:attrName>style.visibility</p:attrName>
                                        </p:attrNameLst>
                                      </p:cBhvr>
                                      <p:to>
                                        <p:strVal val="hidden"/>
                                      </p:to>
                                    </p:set>
                                  </p:childTnLst>
                                </p:cTn>
                              </p:par>
                            </p:childTnLst>
                          </p:cTn>
                        </p:par>
                        <p:par>
                          <p:cTn id="76" fill="hold">
                            <p:stCondLst>
                              <p:cond delay="1600"/>
                            </p:stCondLst>
                            <p:childTnLst>
                              <p:par>
                                <p:cTn id="77" presetID="2" presetClass="entr" presetSubtype="6" decel="100000"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 calcmode="lin" valueType="num">
                                      <p:cBhvr additive="base">
                                        <p:cTn id="79" dur="500" fill="hold"/>
                                        <p:tgtEl>
                                          <p:spTgt spid="19"/>
                                        </p:tgtEl>
                                        <p:attrNameLst>
                                          <p:attrName>ppt_x</p:attrName>
                                        </p:attrNameLst>
                                      </p:cBhvr>
                                      <p:tavLst>
                                        <p:tav tm="0">
                                          <p:val>
                                            <p:strVal val="1+#ppt_w/2"/>
                                          </p:val>
                                        </p:tav>
                                        <p:tav tm="100000">
                                          <p:val>
                                            <p:strVal val="#ppt_x"/>
                                          </p:val>
                                        </p:tav>
                                      </p:tavLst>
                                    </p:anim>
                                    <p:anim calcmode="lin" valueType="num">
                                      <p:cBhvr additive="base">
                                        <p:cTn id="80" dur="500" fill="hold"/>
                                        <p:tgtEl>
                                          <p:spTgt spid="19"/>
                                        </p:tgtEl>
                                        <p:attrNameLst>
                                          <p:attrName>ppt_y</p:attrName>
                                        </p:attrNameLst>
                                      </p:cBhvr>
                                      <p:tavLst>
                                        <p:tav tm="0">
                                          <p:val>
                                            <p:strVal val="1+#ppt_h/2"/>
                                          </p:val>
                                        </p:tav>
                                        <p:tav tm="100000">
                                          <p:val>
                                            <p:strVal val="#ppt_y"/>
                                          </p:val>
                                        </p:tav>
                                      </p:tavLst>
                                    </p:anim>
                                  </p:childTnLst>
                                </p:cTn>
                              </p:par>
                              <p:par>
                                <p:cTn id="81" presetID="2" presetClass="entr" presetSubtype="9" decel="100000" fill="hold" grpId="0" nodeType="withEffect">
                                  <p:stCondLst>
                                    <p:cond delay="0"/>
                                  </p:stCondLst>
                                  <p:childTnLst>
                                    <p:set>
                                      <p:cBhvr>
                                        <p:cTn id="82" dur="1" fill="hold">
                                          <p:stCondLst>
                                            <p:cond delay="0"/>
                                          </p:stCondLst>
                                        </p:cTn>
                                        <p:tgtEl>
                                          <p:spTgt spid="5"/>
                                        </p:tgtEl>
                                        <p:attrNameLst>
                                          <p:attrName>style.visibility</p:attrName>
                                        </p:attrNameLst>
                                      </p:cBhvr>
                                      <p:to>
                                        <p:strVal val="visible"/>
                                      </p:to>
                                    </p:set>
                                    <p:anim calcmode="lin" valueType="num">
                                      <p:cBhvr additive="base">
                                        <p:cTn id="83" dur="500" fill="hold"/>
                                        <p:tgtEl>
                                          <p:spTgt spid="5"/>
                                        </p:tgtEl>
                                        <p:attrNameLst>
                                          <p:attrName>ppt_x</p:attrName>
                                        </p:attrNameLst>
                                      </p:cBhvr>
                                      <p:tavLst>
                                        <p:tav tm="0">
                                          <p:val>
                                            <p:strVal val="0-#ppt_w/2"/>
                                          </p:val>
                                        </p:tav>
                                        <p:tav tm="100000">
                                          <p:val>
                                            <p:strVal val="#ppt_x"/>
                                          </p:val>
                                        </p:tav>
                                      </p:tavLst>
                                    </p:anim>
                                    <p:anim calcmode="lin" valueType="num">
                                      <p:cBhvr additive="base">
                                        <p:cTn id="84" dur="500" fill="hold"/>
                                        <p:tgtEl>
                                          <p:spTgt spid="5"/>
                                        </p:tgtEl>
                                        <p:attrNameLst>
                                          <p:attrName>ppt_y</p:attrName>
                                        </p:attrNameLst>
                                      </p:cBhvr>
                                      <p:tavLst>
                                        <p:tav tm="0">
                                          <p:val>
                                            <p:strVal val="0-#ppt_h/2"/>
                                          </p:val>
                                        </p:tav>
                                        <p:tav tm="100000">
                                          <p:val>
                                            <p:strVal val="#ppt_y"/>
                                          </p:val>
                                        </p:tav>
                                      </p:tavLst>
                                    </p:anim>
                                  </p:childTnLst>
                                </p:cTn>
                              </p:par>
                              <p:par>
                                <p:cTn id="85" presetID="2" presetClass="entr" presetSubtype="6" decel="100000" fill="hold" grpId="0" nodeType="withEffect">
                                  <p:stCondLst>
                                    <p:cond delay="100"/>
                                  </p:stCondLst>
                                  <p:childTnLst>
                                    <p:set>
                                      <p:cBhvr>
                                        <p:cTn id="86" dur="1" fill="hold">
                                          <p:stCondLst>
                                            <p:cond delay="0"/>
                                          </p:stCondLst>
                                        </p:cTn>
                                        <p:tgtEl>
                                          <p:spTgt spid="27"/>
                                        </p:tgtEl>
                                        <p:attrNameLst>
                                          <p:attrName>style.visibility</p:attrName>
                                        </p:attrNameLst>
                                      </p:cBhvr>
                                      <p:to>
                                        <p:strVal val="visible"/>
                                      </p:to>
                                    </p:set>
                                    <p:anim calcmode="lin" valueType="num">
                                      <p:cBhvr additive="base">
                                        <p:cTn id="87" dur="500" fill="hold"/>
                                        <p:tgtEl>
                                          <p:spTgt spid="27"/>
                                        </p:tgtEl>
                                        <p:attrNameLst>
                                          <p:attrName>ppt_x</p:attrName>
                                        </p:attrNameLst>
                                      </p:cBhvr>
                                      <p:tavLst>
                                        <p:tav tm="0">
                                          <p:val>
                                            <p:strVal val="1+#ppt_w/2"/>
                                          </p:val>
                                        </p:tav>
                                        <p:tav tm="100000">
                                          <p:val>
                                            <p:strVal val="#ppt_x"/>
                                          </p:val>
                                        </p:tav>
                                      </p:tavLst>
                                    </p:anim>
                                    <p:anim calcmode="lin" valueType="num">
                                      <p:cBhvr additive="base">
                                        <p:cTn id="88" dur="500" fill="hold"/>
                                        <p:tgtEl>
                                          <p:spTgt spid="27"/>
                                        </p:tgtEl>
                                        <p:attrNameLst>
                                          <p:attrName>ppt_y</p:attrName>
                                        </p:attrNameLst>
                                      </p:cBhvr>
                                      <p:tavLst>
                                        <p:tav tm="0">
                                          <p:val>
                                            <p:strVal val="1+#ppt_h/2"/>
                                          </p:val>
                                        </p:tav>
                                        <p:tav tm="100000">
                                          <p:val>
                                            <p:strVal val="#ppt_y"/>
                                          </p:val>
                                        </p:tav>
                                      </p:tavLst>
                                    </p:anim>
                                  </p:childTnLst>
                                </p:cTn>
                              </p:par>
                              <p:par>
                                <p:cTn id="89" presetID="2" presetClass="entr" presetSubtype="9" decel="100000" fill="hold" grpId="0" nodeType="withEffect">
                                  <p:stCondLst>
                                    <p:cond delay="100"/>
                                  </p:stCondLst>
                                  <p:childTnLst>
                                    <p:set>
                                      <p:cBhvr>
                                        <p:cTn id="90" dur="1" fill="hold">
                                          <p:stCondLst>
                                            <p:cond delay="0"/>
                                          </p:stCondLst>
                                        </p:cTn>
                                        <p:tgtEl>
                                          <p:spTgt spid="26"/>
                                        </p:tgtEl>
                                        <p:attrNameLst>
                                          <p:attrName>style.visibility</p:attrName>
                                        </p:attrNameLst>
                                      </p:cBhvr>
                                      <p:to>
                                        <p:strVal val="visible"/>
                                      </p:to>
                                    </p:set>
                                    <p:anim calcmode="lin" valueType="num">
                                      <p:cBhvr additive="base">
                                        <p:cTn id="91" dur="500" fill="hold"/>
                                        <p:tgtEl>
                                          <p:spTgt spid="26"/>
                                        </p:tgtEl>
                                        <p:attrNameLst>
                                          <p:attrName>ppt_x</p:attrName>
                                        </p:attrNameLst>
                                      </p:cBhvr>
                                      <p:tavLst>
                                        <p:tav tm="0">
                                          <p:val>
                                            <p:strVal val="0-#ppt_w/2"/>
                                          </p:val>
                                        </p:tav>
                                        <p:tav tm="100000">
                                          <p:val>
                                            <p:strVal val="#ppt_x"/>
                                          </p:val>
                                        </p:tav>
                                      </p:tavLst>
                                    </p:anim>
                                    <p:anim calcmode="lin" valueType="num">
                                      <p:cBhvr additive="base">
                                        <p:cTn id="92" dur="500" fill="hold"/>
                                        <p:tgtEl>
                                          <p:spTgt spid="26"/>
                                        </p:tgtEl>
                                        <p:attrNameLst>
                                          <p:attrName>ppt_y</p:attrName>
                                        </p:attrNameLst>
                                      </p:cBhvr>
                                      <p:tavLst>
                                        <p:tav tm="0">
                                          <p:val>
                                            <p:strVal val="0-#ppt_h/2"/>
                                          </p:val>
                                        </p:tav>
                                        <p:tav tm="100000">
                                          <p:val>
                                            <p:strVal val="#ppt_y"/>
                                          </p:val>
                                        </p:tav>
                                      </p:tavLst>
                                    </p:anim>
                                  </p:childTnLst>
                                </p:cTn>
                              </p:par>
                              <p:par>
                                <p:cTn id="93" presetID="2" presetClass="entr" presetSubtype="6" decel="100000" fill="hold" grpId="0" nodeType="withEffect">
                                  <p:stCondLst>
                                    <p:cond delay="500"/>
                                  </p:stCondLst>
                                  <p:childTnLst>
                                    <p:set>
                                      <p:cBhvr>
                                        <p:cTn id="94" dur="1" fill="hold">
                                          <p:stCondLst>
                                            <p:cond delay="0"/>
                                          </p:stCondLst>
                                        </p:cTn>
                                        <p:tgtEl>
                                          <p:spTgt spid="29"/>
                                        </p:tgtEl>
                                        <p:attrNameLst>
                                          <p:attrName>style.visibility</p:attrName>
                                        </p:attrNameLst>
                                      </p:cBhvr>
                                      <p:to>
                                        <p:strVal val="visible"/>
                                      </p:to>
                                    </p:set>
                                    <p:anim calcmode="lin" valueType="num">
                                      <p:cBhvr additive="base">
                                        <p:cTn id="95" dur="500" fill="hold"/>
                                        <p:tgtEl>
                                          <p:spTgt spid="29"/>
                                        </p:tgtEl>
                                        <p:attrNameLst>
                                          <p:attrName>ppt_x</p:attrName>
                                        </p:attrNameLst>
                                      </p:cBhvr>
                                      <p:tavLst>
                                        <p:tav tm="0">
                                          <p:val>
                                            <p:strVal val="1+#ppt_w/2"/>
                                          </p:val>
                                        </p:tav>
                                        <p:tav tm="100000">
                                          <p:val>
                                            <p:strVal val="#ppt_x"/>
                                          </p:val>
                                        </p:tav>
                                      </p:tavLst>
                                    </p:anim>
                                    <p:anim calcmode="lin" valueType="num">
                                      <p:cBhvr additive="base">
                                        <p:cTn id="96" dur="500" fill="hold"/>
                                        <p:tgtEl>
                                          <p:spTgt spid="29"/>
                                        </p:tgtEl>
                                        <p:attrNameLst>
                                          <p:attrName>ppt_y</p:attrName>
                                        </p:attrNameLst>
                                      </p:cBhvr>
                                      <p:tavLst>
                                        <p:tav tm="0">
                                          <p:val>
                                            <p:strVal val="1+#ppt_h/2"/>
                                          </p:val>
                                        </p:tav>
                                        <p:tav tm="100000">
                                          <p:val>
                                            <p:strVal val="#ppt_y"/>
                                          </p:val>
                                        </p:tav>
                                      </p:tavLst>
                                    </p:anim>
                                  </p:childTnLst>
                                </p:cTn>
                              </p:par>
                              <p:par>
                                <p:cTn id="97" presetID="2" presetClass="entr" presetSubtype="9" decel="100000" fill="hold" grpId="0" nodeType="withEffect">
                                  <p:stCondLst>
                                    <p:cond delay="500"/>
                                  </p:stCondLst>
                                  <p:childTnLst>
                                    <p:set>
                                      <p:cBhvr>
                                        <p:cTn id="98" dur="1" fill="hold">
                                          <p:stCondLst>
                                            <p:cond delay="0"/>
                                          </p:stCondLst>
                                        </p:cTn>
                                        <p:tgtEl>
                                          <p:spTgt spid="28"/>
                                        </p:tgtEl>
                                        <p:attrNameLst>
                                          <p:attrName>style.visibility</p:attrName>
                                        </p:attrNameLst>
                                      </p:cBhvr>
                                      <p:to>
                                        <p:strVal val="visible"/>
                                      </p:to>
                                    </p:set>
                                    <p:anim calcmode="lin" valueType="num">
                                      <p:cBhvr additive="base">
                                        <p:cTn id="99" dur="500" fill="hold"/>
                                        <p:tgtEl>
                                          <p:spTgt spid="28"/>
                                        </p:tgtEl>
                                        <p:attrNameLst>
                                          <p:attrName>ppt_x</p:attrName>
                                        </p:attrNameLst>
                                      </p:cBhvr>
                                      <p:tavLst>
                                        <p:tav tm="0">
                                          <p:val>
                                            <p:strVal val="0-#ppt_w/2"/>
                                          </p:val>
                                        </p:tav>
                                        <p:tav tm="100000">
                                          <p:val>
                                            <p:strVal val="#ppt_x"/>
                                          </p:val>
                                        </p:tav>
                                      </p:tavLst>
                                    </p:anim>
                                    <p:anim calcmode="lin" valueType="num">
                                      <p:cBhvr additive="base">
                                        <p:cTn id="100" dur="500" fill="hold"/>
                                        <p:tgtEl>
                                          <p:spTgt spid="28"/>
                                        </p:tgtEl>
                                        <p:attrNameLst>
                                          <p:attrName>ppt_y</p:attrName>
                                        </p:attrNameLst>
                                      </p:cBhvr>
                                      <p:tavLst>
                                        <p:tav tm="0">
                                          <p:val>
                                            <p:strVal val="0-#ppt_h/2"/>
                                          </p:val>
                                        </p:tav>
                                        <p:tav tm="100000">
                                          <p:val>
                                            <p:strVal val="#ppt_y"/>
                                          </p:val>
                                        </p:tav>
                                      </p:tavLst>
                                    </p:anim>
                                  </p:childTnLst>
                                </p:cTn>
                              </p:par>
                              <p:par>
                                <p:cTn id="101" presetID="2" presetClass="exit" presetSubtype="9" accel="100000" fill="hold" grpId="1" nodeType="withEffect">
                                  <p:stCondLst>
                                    <p:cond delay="1250"/>
                                  </p:stCondLst>
                                  <p:childTnLst>
                                    <p:anim calcmode="lin" valueType="num">
                                      <p:cBhvr additive="base">
                                        <p:cTn id="102" dur="500"/>
                                        <p:tgtEl>
                                          <p:spTgt spid="29"/>
                                        </p:tgtEl>
                                        <p:attrNameLst>
                                          <p:attrName>ppt_x</p:attrName>
                                        </p:attrNameLst>
                                      </p:cBhvr>
                                      <p:tavLst>
                                        <p:tav tm="0">
                                          <p:val>
                                            <p:strVal val="ppt_x"/>
                                          </p:val>
                                        </p:tav>
                                        <p:tav tm="100000">
                                          <p:val>
                                            <p:strVal val="0-ppt_w/2"/>
                                          </p:val>
                                        </p:tav>
                                      </p:tavLst>
                                    </p:anim>
                                    <p:anim calcmode="lin" valueType="num">
                                      <p:cBhvr additive="base">
                                        <p:cTn id="103" dur="500"/>
                                        <p:tgtEl>
                                          <p:spTgt spid="29"/>
                                        </p:tgtEl>
                                        <p:attrNameLst>
                                          <p:attrName>ppt_y</p:attrName>
                                        </p:attrNameLst>
                                      </p:cBhvr>
                                      <p:tavLst>
                                        <p:tav tm="0">
                                          <p:val>
                                            <p:strVal val="ppt_y"/>
                                          </p:val>
                                        </p:tav>
                                        <p:tav tm="100000">
                                          <p:val>
                                            <p:strVal val="0-ppt_h/2"/>
                                          </p:val>
                                        </p:tav>
                                      </p:tavLst>
                                    </p:anim>
                                    <p:set>
                                      <p:cBhvr>
                                        <p:cTn id="104" dur="1" fill="hold">
                                          <p:stCondLst>
                                            <p:cond delay="499"/>
                                          </p:stCondLst>
                                        </p:cTn>
                                        <p:tgtEl>
                                          <p:spTgt spid="29"/>
                                        </p:tgtEl>
                                        <p:attrNameLst>
                                          <p:attrName>style.visibility</p:attrName>
                                        </p:attrNameLst>
                                      </p:cBhvr>
                                      <p:to>
                                        <p:strVal val="hidden"/>
                                      </p:to>
                                    </p:set>
                                  </p:childTnLst>
                                </p:cTn>
                              </p:par>
                              <p:par>
                                <p:cTn id="105" presetID="2" presetClass="exit" presetSubtype="6" accel="100000" fill="hold" grpId="1" nodeType="withEffect">
                                  <p:stCondLst>
                                    <p:cond delay="1250"/>
                                  </p:stCondLst>
                                  <p:childTnLst>
                                    <p:anim calcmode="lin" valueType="num">
                                      <p:cBhvr additive="base">
                                        <p:cTn id="106" dur="500"/>
                                        <p:tgtEl>
                                          <p:spTgt spid="28"/>
                                        </p:tgtEl>
                                        <p:attrNameLst>
                                          <p:attrName>ppt_x</p:attrName>
                                        </p:attrNameLst>
                                      </p:cBhvr>
                                      <p:tavLst>
                                        <p:tav tm="0">
                                          <p:val>
                                            <p:strVal val="ppt_x"/>
                                          </p:val>
                                        </p:tav>
                                        <p:tav tm="100000">
                                          <p:val>
                                            <p:strVal val="1+ppt_w/2"/>
                                          </p:val>
                                        </p:tav>
                                      </p:tavLst>
                                    </p:anim>
                                    <p:anim calcmode="lin" valueType="num">
                                      <p:cBhvr additive="base">
                                        <p:cTn id="107" dur="500"/>
                                        <p:tgtEl>
                                          <p:spTgt spid="28"/>
                                        </p:tgtEl>
                                        <p:attrNameLst>
                                          <p:attrName>ppt_y</p:attrName>
                                        </p:attrNameLst>
                                      </p:cBhvr>
                                      <p:tavLst>
                                        <p:tav tm="0">
                                          <p:val>
                                            <p:strVal val="ppt_y"/>
                                          </p:val>
                                        </p:tav>
                                        <p:tav tm="100000">
                                          <p:val>
                                            <p:strVal val="1+ppt_h/2"/>
                                          </p:val>
                                        </p:tav>
                                      </p:tavLst>
                                    </p:anim>
                                    <p:set>
                                      <p:cBhvr>
                                        <p:cTn id="108" dur="1" fill="hold">
                                          <p:stCondLst>
                                            <p:cond delay="499"/>
                                          </p:stCondLst>
                                        </p:cTn>
                                        <p:tgtEl>
                                          <p:spTgt spid="28"/>
                                        </p:tgtEl>
                                        <p:attrNameLst>
                                          <p:attrName>style.visibility</p:attrName>
                                        </p:attrNameLst>
                                      </p:cBhvr>
                                      <p:to>
                                        <p:strVal val="hidden"/>
                                      </p:to>
                                    </p:set>
                                  </p:childTnLst>
                                </p:cTn>
                              </p:par>
                            </p:childTnLst>
                          </p:cTn>
                        </p:par>
                        <p:par>
                          <p:cTn id="109" fill="hold">
                            <p:stCondLst>
                              <p:cond delay="3350"/>
                            </p:stCondLst>
                            <p:childTnLst>
                              <p:par>
                                <p:cTn id="110" presetID="2" presetClass="entr" presetSubtype="4" decel="100000" fill="hold" grpId="0" nodeType="afterEffect">
                                  <p:stCondLst>
                                    <p:cond delay="0"/>
                                  </p:stCondLst>
                                  <p:childTnLst>
                                    <p:set>
                                      <p:cBhvr>
                                        <p:cTn id="111" dur="1" fill="hold">
                                          <p:stCondLst>
                                            <p:cond delay="0"/>
                                          </p:stCondLst>
                                        </p:cTn>
                                        <p:tgtEl>
                                          <p:spTgt spid="30"/>
                                        </p:tgtEl>
                                        <p:attrNameLst>
                                          <p:attrName>style.visibility</p:attrName>
                                        </p:attrNameLst>
                                      </p:cBhvr>
                                      <p:to>
                                        <p:strVal val="visible"/>
                                      </p:to>
                                    </p:set>
                                    <p:anim calcmode="lin" valueType="num">
                                      <p:cBhvr additive="base">
                                        <p:cTn id="112" dur="500" fill="hold"/>
                                        <p:tgtEl>
                                          <p:spTgt spid="30"/>
                                        </p:tgtEl>
                                        <p:attrNameLst>
                                          <p:attrName>ppt_x</p:attrName>
                                        </p:attrNameLst>
                                      </p:cBhvr>
                                      <p:tavLst>
                                        <p:tav tm="0">
                                          <p:val>
                                            <p:strVal val="#ppt_x"/>
                                          </p:val>
                                        </p:tav>
                                        <p:tav tm="100000">
                                          <p:val>
                                            <p:strVal val="#ppt_x"/>
                                          </p:val>
                                        </p:tav>
                                      </p:tavLst>
                                    </p:anim>
                                    <p:anim calcmode="lin" valueType="num">
                                      <p:cBhvr additive="base">
                                        <p:cTn id="113" dur="500" fill="hold"/>
                                        <p:tgtEl>
                                          <p:spTgt spid="30"/>
                                        </p:tgtEl>
                                        <p:attrNameLst>
                                          <p:attrName>ppt_y</p:attrName>
                                        </p:attrNameLst>
                                      </p:cBhvr>
                                      <p:tavLst>
                                        <p:tav tm="0">
                                          <p:val>
                                            <p:strVal val="1+#ppt_h/2"/>
                                          </p:val>
                                        </p:tav>
                                        <p:tav tm="100000">
                                          <p:val>
                                            <p:strVal val="#ppt_y"/>
                                          </p:val>
                                        </p:tav>
                                      </p:tavLst>
                                    </p:anim>
                                  </p:childTnLst>
                                </p:cTn>
                              </p:par>
                              <p:par>
                                <p:cTn id="114" presetID="2" presetClass="entr" presetSubtype="4" decel="100000" fill="hold" grpId="0" nodeType="withEffect">
                                  <p:stCondLst>
                                    <p:cond delay="0"/>
                                  </p:stCondLst>
                                  <p:childTnLst>
                                    <p:set>
                                      <p:cBhvr>
                                        <p:cTn id="115" dur="1" fill="hold">
                                          <p:stCondLst>
                                            <p:cond delay="0"/>
                                          </p:stCondLst>
                                        </p:cTn>
                                        <p:tgtEl>
                                          <p:spTgt spid="31"/>
                                        </p:tgtEl>
                                        <p:attrNameLst>
                                          <p:attrName>style.visibility</p:attrName>
                                        </p:attrNameLst>
                                      </p:cBhvr>
                                      <p:to>
                                        <p:strVal val="visible"/>
                                      </p:to>
                                    </p:set>
                                    <p:anim calcmode="lin" valueType="num">
                                      <p:cBhvr additive="base">
                                        <p:cTn id="116" dur="750" fill="hold"/>
                                        <p:tgtEl>
                                          <p:spTgt spid="31"/>
                                        </p:tgtEl>
                                        <p:attrNameLst>
                                          <p:attrName>ppt_x</p:attrName>
                                        </p:attrNameLst>
                                      </p:cBhvr>
                                      <p:tavLst>
                                        <p:tav tm="0">
                                          <p:val>
                                            <p:strVal val="#ppt_x"/>
                                          </p:val>
                                        </p:tav>
                                        <p:tav tm="100000">
                                          <p:val>
                                            <p:strVal val="#ppt_x"/>
                                          </p:val>
                                        </p:tav>
                                      </p:tavLst>
                                    </p:anim>
                                    <p:anim calcmode="lin" valueType="num">
                                      <p:cBhvr additive="base">
                                        <p:cTn id="117" dur="750" fill="hold"/>
                                        <p:tgtEl>
                                          <p:spTgt spid="31"/>
                                        </p:tgtEl>
                                        <p:attrNameLst>
                                          <p:attrName>ppt_y</p:attrName>
                                        </p:attrNameLst>
                                      </p:cBhvr>
                                      <p:tavLst>
                                        <p:tav tm="0">
                                          <p:val>
                                            <p:strVal val="1+#ppt_h/2"/>
                                          </p:val>
                                        </p:tav>
                                        <p:tav tm="100000">
                                          <p:val>
                                            <p:strVal val="#ppt_y"/>
                                          </p:val>
                                        </p:tav>
                                      </p:tavLst>
                                    </p:anim>
                                  </p:childTnLst>
                                </p:cTn>
                              </p:par>
                            </p:childTnLst>
                          </p:cTn>
                        </p:par>
                        <p:par>
                          <p:cTn id="118" fill="hold">
                            <p:stCondLst>
                              <p:cond delay="4100"/>
                            </p:stCondLst>
                            <p:childTnLst>
                              <p:par>
                                <p:cTn id="119" presetID="10" presetClass="entr" presetSubtype="0" fill="hold" grpId="0" nodeType="afterEffect">
                                  <p:stCondLst>
                                    <p:cond delay="0"/>
                                  </p:stCondLst>
                                  <p:childTnLst>
                                    <p:set>
                                      <p:cBhvr>
                                        <p:cTn id="120" dur="1" fill="hold">
                                          <p:stCondLst>
                                            <p:cond delay="0"/>
                                          </p:stCondLst>
                                        </p:cTn>
                                        <p:tgtEl>
                                          <p:spTgt spid="32"/>
                                        </p:tgtEl>
                                        <p:attrNameLst>
                                          <p:attrName>style.visibility</p:attrName>
                                        </p:attrNameLst>
                                      </p:cBhvr>
                                      <p:to>
                                        <p:strVal val="visible"/>
                                      </p:to>
                                    </p:set>
                                    <p:animEffect transition="in" filter="fade">
                                      <p:cBhvr>
                                        <p:cTn id="121" dur="500"/>
                                        <p:tgtEl>
                                          <p:spTgt spid="32"/>
                                        </p:tgtEl>
                                      </p:cBhvr>
                                    </p:animEffect>
                                  </p:childTnLst>
                                </p:cTn>
                              </p:par>
                            </p:childTnLst>
                          </p:cTn>
                        </p:par>
                        <p:par>
                          <p:cTn id="122" fill="hold">
                            <p:stCondLst>
                              <p:cond delay="4600"/>
                            </p:stCondLst>
                            <p:childTnLst>
                              <p:par>
                                <p:cTn id="123" presetID="10" presetClass="entr" presetSubtype="0" fill="hold" grpId="0" nodeType="afterEffect">
                                  <p:stCondLst>
                                    <p:cond delay="0"/>
                                  </p:stCondLst>
                                  <p:childTnLst>
                                    <p:set>
                                      <p:cBhvr>
                                        <p:cTn id="124" dur="1" fill="hold">
                                          <p:stCondLst>
                                            <p:cond delay="0"/>
                                          </p:stCondLst>
                                        </p:cTn>
                                        <p:tgtEl>
                                          <p:spTgt spid="33"/>
                                        </p:tgtEl>
                                        <p:attrNameLst>
                                          <p:attrName>style.visibility</p:attrName>
                                        </p:attrNameLst>
                                      </p:cBhvr>
                                      <p:to>
                                        <p:strVal val="visible"/>
                                      </p:to>
                                    </p:set>
                                    <p:animEffect transition="in" filter="fade">
                                      <p:cBhvr>
                                        <p:cTn id="125" dur="500"/>
                                        <p:tgtEl>
                                          <p:spTgt spid="33"/>
                                        </p:tgtEl>
                                      </p:cBhvr>
                                    </p:animEffect>
                                  </p:childTnLst>
                                </p:cTn>
                              </p:par>
                            </p:childTnLst>
                          </p:cTn>
                        </p:par>
                        <p:par>
                          <p:cTn id="126" fill="hold">
                            <p:stCondLst>
                              <p:cond delay="5100"/>
                            </p:stCondLst>
                            <p:childTnLst>
                              <p:par>
                                <p:cTn id="127" presetID="10" presetClass="entr" presetSubtype="0" fill="hold" grpId="0" nodeType="afterEffect">
                                  <p:stCondLst>
                                    <p:cond delay="0"/>
                                  </p:stCondLst>
                                  <p:childTnLst>
                                    <p:set>
                                      <p:cBhvr>
                                        <p:cTn id="128" dur="1" fill="hold">
                                          <p:stCondLst>
                                            <p:cond delay="0"/>
                                          </p:stCondLst>
                                        </p:cTn>
                                        <p:tgtEl>
                                          <p:spTgt spid="34"/>
                                        </p:tgtEl>
                                        <p:attrNameLst>
                                          <p:attrName>style.visibility</p:attrName>
                                        </p:attrNameLst>
                                      </p:cBhvr>
                                      <p:to>
                                        <p:strVal val="visible"/>
                                      </p:to>
                                    </p:set>
                                    <p:animEffect transition="in" filter="fade">
                                      <p:cBhvr>
                                        <p:cTn id="129" dur="500"/>
                                        <p:tgtEl>
                                          <p:spTgt spid="34"/>
                                        </p:tgtEl>
                                      </p:cBhvr>
                                    </p:animEffect>
                                  </p:childTnLst>
                                </p:cTn>
                              </p:par>
                            </p:childTnLst>
                          </p:cTn>
                        </p:par>
                        <p:par>
                          <p:cTn id="130" fill="hold">
                            <p:stCondLst>
                              <p:cond delay="5600"/>
                            </p:stCondLst>
                            <p:childTnLst>
                              <p:par>
                                <p:cTn id="131" presetID="2" presetClass="entr" presetSubtype="4" decel="100000" fill="hold" grpId="0" nodeType="afterEffect">
                                  <p:stCondLst>
                                    <p:cond delay="0"/>
                                  </p:stCondLst>
                                  <p:childTnLst>
                                    <p:set>
                                      <p:cBhvr>
                                        <p:cTn id="132" dur="1" fill="hold">
                                          <p:stCondLst>
                                            <p:cond delay="0"/>
                                          </p:stCondLst>
                                        </p:cTn>
                                        <p:tgtEl>
                                          <p:spTgt spid="35">
                                            <p:txEl>
                                              <p:pRg st="0" end="0"/>
                                            </p:txEl>
                                          </p:spTgt>
                                        </p:tgtEl>
                                        <p:attrNameLst>
                                          <p:attrName>style.visibility</p:attrName>
                                        </p:attrNameLst>
                                      </p:cBhvr>
                                      <p:to>
                                        <p:strVal val="visible"/>
                                      </p:to>
                                    </p:set>
                                    <p:anim calcmode="lin" valueType="num">
                                      <p:cBhvr additive="base">
                                        <p:cTn id="1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35" fill="hold">
                            <p:stCondLst>
                              <p:cond delay="6100"/>
                            </p:stCondLst>
                            <p:childTnLst>
                              <p:par>
                                <p:cTn id="136" presetID="10" presetClass="entr" presetSubtype="0" fill="hold" grpId="0" nodeType="afterEffect">
                                  <p:stCondLst>
                                    <p:cond delay="250"/>
                                  </p:stCondLst>
                                  <p:childTnLst>
                                    <p:set>
                                      <p:cBhvr>
                                        <p:cTn id="137" dur="1" fill="hold">
                                          <p:stCondLst>
                                            <p:cond delay="0"/>
                                          </p:stCondLst>
                                        </p:cTn>
                                        <p:tgtEl>
                                          <p:spTgt spid="36">
                                            <p:txEl>
                                              <p:pRg st="0" end="0"/>
                                            </p:txEl>
                                          </p:spTgt>
                                        </p:tgtEl>
                                        <p:attrNameLst>
                                          <p:attrName>style.visibility</p:attrName>
                                        </p:attrNameLst>
                                      </p:cBhvr>
                                      <p:to>
                                        <p:strVal val="visible"/>
                                      </p:to>
                                    </p:set>
                                    <p:animEffect transition="in" filter="fade">
                                      <p:cBhvr>
                                        <p:cTn id="138" dur="5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1" animBg="1"/>
      <p:bldP spid="17" grpId="2" animBg="1"/>
      <p:bldP spid="17" grpId="3" animBg="1"/>
      <p:bldP spid="16" grpId="1" animBg="1"/>
      <p:bldP spid="16" grpId="2" animBg="1"/>
      <p:bldP spid="16" grpId="3" animBg="1"/>
      <p:bldP spid="4" grpId="1" animBg="1"/>
      <p:bldP spid="4" grpId="2" animBg="1"/>
      <p:bldP spid="4" grpId="3" animBg="1"/>
      <p:bldP spid="13" grpId="1" animBg="1"/>
      <p:bldP spid="13" grpId="2" animBg="1"/>
      <p:bldP spid="13" grpId="3" animBg="1"/>
      <p:bldP spid="14" grpId="1" animBg="1"/>
      <p:bldP spid="14" grpId="2" animBg="1"/>
      <p:bldP spid="14" grpId="3" animBg="1"/>
      <p:bldP spid="5" grpId="0" animBg="1"/>
      <p:bldP spid="19" grpId="0" animBg="1"/>
      <p:bldP spid="26" grpId="0" animBg="1"/>
      <p:bldP spid="27" grpId="0" animBg="1"/>
      <p:bldP spid="28" grpId="0" animBg="1"/>
      <p:bldP spid="28" grpId="1" animBg="1"/>
      <p:bldP spid="29" grpId="0" animBg="1"/>
      <p:bldP spid="29" grpId="1" animBg="1"/>
      <p:bldP spid="30" grpId="0" animBg="1"/>
      <p:bldP spid="31" grpId="0"/>
      <p:bldP spid="32" grpId="0" animBg="1"/>
      <p:bldP spid="33" grpId="0" animBg="1"/>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10" presetClass="entr" presetSubtype="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77819"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77819"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2235550"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581242"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28344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5274436"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5274436"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6232167"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577859"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831116"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9271053"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271053"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0228784"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0574476"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0827733"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3267670"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3267670"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53" name="正方形/長方形 52"/>
          <p:cNvSpPr/>
          <p:nvPr userDrawn="1"/>
        </p:nvSpPr>
        <p:spPr>
          <a:xfrm>
            <a:off x="14225401" y="533225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14571093" y="3174870"/>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1482435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78694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750" fill="hold"/>
                                        <p:tgtEl>
                                          <p:spTgt spid="36"/>
                                        </p:tgtEl>
                                        <p:attrNameLst>
                                          <p:attrName>ppt_x</p:attrName>
                                        </p:attrNameLst>
                                      </p:cBhvr>
                                      <p:tavLst>
                                        <p:tav tm="0">
                                          <p:val>
                                            <p:strVal val="#ppt_x"/>
                                          </p:val>
                                        </p:tav>
                                        <p:tav tm="100000">
                                          <p:val>
                                            <p:strVal val="#ppt_x"/>
                                          </p:val>
                                        </p:tav>
                                      </p:tavLst>
                                    </p:anim>
                                    <p:anim calcmode="lin" valueType="num">
                                      <p:cBhvr additive="base">
                                        <p:cTn id="34" dur="750" fill="hold"/>
                                        <p:tgtEl>
                                          <p:spTgt spid="36"/>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750" fill="hold"/>
                                        <p:tgtEl>
                                          <p:spTgt spid="50"/>
                                        </p:tgtEl>
                                        <p:attrNameLst>
                                          <p:attrName>ppt_x</p:attrName>
                                        </p:attrNameLst>
                                      </p:cBhvr>
                                      <p:tavLst>
                                        <p:tav tm="0">
                                          <p:val>
                                            <p:strVal val="#ppt_x"/>
                                          </p:val>
                                        </p:tav>
                                        <p:tav tm="100000">
                                          <p:val>
                                            <p:strVal val="#ppt_x"/>
                                          </p:val>
                                        </p:tav>
                                      </p:tavLst>
                                    </p:anim>
                                    <p:anim calcmode="lin" valueType="num">
                                      <p:cBhvr additive="base">
                                        <p:cTn id="56" dur="750" fill="hold"/>
                                        <p:tgtEl>
                                          <p:spTgt spid="5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par>
                          <p:cTn id="70" fill="hold">
                            <p:stCondLst>
                              <p:cond delay="5250"/>
                            </p:stCondLst>
                            <p:childTnLst>
                              <p:par>
                                <p:cTn id="71" presetID="2" presetClass="entr" presetSubtype="1" decel="10000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ppt_x"/>
                                          </p:val>
                                        </p:tav>
                                        <p:tav tm="100000">
                                          <p:val>
                                            <p:strVal val="#ppt_x"/>
                                          </p:val>
                                        </p:tav>
                                      </p:tavLst>
                                    </p:anim>
                                    <p:anim calcmode="lin" valueType="num">
                                      <p:cBhvr additive="base">
                                        <p:cTn id="74" dur="750" fill="hold"/>
                                        <p:tgtEl>
                                          <p:spTgt spid="54"/>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anim calcmode="lin" valueType="num">
                                      <p:cBhvr additive="base">
                                        <p:cTn id="77" dur="750" fill="hold"/>
                                        <p:tgtEl>
                                          <p:spTgt spid="55"/>
                                        </p:tgtEl>
                                        <p:attrNameLst>
                                          <p:attrName>ppt_x</p:attrName>
                                        </p:attrNameLst>
                                      </p:cBhvr>
                                      <p:tavLst>
                                        <p:tav tm="0">
                                          <p:val>
                                            <p:strVal val="#ppt_x"/>
                                          </p:val>
                                        </p:tav>
                                        <p:tav tm="100000">
                                          <p:val>
                                            <p:strVal val="#ppt_x"/>
                                          </p:val>
                                        </p:tav>
                                      </p:tavLst>
                                    </p:anim>
                                    <p:anim calcmode="lin" valueType="num">
                                      <p:cBhvr additive="base">
                                        <p:cTn id="78" dur="750" fill="hold"/>
                                        <p:tgtEl>
                                          <p:spTgt spid="55"/>
                                        </p:tgtEl>
                                        <p:attrNameLst>
                                          <p:attrName>ppt_y</p:attrName>
                                        </p:attrNameLst>
                                      </p:cBhvr>
                                      <p:tavLst>
                                        <p:tav tm="0">
                                          <p:val>
                                            <p:strVal val="0-#ppt_h/2"/>
                                          </p:val>
                                        </p:tav>
                                        <p:tav tm="100000">
                                          <p:val>
                                            <p:strVal val="#ppt_y"/>
                                          </p:val>
                                        </p:tav>
                                      </p:tavLst>
                                    </p:anim>
                                  </p:childTnLst>
                                </p:cTn>
                              </p:par>
                            </p:childTnLst>
                          </p:cTn>
                        </p:par>
                        <p:par>
                          <p:cTn id="79" fill="hold">
                            <p:stCondLst>
                              <p:cond delay="6000"/>
                            </p:stCondLst>
                            <p:childTnLst>
                              <p:par>
                                <p:cTn id="80" presetID="2" presetClass="entr" presetSubtype="8" decel="100000" fill="hold" grpId="0" nodeType="after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 calcmode="lin" valueType="num">
                                      <p:cBhvr additive="base">
                                        <p:cTn id="82"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5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6500"/>
                            </p:stCondLst>
                            <p:childTnLst>
                              <p:par>
                                <p:cTn id="89" presetID="22" presetClass="entr" presetSubtype="8"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36" grpId="0"/>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0" grpId="0"/>
      <p:bldP spid="51" grpId="0">
        <p:tmplLst>
          <p:tmpl>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bldP spid="54" grpId="0" animBg="1"/>
      <p:bldP spid="55"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38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75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2250"/>
                            </p:stCondLst>
                            <p:childTnLst>
                              <p:par>
                                <p:cTn id="22" presetID="2" presetClass="entr" presetSubtype="4" decel="100000"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 calcmode="lin" valueType="num">
                                      <p:cBhvr additive="base">
                                        <p:cTn id="2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750"/>
                            </p:stCondLst>
                            <p:childTnLst>
                              <p:par>
                                <p:cTn id="27" presetID="10" presetClass="entr" presetSubtype="0" fill="hold" grpId="0" nodeType="afterEffect">
                                  <p:stCondLst>
                                    <p:cond delay="25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fade">
                                      <p:cBhvr>
                                        <p:cTn id="2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0" grpId="0" animBg="1"/>
      <p:bldP spid="11" grpId="0" animBg="1"/>
      <p:bldP spid="12" grpId="0" build="p">
        <p:tmplLst>
          <p:tmpl lvl="1">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1">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19958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2">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29378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3">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3549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Break 4">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4">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92307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Break 5">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5">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203465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Break 6">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6">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18194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8" name="正方形/長方形 7"/>
          <p:cNvSpPr/>
          <p:nvPr userDrawn="1"/>
        </p:nvSpPr>
        <p:spPr>
          <a:xfrm>
            <a:off x="8742743" y="5141912"/>
            <a:ext cx="6381143" cy="51419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5080000" y="0"/>
            <a:ext cx="5341257" cy="51419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29"/>
          <p:cNvSpPr>
            <a:spLocks noGrp="1"/>
          </p:cNvSpPr>
          <p:nvPr>
            <p:ph type="pic" sz="quarter" idx="10" hasCustomPrompt="1"/>
          </p:nvPr>
        </p:nvSpPr>
        <p:spPr>
          <a:xfrm>
            <a:off x="-1" y="0"/>
            <a:ext cx="7027855" cy="5141913"/>
          </a:xfrm>
          <a:custGeom>
            <a:avLst/>
            <a:gdLst>
              <a:gd name="connsiteX0" fmla="*/ 6379855 w 7027855"/>
              <a:gd name="connsiteY0" fmla="*/ 4493913 h 5141913"/>
              <a:gd name="connsiteX1" fmla="*/ 7027855 w 7027855"/>
              <a:gd name="connsiteY1" fmla="*/ 4493913 h 5141913"/>
              <a:gd name="connsiteX2" fmla="*/ 7027855 w 7027855"/>
              <a:gd name="connsiteY2" fmla="*/ 5141913 h 5141913"/>
              <a:gd name="connsiteX3" fmla="*/ 6379855 w 7027855"/>
              <a:gd name="connsiteY3" fmla="*/ 5141913 h 5141913"/>
              <a:gd name="connsiteX4" fmla="*/ 5082572 w 7027855"/>
              <a:gd name="connsiteY4" fmla="*/ 4493912 h 5141913"/>
              <a:gd name="connsiteX5" fmla="*/ 5730572 w 7027855"/>
              <a:gd name="connsiteY5" fmla="*/ 4493912 h 5141913"/>
              <a:gd name="connsiteX6" fmla="*/ 5730572 w 7027855"/>
              <a:gd name="connsiteY6" fmla="*/ 5141912 h 5141913"/>
              <a:gd name="connsiteX7" fmla="*/ 5082572 w 7027855"/>
              <a:gd name="connsiteY7" fmla="*/ 5141912 h 5141913"/>
              <a:gd name="connsiteX8" fmla="*/ 5731855 w 7027855"/>
              <a:gd name="connsiteY8" fmla="*/ 3845912 h 5141913"/>
              <a:gd name="connsiteX9" fmla="*/ 6379855 w 7027855"/>
              <a:gd name="connsiteY9" fmla="*/ 3845912 h 5141913"/>
              <a:gd name="connsiteX10" fmla="*/ 6379855 w 7027855"/>
              <a:gd name="connsiteY10" fmla="*/ 4493912 h 5141913"/>
              <a:gd name="connsiteX11" fmla="*/ 5731855 w 7027855"/>
              <a:gd name="connsiteY11" fmla="*/ 4493912 h 5141913"/>
              <a:gd name="connsiteX12" fmla="*/ 5082572 w 7027855"/>
              <a:gd name="connsiteY12" fmla="*/ 3197912 h 5141913"/>
              <a:gd name="connsiteX13" fmla="*/ 5730572 w 7027855"/>
              <a:gd name="connsiteY13" fmla="*/ 3197912 h 5141913"/>
              <a:gd name="connsiteX14" fmla="*/ 5730572 w 7027855"/>
              <a:gd name="connsiteY14" fmla="*/ 3845912 h 5141913"/>
              <a:gd name="connsiteX15" fmla="*/ 5082572 w 7027855"/>
              <a:gd name="connsiteY15" fmla="*/ 3845912 h 5141913"/>
              <a:gd name="connsiteX16" fmla="*/ 0 w 7027855"/>
              <a:gd name="connsiteY16" fmla="*/ 0 h 5141913"/>
              <a:gd name="connsiteX17" fmla="*/ 5080001 w 7027855"/>
              <a:gd name="connsiteY17" fmla="*/ 0 h 5141913"/>
              <a:gd name="connsiteX18" fmla="*/ 5080001 w 7027855"/>
              <a:gd name="connsiteY18" fmla="*/ 5141913 h 5141913"/>
              <a:gd name="connsiteX19" fmla="*/ 0 w 702785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027855" h="5141913">
                <a:moveTo>
                  <a:pt x="6379855" y="4493913"/>
                </a:moveTo>
                <a:lnTo>
                  <a:pt x="7027855" y="4493913"/>
                </a:lnTo>
                <a:lnTo>
                  <a:pt x="7027855" y="5141913"/>
                </a:lnTo>
                <a:lnTo>
                  <a:pt x="6379855" y="5141913"/>
                </a:lnTo>
                <a:close/>
                <a:moveTo>
                  <a:pt x="5082572" y="4493912"/>
                </a:moveTo>
                <a:lnTo>
                  <a:pt x="5730572" y="4493912"/>
                </a:lnTo>
                <a:lnTo>
                  <a:pt x="5730572" y="5141912"/>
                </a:lnTo>
                <a:lnTo>
                  <a:pt x="5082572" y="5141912"/>
                </a:lnTo>
                <a:close/>
                <a:moveTo>
                  <a:pt x="5731855" y="3845912"/>
                </a:moveTo>
                <a:lnTo>
                  <a:pt x="6379855" y="3845912"/>
                </a:lnTo>
                <a:lnTo>
                  <a:pt x="6379855" y="4493912"/>
                </a:lnTo>
                <a:lnTo>
                  <a:pt x="5731855" y="4493912"/>
                </a:lnTo>
                <a:close/>
                <a:moveTo>
                  <a:pt x="5082572" y="3197912"/>
                </a:moveTo>
                <a:lnTo>
                  <a:pt x="5730572" y="3197912"/>
                </a:lnTo>
                <a:lnTo>
                  <a:pt x="5730572" y="3845912"/>
                </a:lnTo>
                <a:lnTo>
                  <a:pt x="5082572" y="3845912"/>
                </a:lnTo>
                <a:close/>
                <a:moveTo>
                  <a:pt x="0" y="0"/>
                </a:moveTo>
                <a:lnTo>
                  <a:pt x="5080001" y="0"/>
                </a:lnTo>
                <a:lnTo>
                  <a:pt x="5080001" y="5141913"/>
                </a:lnTo>
                <a:lnTo>
                  <a:pt x="0" y="5141913"/>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14" name="図プレースホルダー 13"/>
          <p:cNvSpPr>
            <a:spLocks noGrp="1"/>
          </p:cNvSpPr>
          <p:nvPr>
            <p:ph type="pic" sz="quarter" idx="11" hasCustomPrompt="1"/>
          </p:nvPr>
        </p:nvSpPr>
        <p:spPr>
          <a:xfrm>
            <a:off x="8473403" y="0"/>
            <a:ext cx="9814597" cy="5141913"/>
          </a:xfrm>
          <a:custGeom>
            <a:avLst/>
            <a:gdLst>
              <a:gd name="connsiteX0" fmla="*/ 648000 w 9814597"/>
              <a:gd name="connsiteY0" fmla="*/ 648000 h 5141913"/>
              <a:gd name="connsiteX1" fmla="*/ 1296000 w 9814597"/>
              <a:gd name="connsiteY1" fmla="*/ 648000 h 5141913"/>
              <a:gd name="connsiteX2" fmla="*/ 1296000 w 9814597"/>
              <a:gd name="connsiteY2" fmla="*/ 1296000 h 5141913"/>
              <a:gd name="connsiteX3" fmla="*/ 648000 w 9814597"/>
              <a:gd name="connsiteY3" fmla="*/ 1296000 h 5141913"/>
              <a:gd name="connsiteX4" fmla="*/ 1296000 w 9814597"/>
              <a:gd name="connsiteY4" fmla="*/ 0 h 5141913"/>
              <a:gd name="connsiteX5" fmla="*/ 1611372 w 9814597"/>
              <a:gd name="connsiteY5" fmla="*/ 0 h 5141913"/>
              <a:gd name="connsiteX6" fmla="*/ 1944000 w 9814597"/>
              <a:gd name="connsiteY6" fmla="*/ 0 h 5141913"/>
              <a:gd name="connsiteX7" fmla="*/ 1947854 w 9814597"/>
              <a:gd name="connsiteY7" fmla="*/ 0 h 5141913"/>
              <a:gd name="connsiteX8" fmla="*/ 2259372 w 9814597"/>
              <a:gd name="connsiteY8" fmla="*/ 0 h 5141913"/>
              <a:gd name="connsiteX9" fmla="*/ 9814597 w 9814597"/>
              <a:gd name="connsiteY9" fmla="*/ 0 h 5141913"/>
              <a:gd name="connsiteX10" fmla="*/ 9814597 w 9814597"/>
              <a:gd name="connsiteY10" fmla="*/ 5141913 h 5141913"/>
              <a:gd name="connsiteX11" fmla="*/ 1947854 w 9814597"/>
              <a:gd name="connsiteY11" fmla="*/ 5141913 h 5141913"/>
              <a:gd name="connsiteX12" fmla="*/ 1947854 w 9814597"/>
              <a:gd name="connsiteY12" fmla="*/ 1945206 h 5141913"/>
              <a:gd name="connsiteX13" fmla="*/ 1757239 w 9814597"/>
              <a:gd name="connsiteY13" fmla="*/ 1945206 h 5141913"/>
              <a:gd name="connsiteX14" fmla="*/ 1757239 w 9814597"/>
              <a:gd name="connsiteY14" fmla="*/ 1944000 h 5141913"/>
              <a:gd name="connsiteX15" fmla="*/ 1296000 w 9814597"/>
              <a:gd name="connsiteY15" fmla="*/ 1944000 h 5141913"/>
              <a:gd name="connsiteX16" fmla="*/ 1296000 w 9814597"/>
              <a:gd name="connsiteY16" fmla="*/ 1296000 h 5141913"/>
              <a:gd name="connsiteX17" fmla="*/ 1944000 w 9814597"/>
              <a:gd name="connsiteY17" fmla="*/ 1296000 h 5141913"/>
              <a:gd name="connsiteX18" fmla="*/ 1944000 w 9814597"/>
              <a:gd name="connsiteY18" fmla="*/ 1297206 h 5141913"/>
              <a:gd name="connsiteX19" fmla="*/ 1947854 w 9814597"/>
              <a:gd name="connsiteY19" fmla="*/ 1297206 h 5141913"/>
              <a:gd name="connsiteX20" fmla="*/ 1947854 w 9814597"/>
              <a:gd name="connsiteY20" fmla="*/ 648000 h 5141913"/>
              <a:gd name="connsiteX21" fmla="*/ 1944000 w 9814597"/>
              <a:gd name="connsiteY21" fmla="*/ 648000 h 5141913"/>
              <a:gd name="connsiteX22" fmla="*/ 1611372 w 9814597"/>
              <a:gd name="connsiteY22" fmla="*/ 648000 h 5141913"/>
              <a:gd name="connsiteX23" fmla="*/ 1296000 w 9814597"/>
              <a:gd name="connsiteY23" fmla="*/ 648000 h 5141913"/>
              <a:gd name="connsiteX24" fmla="*/ 0 w 9814597"/>
              <a:gd name="connsiteY24" fmla="*/ 0 h 5141913"/>
              <a:gd name="connsiteX25" fmla="*/ 648000 w 9814597"/>
              <a:gd name="connsiteY25" fmla="*/ 0 h 5141913"/>
              <a:gd name="connsiteX26" fmla="*/ 648000 w 9814597"/>
              <a:gd name="connsiteY26" fmla="*/ 648000 h 5141913"/>
              <a:gd name="connsiteX27" fmla="*/ 0 w 9814597"/>
              <a:gd name="connsiteY27" fmla="*/ 648000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814597" h="5141913">
                <a:moveTo>
                  <a:pt x="648000" y="648000"/>
                </a:moveTo>
                <a:lnTo>
                  <a:pt x="1296000" y="648000"/>
                </a:lnTo>
                <a:lnTo>
                  <a:pt x="1296000" y="1296000"/>
                </a:lnTo>
                <a:lnTo>
                  <a:pt x="648000" y="1296000"/>
                </a:lnTo>
                <a:close/>
                <a:moveTo>
                  <a:pt x="1296000" y="0"/>
                </a:moveTo>
                <a:lnTo>
                  <a:pt x="1611372" y="0"/>
                </a:lnTo>
                <a:lnTo>
                  <a:pt x="1944000" y="0"/>
                </a:lnTo>
                <a:lnTo>
                  <a:pt x="1947854" y="0"/>
                </a:lnTo>
                <a:lnTo>
                  <a:pt x="2259372" y="0"/>
                </a:lnTo>
                <a:lnTo>
                  <a:pt x="9814597" y="0"/>
                </a:lnTo>
                <a:lnTo>
                  <a:pt x="9814597" y="5141913"/>
                </a:lnTo>
                <a:lnTo>
                  <a:pt x="1947854" y="5141913"/>
                </a:lnTo>
                <a:lnTo>
                  <a:pt x="1947854" y="1945206"/>
                </a:lnTo>
                <a:lnTo>
                  <a:pt x="1757239" y="1945206"/>
                </a:lnTo>
                <a:lnTo>
                  <a:pt x="1757239" y="1944000"/>
                </a:lnTo>
                <a:lnTo>
                  <a:pt x="1296000" y="1944000"/>
                </a:lnTo>
                <a:lnTo>
                  <a:pt x="1296000" y="1296000"/>
                </a:lnTo>
                <a:lnTo>
                  <a:pt x="1944000" y="1296000"/>
                </a:lnTo>
                <a:lnTo>
                  <a:pt x="1944000" y="1297206"/>
                </a:lnTo>
                <a:lnTo>
                  <a:pt x="1947854" y="1297206"/>
                </a:lnTo>
                <a:lnTo>
                  <a:pt x="1947854" y="648000"/>
                </a:lnTo>
                <a:lnTo>
                  <a:pt x="1944000" y="648000"/>
                </a:lnTo>
                <a:lnTo>
                  <a:pt x="1611372" y="648000"/>
                </a:lnTo>
                <a:lnTo>
                  <a:pt x="1296000" y="648000"/>
                </a:lnTo>
                <a:close/>
                <a:moveTo>
                  <a:pt x="0" y="0"/>
                </a:moveTo>
                <a:lnTo>
                  <a:pt x="648000" y="0"/>
                </a:lnTo>
                <a:lnTo>
                  <a:pt x="648000" y="648000"/>
                </a:lnTo>
                <a:lnTo>
                  <a:pt x="0" y="648000"/>
                </a:lnTo>
                <a:close/>
              </a:path>
            </a:pathLst>
          </a:custGeom>
          <a:solidFill>
            <a:schemeClr val="accent2">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1" name="図プレースホルダー 30"/>
          <p:cNvSpPr>
            <a:spLocks noGrp="1"/>
          </p:cNvSpPr>
          <p:nvPr>
            <p:ph type="pic" sz="quarter" idx="12" hasCustomPrompt="1"/>
          </p:nvPr>
        </p:nvSpPr>
        <p:spPr>
          <a:xfrm>
            <a:off x="1" y="5141913"/>
            <a:ext cx="10688025" cy="5141913"/>
          </a:xfrm>
          <a:custGeom>
            <a:avLst/>
            <a:gdLst>
              <a:gd name="connsiteX0" fmla="*/ 10040025 w 10688025"/>
              <a:gd name="connsiteY0" fmla="*/ 4493912 h 5141913"/>
              <a:gd name="connsiteX1" fmla="*/ 10688025 w 10688025"/>
              <a:gd name="connsiteY1" fmla="*/ 4493912 h 5141913"/>
              <a:gd name="connsiteX2" fmla="*/ 10688025 w 10688025"/>
              <a:gd name="connsiteY2" fmla="*/ 5141912 h 5141913"/>
              <a:gd name="connsiteX3" fmla="*/ 10040025 w 10688025"/>
              <a:gd name="connsiteY3" fmla="*/ 5141912 h 5141913"/>
              <a:gd name="connsiteX4" fmla="*/ 9392025 w 10688025"/>
              <a:gd name="connsiteY4" fmla="*/ 3845911 h 5141913"/>
              <a:gd name="connsiteX5" fmla="*/ 10040025 w 10688025"/>
              <a:gd name="connsiteY5" fmla="*/ 3845911 h 5141913"/>
              <a:gd name="connsiteX6" fmla="*/ 10040025 w 10688025"/>
              <a:gd name="connsiteY6" fmla="*/ 4493911 h 5141913"/>
              <a:gd name="connsiteX7" fmla="*/ 9392025 w 10688025"/>
              <a:gd name="connsiteY7" fmla="*/ 4493911 h 5141913"/>
              <a:gd name="connsiteX8" fmla="*/ 0 w 10688025"/>
              <a:gd name="connsiteY8" fmla="*/ 0 h 5141913"/>
              <a:gd name="connsiteX9" fmla="*/ 8742742 w 10688025"/>
              <a:gd name="connsiteY9" fmla="*/ 0 h 5141913"/>
              <a:gd name="connsiteX10" fmla="*/ 8742742 w 10688025"/>
              <a:gd name="connsiteY10" fmla="*/ 3197911 h 5141913"/>
              <a:gd name="connsiteX11" fmla="*/ 9390742 w 10688025"/>
              <a:gd name="connsiteY11" fmla="*/ 3197911 h 5141913"/>
              <a:gd name="connsiteX12" fmla="*/ 9390742 w 10688025"/>
              <a:gd name="connsiteY12" fmla="*/ 3845911 h 5141913"/>
              <a:gd name="connsiteX13" fmla="*/ 8742742 w 10688025"/>
              <a:gd name="connsiteY13" fmla="*/ 3845911 h 5141913"/>
              <a:gd name="connsiteX14" fmla="*/ 8742742 w 10688025"/>
              <a:gd name="connsiteY14" fmla="*/ 4493911 h 5141913"/>
              <a:gd name="connsiteX15" fmla="*/ 9390742 w 10688025"/>
              <a:gd name="connsiteY15" fmla="*/ 4493911 h 5141913"/>
              <a:gd name="connsiteX16" fmla="*/ 9390742 w 10688025"/>
              <a:gd name="connsiteY16" fmla="*/ 5141911 h 5141913"/>
              <a:gd name="connsiteX17" fmla="*/ 8742742 w 10688025"/>
              <a:gd name="connsiteY17" fmla="*/ 5141911 h 5141913"/>
              <a:gd name="connsiteX18" fmla="*/ 8742742 w 10688025"/>
              <a:gd name="connsiteY18" fmla="*/ 5141913 h 5141913"/>
              <a:gd name="connsiteX19" fmla="*/ 0 w 1068802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688025" h="5141913">
                <a:moveTo>
                  <a:pt x="10040025" y="4493912"/>
                </a:moveTo>
                <a:lnTo>
                  <a:pt x="10688025" y="4493912"/>
                </a:lnTo>
                <a:lnTo>
                  <a:pt x="10688025" y="5141912"/>
                </a:lnTo>
                <a:lnTo>
                  <a:pt x="10040025" y="5141912"/>
                </a:lnTo>
                <a:close/>
                <a:moveTo>
                  <a:pt x="9392025" y="3845911"/>
                </a:moveTo>
                <a:lnTo>
                  <a:pt x="10040025" y="3845911"/>
                </a:lnTo>
                <a:lnTo>
                  <a:pt x="10040025" y="4493911"/>
                </a:lnTo>
                <a:lnTo>
                  <a:pt x="9392025" y="4493911"/>
                </a:lnTo>
                <a:close/>
                <a:moveTo>
                  <a:pt x="0" y="0"/>
                </a:moveTo>
                <a:lnTo>
                  <a:pt x="8742742" y="0"/>
                </a:lnTo>
                <a:lnTo>
                  <a:pt x="8742742" y="3197911"/>
                </a:lnTo>
                <a:lnTo>
                  <a:pt x="9390742" y="3197911"/>
                </a:lnTo>
                <a:lnTo>
                  <a:pt x="9390742" y="3845911"/>
                </a:lnTo>
                <a:lnTo>
                  <a:pt x="8742742" y="3845911"/>
                </a:lnTo>
                <a:lnTo>
                  <a:pt x="8742742" y="4493911"/>
                </a:lnTo>
                <a:lnTo>
                  <a:pt x="9390742" y="4493911"/>
                </a:lnTo>
                <a:lnTo>
                  <a:pt x="9390742" y="5141911"/>
                </a:lnTo>
                <a:lnTo>
                  <a:pt x="8742742" y="5141911"/>
                </a:lnTo>
                <a:lnTo>
                  <a:pt x="8742742" y="5141913"/>
                </a:lnTo>
                <a:lnTo>
                  <a:pt x="0" y="5141913"/>
                </a:lnTo>
                <a:close/>
              </a:path>
            </a:pathLst>
          </a:custGeom>
          <a:solidFill>
            <a:schemeClr val="accent3">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32" name="図プレースホルダー 31"/>
          <p:cNvSpPr>
            <a:spLocks noGrp="1"/>
          </p:cNvSpPr>
          <p:nvPr>
            <p:ph type="pic" sz="quarter" idx="13" hasCustomPrompt="1"/>
          </p:nvPr>
        </p:nvSpPr>
        <p:spPr>
          <a:xfrm>
            <a:off x="13179886" y="5141912"/>
            <a:ext cx="5108114" cy="5143500"/>
          </a:xfrm>
          <a:custGeom>
            <a:avLst/>
            <a:gdLst>
              <a:gd name="connsiteX0" fmla="*/ 648000 w 5108114"/>
              <a:gd name="connsiteY0" fmla="*/ 648000 h 5143500"/>
              <a:gd name="connsiteX1" fmla="*/ 1296000 w 5108114"/>
              <a:gd name="connsiteY1" fmla="*/ 648000 h 5143500"/>
              <a:gd name="connsiteX2" fmla="*/ 1296000 w 5108114"/>
              <a:gd name="connsiteY2" fmla="*/ 1296000 h 5143500"/>
              <a:gd name="connsiteX3" fmla="*/ 648000 w 5108114"/>
              <a:gd name="connsiteY3" fmla="*/ 1296000 h 5143500"/>
              <a:gd name="connsiteX4" fmla="*/ 1296000 w 5108114"/>
              <a:gd name="connsiteY4" fmla="*/ 0 h 5143500"/>
              <a:gd name="connsiteX5" fmla="*/ 1944000 w 5108114"/>
              <a:gd name="connsiteY5" fmla="*/ 0 h 5143500"/>
              <a:gd name="connsiteX6" fmla="*/ 1944000 w 5108114"/>
              <a:gd name="connsiteY6" fmla="*/ 1587 h 5143500"/>
              <a:gd name="connsiteX7" fmla="*/ 5108114 w 5108114"/>
              <a:gd name="connsiteY7" fmla="*/ 1587 h 5143500"/>
              <a:gd name="connsiteX8" fmla="*/ 5108114 w 5108114"/>
              <a:gd name="connsiteY8" fmla="*/ 5143500 h 5143500"/>
              <a:gd name="connsiteX9" fmla="*/ 1944000 w 5108114"/>
              <a:gd name="connsiteY9" fmla="*/ 5143500 h 5143500"/>
              <a:gd name="connsiteX10" fmla="*/ 1944000 w 5108114"/>
              <a:gd name="connsiteY10" fmla="*/ 1944000 h 5143500"/>
              <a:gd name="connsiteX11" fmla="*/ 1296000 w 5108114"/>
              <a:gd name="connsiteY11" fmla="*/ 1944000 h 5143500"/>
              <a:gd name="connsiteX12" fmla="*/ 1296000 w 5108114"/>
              <a:gd name="connsiteY12" fmla="*/ 1296000 h 5143500"/>
              <a:gd name="connsiteX13" fmla="*/ 1944000 w 5108114"/>
              <a:gd name="connsiteY13" fmla="*/ 1296000 h 5143500"/>
              <a:gd name="connsiteX14" fmla="*/ 1944000 w 5108114"/>
              <a:gd name="connsiteY14" fmla="*/ 648000 h 5143500"/>
              <a:gd name="connsiteX15" fmla="*/ 1296000 w 5108114"/>
              <a:gd name="connsiteY15" fmla="*/ 648000 h 5143500"/>
              <a:gd name="connsiteX16" fmla="*/ 0 w 5108114"/>
              <a:gd name="connsiteY16" fmla="*/ 0 h 5143500"/>
              <a:gd name="connsiteX17" fmla="*/ 648000 w 5108114"/>
              <a:gd name="connsiteY17" fmla="*/ 0 h 5143500"/>
              <a:gd name="connsiteX18" fmla="*/ 648000 w 5108114"/>
              <a:gd name="connsiteY18" fmla="*/ 648000 h 5143500"/>
              <a:gd name="connsiteX19" fmla="*/ 0 w 5108114"/>
              <a:gd name="connsiteY19" fmla="*/ 6480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08114" h="5143500">
                <a:moveTo>
                  <a:pt x="648000" y="648000"/>
                </a:moveTo>
                <a:lnTo>
                  <a:pt x="1296000" y="648000"/>
                </a:lnTo>
                <a:lnTo>
                  <a:pt x="1296000" y="1296000"/>
                </a:lnTo>
                <a:lnTo>
                  <a:pt x="648000" y="1296000"/>
                </a:lnTo>
                <a:close/>
                <a:moveTo>
                  <a:pt x="1296000" y="0"/>
                </a:moveTo>
                <a:lnTo>
                  <a:pt x="1944000" y="0"/>
                </a:lnTo>
                <a:lnTo>
                  <a:pt x="1944000" y="1587"/>
                </a:lnTo>
                <a:lnTo>
                  <a:pt x="5108114" y="1587"/>
                </a:lnTo>
                <a:lnTo>
                  <a:pt x="5108114" y="5143500"/>
                </a:lnTo>
                <a:lnTo>
                  <a:pt x="1944000" y="5143500"/>
                </a:lnTo>
                <a:lnTo>
                  <a:pt x="1944000" y="1944000"/>
                </a:lnTo>
                <a:lnTo>
                  <a:pt x="1296000" y="1944000"/>
                </a:lnTo>
                <a:lnTo>
                  <a:pt x="1296000" y="1296000"/>
                </a:lnTo>
                <a:lnTo>
                  <a:pt x="1944000" y="1296000"/>
                </a:lnTo>
                <a:lnTo>
                  <a:pt x="1944000" y="648000"/>
                </a:lnTo>
                <a:lnTo>
                  <a:pt x="1296000" y="648000"/>
                </a:lnTo>
                <a:close/>
                <a:moveTo>
                  <a:pt x="0" y="0"/>
                </a:moveTo>
                <a:lnTo>
                  <a:pt x="648000" y="0"/>
                </a:lnTo>
                <a:lnTo>
                  <a:pt x="648000" y="648000"/>
                </a:lnTo>
                <a:lnTo>
                  <a:pt x="0" y="648000"/>
                </a:lnTo>
                <a:close/>
              </a:path>
            </a:pathLst>
          </a:custGeom>
          <a:solidFill>
            <a:schemeClr val="accent4">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3" name="テキスト プレースホルダー 12"/>
          <p:cNvSpPr>
            <a:spLocks noGrp="1"/>
          </p:cNvSpPr>
          <p:nvPr>
            <p:ph type="body" sz="quarter" idx="14" hasCustomPrompt="1"/>
          </p:nvPr>
        </p:nvSpPr>
        <p:spPr>
          <a:xfrm>
            <a:off x="5707917" y="1311492"/>
            <a:ext cx="4085423" cy="74703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4" name="テキスト プレースホルダー 12"/>
          <p:cNvSpPr>
            <a:spLocks noGrp="1"/>
          </p:cNvSpPr>
          <p:nvPr>
            <p:ph type="body" sz="quarter" idx="15" hasCustomPrompt="1"/>
          </p:nvPr>
        </p:nvSpPr>
        <p:spPr>
          <a:xfrm>
            <a:off x="5707917" y="2278743"/>
            <a:ext cx="4085423" cy="1596571"/>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6" hasCustomPrompt="1"/>
          </p:nvPr>
        </p:nvSpPr>
        <p:spPr>
          <a:xfrm>
            <a:off x="9561338" y="6706620"/>
            <a:ext cx="4743952" cy="2012497"/>
          </a:xfrm>
        </p:spPr>
        <p:txBody>
          <a:bodyPr anchor="ct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10118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grpId="0" nodeType="withEffect">
                                  <p:stCondLst>
                                    <p:cond delay="50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par>
                                <p:cTn id="14" presetID="14" presetClass="entr" presetSubtype="10" fill="hold" grpId="0" nodeType="withEffect">
                                  <p:stCondLst>
                                    <p:cond delay="75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par>
                                <p:cTn id="17" presetID="14" presetClass="entr" presetSubtype="10" fill="hold" grpId="0" nodeType="withEffect">
                                  <p:stCondLst>
                                    <p:cond delay="1000"/>
                                  </p:stCondLst>
                                  <p:childTnLst>
                                    <p:set>
                                      <p:cBhvr>
                                        <p:cTn id="18" dur="1" fill="hold">
                                          <p:stCondLst>
                                            <p:cond delay="0"/>
                                          </p:stCondLst>
                                        </p:cTn>
                                        <p:tgtEl>
                                          <p:spTgt spid="32"/>
                                        </p:tgtEl>
                                        <p:attrNameLst>
                                          <p:attrName>style.visibility</p:attrName>
                                        </p:attrNameLst>
                                      </p:cBhvr>
                                      <p:to>
                                        <p:strVal val="visible"/>
                                      </p:to>
                                    </p:set>
                                    <p:animEffect transition="in" filter="randombar(horizontal)">
                                      <p:cBhvr>
                                        <p:cTn id="19" dur="500"/>
                                        <p:tgtEl>
                                          <p:spTgt spid="32"/>
                                        </p:tgtEl>
                                      </p:cBhvr>
                                    </p:animEffect>
                                  </p:childTnLst>
                                </p:cTn>
                              </p:par>
                              <p:par>
                                <p:cTn id="20" presetID="14" presetClass="entr" presetSubtype="10" fill="hold" grpId="0" nodeType="withEffect">
                                  <p:stCondLst>
                                    <p:cond delay="1250"/>
                                  </p:stCondLst>
                                  <p:childTnLst>
                                    <p:set>
                                      <p:cBhvr>
                                        <p:cTn id="21" dur="1" fill="hold">
                                          <p:stCondLst>
                                            <p:cond delay="0"/>
                                          </p:stCondLst>
                                        </p:cTn>
                                        <p:tgtEl>
                                          <p:spTgt spid="31"/>
                                        </p:tgtEl>
                                        <p:attrNameLst>
                                          <p:attrName>style.visibility</p:attrName>
                                        </p:attrNameLst>
                                      </p:cBhvr>
                                      <p:to>
                                        <p:strVal val="visible"/>
                                      </p:to>
                                    </p:set>
                                    <p:animEffect transition="in" filter="randombar(horizontal)">
                                      <p:cBhvr>
                                        <p:cTn id="22" dur="500"/>
                                        <p:tgtEl>
                                          <p:spTgt spid="31"/>
                                        </p:tgtEl>
                                      </p:cBhvr>
                                    </p:animEffect>
                                  </p:childTnLst>
                                </p:cTn>
                              </p:par>
                            </p:childTnLst>
                          </p:cTn>
                        </p:par>
                        <p:par>
                          <p:cTn id="23" fill="hold">
                            <p:stCondLst>
                              <p:cond delay="1750"/>
                            </p:stCondLst>
                            <p:childTnLst>
                              <p:par>
                                <p:cTn id="24" presetID="10" presetClass="entr" presetSubtype="0" fill="hold" grpId="0" nodeType="afterEffect">
                                  <p:stCondLst>
                                    <p:cond delay="0"/>
                                  </p:stCondLst>
                                  <p:childTnLst>
                                    <p:set>
                                      <p:cBhvr>
                                        <p:cTn id="25" dur="1" fill="hold">
                                          <p:stCondLst>
                                            <p:cond delay="0"/>
                                          </p:stCondLst>
                                        </p:cTn>
                                        <p:tgtEl>
                                          <p:spTgt spid="33">
                                            <p:txEl>
                                              <p:pRg st="0" end="0"/>
                                            </p:txEl>
                                          </p:spTgt>
                                        </p:tgtEl>
                                        <p:attrNameLst>
                                          <p:attrName>style.visibility</p:attrName>
                                        </p:attrNameLst>
                                      </p:cBhvr>
                                      <p:to>
                                        <p:strVal val="visible"/>
                                      </p:to>
                                    </p:set>
                                    <p:animEffect transition="in" filter="fade">
                                      <p:cBhvr>
                                        <p:cTn id="26" dur="500"/>
                                        <p:tgtEl>
                                          <p:spTgt spid="33">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
                                            <p:txEl>
                                              <p:pRg st="0" end="0"/>
                                            </p:txEl>
                                          </p:spTgt>
                                        </p:tgtEl>
                                        <p:attrNameLst>
                                          <p:attrName>style.visibility</p:attrName>
                                        </p:attrNameLst>
                                      </p:cBhvr>
                                      <p:to>
                                        <p:strVal val="visible"/>
                                      </p:to>
                                    </p:set>
                                    <p:animEffect transition="in" filter="fade">
                                      <p:cBhvr>
                                        <p:cTn id="29" dur="500"/>
                                        <p:tgtEl>
                                          <p:spTgt spid="34">
                                            <p:txEl>
                                              <p:pRg st="0" end="0"/>
                                            </p:txEl>
                                          </p:spTgt>
                                        </p:tgtEl>
                                      </p:cBhvr>
                                    </p:animEffect>
                                  </p:childTnLst>
                                </p:cTn>
                              </p:par>
                            </p:childTnLst>
                          </p:cTn>
                        </p:par>
                        <p:par>
                          <p:cTn id="30" fill="hold">
                            <p:stCondLst>
                              <p:cond delay="2250"/>
                            </p:stCondLst>
                            <p:childTnLst>
                              <p:par>
                                <p:cTn id="31" presetID="10" presetClass="entr" presetSubtype="0" fill="hold" grpId="0" nodeType="afterEffect">
                                  <p:stCondLst>
                                    <p:cond delay="0"/>
                                  </p:stCondLst>
                                  <p:childTnLst>
                                    <p:set>
                                      <p:cBhvr>
                                        <p:cTn id="32" dur="1" fill="hold">
                                          <p:stCondLst>
                                            <p:cond delay="0"/>
                                          </p:stCondLst>
                                        </p:cTn>
                                        <p:tgtEl>
                                          <p:spTgt spid="35">
                                            <p:txEl>
                                              <p:pRg st="0" end="0"/>
                                            </p:txEl>
                                          </p:spTgt>
                                        </p:tgtEl>
                                        <p:attrNameLst>
                                          <p:attrName>style.visibility</p:attrName>
                                        </p:attrNameLst>
                                      </p:cBhvr>
                                      <p:to>
                                        <p:strVal val="visible"/>
                                      </p:to>
                                    </p:set>
                                    <p:animEffect transition="in" filter="fade">
                                      <p:cBhvr>
                                        <p:cTn id="33" dur="5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30" grpId="0" animBg="1"/>
      <p:bldP spid="14" grpId="0" animBg="1"/>
      <p:bldP spid="31" grpId="0" animBg="1"/>
      <p:bldP spid="32" grpId="0" animBg="1"/>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Many Square Image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Insert an image</a:t>
            </a:r>
            <a:endParaRPr kumimoji="1" lang="ja-JP" altLang="en-US" dirty="0"/>
          </a:p>
        </p:txBody>
      </p:sp>
      <p:sp>
        <p:nvSpPr>
          <p:cNvPr id="4"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6"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7"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Insert an image</a:t>
            </a:r>
            <a:endParaRPr kumimoji="1" lang="ja-JP" altLang="en-US" dirty="0"/>
          </a:p>
        </p:txBody>
      </p:sp>
      <p:sp>
        <p:nvSpPr>
          <p:cNvPr id="8"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9"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Insert an image</a:t>
            </a:r>
            <a:endParaRPr kumimoji="1" lang="ja-JP" altLang="en-US" dirty="0"/>
          </a:p>
        </p:txBody>
      </p:sp>
      <p:sp>
        <p:nvSpPr>
          <p:cNvPr id="10"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1"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2"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3" name="図プレースホルダー 3"/>
          <p:cNvSpPr>
            <a:spLocks noGrp="1"/>
          </p:cNvSpPr>
          <p:nvPr>
            <p:ph type="pic" sz="quarter" idx="20" hasCustomPrompt="1"/>
          </p:nvPr>
        </p:nvSpPr>
        <p:spPr>
          <a:xfrm>
            <a:off x="13053211" y="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4"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5" name="図プレースホルダー 3"/>
          <p:cNvSpPr>
            <a:spLocks noGrp="1"/>
          </p:cNvSpPr>
          <p:nvPr>
            <p:ph type="pic" sz="quarter" idx="34" hasCustomPrompt="1"/>
          </p:nvPr>
        </p:nvSpPr>
        <p:spPr>
          <a:xfrm>
            <a:off x="13053211" y="77166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6"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Insert an image</a:t>
            </a:r>
            <a:endParaRPr kumimoji="1" lang="ja-JP" altLang="en-US" dirty="0"/>
          </a:p>
        </p:txBody>
      </p:sp>
      <p:sp>
        <p:nvSpPr>
          <p:cNvPr id="17" name="図プレースホルダー 3"/>
          <p:cNvSpPr>
            <a:spLocks noGrp="1"/>
          </p:cNvSpPr>
          <p:nvPr>
            <p:ph type="pic" sz="quarter" idx="36" hasCustomPrompt="1"/>
          </p:nvPr>
        </p:nvSpPr>
        <p:spPr>
          <a:xfrm>
            <a:off x="15662949" y="25731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8"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9" name="図プレースホルダー 69"/>
          <p:cNvSpPr>
            <a:spLocks noGrp="1"/>
          </p:cNvSpPr>
          <p:nvPr>
            <p:ph type="pic" sz="quarter" idx="39" hasCustomPrompt="1"/>
          </p:nvPr>
        </p:nvSpPr>
        <p:spPr>
          <a:xfrm>
            <a:off x="1" y="5143500"/>
            <a:ext cx="5223600" cy="5143500"/>
          </a:xfrm>
          <a:solidFill>
            <a:schemeClr val="accent1"/>
          </a:solidFill>
        </p:spPr>
        <p:txBody>
          <a:bodyPr/>
          <a:lstStyle>
            <a:lvl1pPr>
              <a:defRPr/>
            </a:lvl1pPr>
          </a:lstStyle>
          <a:p>
            <a:r>
              <a:rPr kumimoji="1" lang="en-US" altLang="ja-JP" dirty="0"/>
              <a:t>Insert an image</a:t>
            </a:r>
            <a:endParaRPr kumimoji="1" lang="ja-JP" altLang="en-US" dirty="0"/>
          </a:p>
        </p:txBody>
      </p:sp>
      <p:sp>
        <p:nvSpPr>
          <p:cNvPr id="20"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Insert an image</a:t>
            </a:r>
            <a:endParaRPr kumimoji="1" lang="ja-JP" altLang="en-US" dirty="0"/>
          </a:p>
        </p:txBody>
      </p:sp>
      <p:grpSp>
        <p:nvGrpSpPr>
          <p:cNvPr id="21" name="グループ化 20"/>
          <p:cNvGrpSpPr/>
          <p:nvPr userDrawn="1"/>
        </p:nvGrpSpPr>
        <p:grpSpPr>
          <a:xfrm>
            <a:off x="11954525" y="6247404"/>
            <a:ext cx="1940630" cy="72008"/>
            <a:chOff x="6119664" y="3270498"/>
            <a:chExt cx="1940630" cy="72008"/>
          </a:xfrm>
        </p:grpSpPr>
        <p:sp>
          <p:nvSpPr>
            <p:cNvPr id="22" name="正方形/長方形 21"/>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2"/>
          <p:cNvSpPr>
            <a:spLocks noGrp="1"/>
          </p:cNvSpPr>
          <p:nvPr>
            <p:ph type="body" sz="quarter" idx="18" hasCustomPrompt="1"/>
          </p:nvPr>
        </p:nvSpPr>
        <p:spPr>
          <a:xfrm>
            <a:off x="8651909" y="6411535"/>
            <a:ext cx="8545863" cy="1024273"/>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8651909" y="5408249"/>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408137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15"/>
                                        </p:tgtEl>
                                        <p:attrNameLst>
                                          <p:attrName>style.visibility</p:attrName>
                                        </p:attrNameLst>
                                      </p:cBhvr>
                                      <p:to>
                                        <p:strVal val="visible"/>
                                      </p:to>
                                    </p:set>
                                    <p:animEffect transition="in" filter="randombar(horizontal)">
                                      <p:cBhvr>
                                        <p:cTn id="13" dur="500"/>
                                        <p:tgtEl>
                                          <p:spTgt spid="15"/>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19"/>
                                        </p:tgtEl>
                                        <p:attrNameLst>
                                          <p:attrName>style.visibility</p:attrName>
                                        </p:attrNameLst>
                                      </p:cBhvr>
                                      <p:to>
                                        <p:strVal val="visible"/>
                                      </p:to>
                                    </p:set>
                                    <p:animEffect transition="in" filter="randombar(horizontal)">
                                      <p:cBhvr>
                                        <p:cTn id="19" dur="500"/>
                                        <p:tgtEl>
                                          <p:spTgt spid="19"/>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3"/>
                                        </p:tgtEl>
                                        <p:attrNameLst>
                                          <p:attrName>style.visibility</p:attrName>
                                        </p:attrNameLst>
                                      </p:cBhvr>
                                      <p:to>
                                        <p:strVal val="visible"/>
                                      </p:to>
                                    </p:set>
                                    <p:animEffect transition="in" filter="randombar(horizontal)">
                                      <p:cBhvr>
                                        <p:cTn id="25" dur="500"/>
                                        <p:tgtEl>
                                          <p:spTgt spid="13"/>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4"/>
                                        </p:tgtEl>
                                        <p:attrNameLst>
                                          <p:attrName>style.visibility</p:attrName>
                                        </p:attrNameLst>
                                      </p:cBhvr>
                                      <p:to>
                                        <p:strVal val="visible"/>
                                      </p:to>
                                    </p:set>
                                    <p:animEffect transition="in" filter="randombar(horizontal)">
                                      <p:cBhvr>
                                        <p:cTn id="28" dur="500"/>
                                        <p:tgtEl>
                                          <p:spTgt spid="4"/>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18"/>
                                        </p:tgtEl>
                                        <p:attrNameLst>
                                          <p:attrName>style.visibility</p:attrName>
                                        </p:attrNameLst>
                                      </p:cBhvr>
                                      <p:to>
                                        <p:strVal val="visible"/>
                                      </p:to>
                                    </p:set>
                                    <p:animEffect transition="in" filter="randombar(horizontal)">
                                      <p:cBhvr>
                                        <p:cTn id="34" dur="500"/>
                                        <p:tgtEl>
                                          <p:spTgt spid="18"/>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16"/>
                                        </p:tgtEl>
                                        <p:attrNameLst>
                                          <p:attrName>style.visibility</p:attrName>
                                        </p:attrNameLst>
                                      </p:cBhvr>
                                      <p:to>
                                        <p:strVal val="visible"/>
                                      </p:to>
                                    </p:set>
                                    <p:animEffect transition="in" filter="randombar(horizontal)">
                                      <p:cBhvr>
                                        <p:cTn id="37" dur="500"/>
                                        <p:tgtEl>
                                          <p:spTgt spid="16"/>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6"/>
                                        </p:tgtEl>
                                        <p:attrNameLst>
                                          <p:attrName>style.visibility</p:attrName>
                                        </p:attrNameLst>
                                      </p:cBhvr>
                                      <p:to>
                                        <p:strVal val="visible"/>
                                      </p:to>
                                    </p:set>
                                    <p:animEffect transition="in" filter="randombar(horizontal)">
                                      <p:cBhvr>
                                        <p:cTn id="40" dur="500"/>
                                        <p:tgtEl>
                                          <p:spTgt spid="6"/>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14"/>
                                        </p:tgtEl>
                                        <p:attrNameLst>
                                          <p:attrName>style.visibility</p:attrName>
                                        </p:attrNameLst>
                                      </p:cBhvr>
                                      <p:to>
                                        <p:strVal val="visible"/>
                                      </p:to>
                                    </p:set>
                                    <p:animEffect transition="in" filter="randombar(horizontal)">
                                      <p:cBhvr>
                                        <p:cTn id="43" dur="500"/>
                                        <p:tgtEl>
                                          <p:spTgt spid="14"/>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17"/>
                                        </p:tgtEl>
                                        <p:attrNameLst>
                                          <p:attrName>style.visibility</p:attrName>
                                        </p:attrNameLst>
                                      </p:cBhvr>
                                      <p:to>
                                        <p:strVal val="visible"/>
                                      </p:to>
                                    </p:set>
                                    <p:animEffect transition="in" filter="randombar(horizontal)">
                                      <p:cBhvr>
                                        <p:cTn id="46" dur="500"/>
                                        <p:tgtEl>
                                          <p:spTgt spid="17"/>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20"/>
                                        </p:tgtEl>
                                        <p:attrNameLst>
                                          <p:attrName>style.visibility</p:attrName>
                                        </p:attrNameLst>
                                      </p:cBhvr>
                                      <p:to>
                                        <p:strVal val="visible"/>
                                      </p:to>
                                    </p:set>
                                    <p:animEffect transition="in" filter="randombar(horizontal)">
                                      <p:cBhvr>
                                        <p:cTn id="49" dur="500"/>
                                        <p:tgtEl>
                                          <p:spTgt spid="20"/>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10"/>
                                        </p:tgtEl>
                                        <p:attrNameLst>
                                          <p:attrName>style.visibility</p:attrName>
                                        </p:attrNameLst>
                                      </p:cBhvr>
                                      <p:to>
                                        <p:strVal val="visible"/>
                                      </p:to>
                                    </p:set>
                                    <p:animEffect transition="in" filter="randombar(horizontal)">
                                      <p:cBhvr>
                                        <p:cTn id="52" dur="500"/>
                                        <p:tgtEl>
                                          <p:spTgt spid="10"/>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12"/>
                                        </p:tgtEl>
                                        <p:attrNameLst>
                                          <p:attrName>style.visibility</p:attrName>
                                        </p:attrNameLst>
                                      </p:cBhvr>
                                      <p:to>
                                        <p:strVal val="visible"/>
                                      </p:to>
                                    </p:set>
                                    <p:animEffect transition="in" filter="randombar(horizontal)">
                                      <p:cBhvr>
                                        <p:cTn id="55" dur="500"/>
                                        <p:tgtEl>
                                          <p:spTgt spid="12"/>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3"/>
                                        </p:tgtEl>
                                        <p:attrNameLst>
                                          <p:attrName>style.visibility</p:attrName>
                                        </p:attrNameLst>
                                      </p:cBhvr>
                                      <p:to>
                                        <p:strVal val="visible"/>
                                      </p:to>
                                    </p:set>
                                    <p:animEffect transition="in" filter="randombar(horizontal)">
                                      <p:cBhvr>
                                        <p:cTn id="58" dur="500"/>
                                        <p:tgtEl>
                                          <p:spTgt spid="3"/>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childTnLst>
                                    <p:set>
                                      <p:cBhvr>
                                        <p:cTn id="61" dur="1" fill="hold">
                                          <p:stCondLst>
                                            <p:cond delay="0"/>
                                          </p:stCondLst>
                                        </p:cTn>
                                        <p:tgtEl>
                                          <p:spTgt spid="26">
                                            <p:txEl>
                                              <p:pRg st="0" end="0"/>
                                            </p:txEl>
                                          </p:spTgt>
                                        </p:tgtEl>
                                        <p:attrNameLst>
                                          <p:attrName>style.visibility</p:attrName>
                                        </p:attrNameLst>
                                      </p:cBhvr>
                                      <p:to>
                                        <p:strVal val="visible"/>
                                      </p:to>
                                    </p:set>
                                    <p:anim calcmode="lin" valueType="num">
                                      <p:cBhvr additive="base">
                                        <p:cTn id="62"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26">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2" decel="100000" fill="hold" nodeType="withEffect">
                                  <p:stCondLst>
                                    <p:cond delay="100"/>
                                  </p:stCondLst>
                                  <p:childTnLst>
                                    <p:set>
                                      <p:cBhvr>
                                        <p:cTn id="65" dur="1" fill="hold">
                                          <p:stCondLst>
                                            <p:cond delay="0"/>
                                          </p:stCondLst>
                                        </p:cTn>
                                        <p:tgtEl>
                                          <p:spTgt spid="21"/>
                                        </p:tgtEl>
                                        <p:attrNameLst>
                                          <p:attrName>style.visibility</p:attrName>
                                        </p:attrNameLst>
                                      </p:cBhvr>
                                      <p:to>
                                        <p:strVal val="visible"/>
                                      </p:to>
                                    </p:set>
                                    <p:anim calcmode="lin" valueType="num">
                                      <p:cBhvr additive="base">
                                        <p:cTn id="66" dur="500" fill="hold"/>
                                        <p:tgtEl>
                                          <p:spTgt spid="21"/>
                                        </p:tgtEl>
                                        <p:attrNameLst>
                                          <p:attrName>ppt_x</p:attrName>
                                        </p:attrNameLst>
                                      </p:cBhvr>
                                      <p:tavLst>
                                        <p:tav tm="0">
                                          <p:val>
                                            <p:strVal val="1+#ppt_w/2"/>
                                          </p:val>
                                        </p:tav>
                                        <p:tav tm="100000">
                                          <p:val>
                                            <p:strVal val="#ppt_x"/>
                                          </p:val>
                                        </p:tav>
                                      </p:tavLst>
                                    </p:anim>
                                    <p:anim calcmode="lin" valueType="num">
                                      <p:cBhvr additive="base">
                                        <p:cTn id="67" dur="500" fill="hold"/>
                                        <p:tgtEl>
                                          <p:spTgt spid="21"/>
                                        </p:tgtEl>
                                        <p:attrNameLst>
                                          <p:attrName>ppt_y</p:attrName>
                                        </p:attrNameLst>
                                      </p:cBhvr>
                                      <p:tavLst>
                                        <p:tav tm="0">
                                          <p:val>
                                            <p:strVal val="#ppt_y"/>
                                          </p:val>
                                        </p:tav>
                                        <p:tav tm="100000">
                                          <p:val>
                                            <p:strVal val="#ppt_y"/>
                                          </p:val>
                                        </p:tav>
                                      </p:tavLst>
                                    </p:anim>
                                  </p:childTnLst>
                                </p:cTn>
                              </p:par>
                              <p:par>
                                <p:cTn id="68" presetID="2" presetClass="entr" presetSubtype="2" decel="100000" fill="hold" grpId="0" nodeType="withEffect">
                                  <p:stCondLst>
                                    <p:cond delay="200"/>
                                  </p:stCondLst>
                                  <p:childTnLst>
                                    <p:set>
                                      <p:cBhvr>
                                        <p:cTn id="69" dur="1" fill="hold">
                                          <p:stCondLst>
                                            <p:cond delay="0"/>
                                          </p:stCondLst>
                                        </p:cTn>
                                        <p:tgtEl>
                                          <p:spTgt spid="25"/>
                                        </p:tgtEl>
                                        <p:attrNameLst>
                                          <p:attrName>style.visibility</p:attrName>
                                        </p:attrNameLst>
                                      </p:cBhvr>
                                      <p:to>
                                        <p:strVal val="visible"/>
                                      </p:to>
                                    </p:set>
                                    <p:anim calcmode="lin" valueType="num">
                                      <p:cBhvr additive="base">
                                        <p:cTn id="70" dur="500" fill="hold"/>
                                        <p:tgtEl>
                                          <p:spTgt spid="25"/>
                                        </p:tgtEl>
                                        <p:attrNameLst>
                                          <p:attrName>ppt_x</p:attrName>
                                        </p:attrNameLst>
                                      </p:cBhvr>
                                      <p:tavLst>
                                        <p:tav tm="0">
                                          <p:val>
                                            <p:strVal val="1+#ppt_w/2"/>
                                          </p:val>
                                        </p:tav>
                                        <p:tav tm="100000">
                                          <p:val>
                                            <p:strVal val="#ppt_x"/>
                                          </p:val>
                                        </p:tav>
                                      </p:tavLst>
                                    </p:anim>
                                    <p:anim calcmode="lin" valueType="num">
                                      <p:cBhvr additive="base">
                                        <p:cTn id="71"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5" grpId="0">
        <p:tmplLst>
          <p:tmpl>
            <p:tnLst>
              <p:par>
                <p:cTn presetID="2" presetClass="entr" presetSubtype="2" decel="10000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Fullscreen Image, Heading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914400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222372"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0222372" y="5274171"/>
            <a:ext cx="6987257" cy="4014208"/>
          </a:xfrm>
        </p:spPr>
        <p:txBody>
          <a:bodyPr>
            <a:normAutofit/>
          </a:bodyPr>
          <a:lstStyle>
            <a:lvl1pPr marL="342900" indent="-342900" algn="l">
              <a:spcBef>
                <a:spcPts val="120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テキスト プレースホルダー 5"/>
          <p:cNvSpPr>
            <a:spLocks noGrp="1"/>
          </p:cNvSpPr>
          <p:nvPr>
            <p:ph type="body" sz="quarter" idx="16" hasCustomPrompt="1"/>
          </p:nvPr>
        </p:nvSpPr>
        <p:spPr>
          <a:xfrm>
            <a:off x="8496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7" hasCustomPrompt="1"/>
          </p:nvPr>
        </p:nvSpPr>
        <p:spPr>
          <a:xfrm>
            <a:off x="7848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8" hasCustomPrompt="1"/>
          </p:nvPr>
        </p:nvSpPr>
        <p:spPr>
          <a:xfrm>
            <a:off x="8496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9" hasCustomPrompt="1"/>
          </p:nvPr>
        </p:nvSpPr>
        <p:spPr>
          <a:xfrm>
            <a:off x="720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51349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750" fill="hold"/>
                                        <p:tgtEl>
                                          <p:spTgt spid="7"/>
                                        </p:tgtEl>
                                        <p:attrNameLst>
                                          <p:attrName>ppt_x</p:attrName>
                                        </p:attrNameLst>
                                      </p:cBhvr>
                                      <p:tavLst>
                                        <p:tav tm="0">
                                          <p:val>
                                            <p:strVal val="0-#ppt_w/2"/>
                                          </p:val>
                                        </p:tav>
                                        <p:tav tm="100000">
                                          <p:val>
                                            <p:strVal val="#ppt_x"/>
                                          </p:val>
                                        </p:tav>
                                      </p:tavLst>
                                    </p:anim>
                                    <p:anim calcmode="lin" valueType="num">
                                      <p:cBhvr additive="base">
                                        <p:cTn id="15" dur="750" fill="hold"/>
                                        <p:tgtEl>
                                          <p:spTgt spid="7"/>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750" fill="hold"/>
                                        <p:tgtEl>
                                          <p:spTgt spid="8"/>
                                        </p:tgtEl>
                                        <p:attrNameLst>
                                          <p:attrName>ppt_x</p:attrName>
                                        </p:attrNameLst>
                                      </p:cBhvr>
                                      <p:tavLst>
                                        <p:tav tm="0">
                                          <p:val>
                                            <p:strVal val="0-#ppt_w/2"/>
                                          </p:val>
                                        </p:tav>
                                        <p:tav tm="100000">
                                          <p:val>
                                            <p:strVal val="#ppt_x"/>
                                          </p:val>
                                        </p:tav>
                                      </p:tavLst>
                                    </p:anim>
                                    <p:anim calcmode="lin" valueType="num">
                                      <p:cBhvr additive="base">
                                        <p:cTn id="19" dur="750" fill="hold"/>
                                        <p:tgtEl>
                                          <p:spTgt spid="8"/>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750" fill="hold"/>
                                        <p:tgtEl>
                                          <p:spTgt spid="9"/>
                                        </p:tgtEl>
                                        <p:attrNameLst>
                                          <p:attrName>ppt_x</p:attrName>
                                        </p:attrNameLst>
                                      </p:cBhvr>
                                      <p:tavLst>
                                        <p:tav tm="0">
                                          <p:val>
                                            <p:strVal val="#ppt_x"/>
                                          </p:val>
                                        </p:tav>
                                        <p:tav tm="100000">
                                          <p:val>
                                            <p:strVal val="#ppt_x"/>
                                          </p:val>
                                        </p:tav>
                                      </p:tavLst>
                                    </p:anim>
                                    <p:anim calcmode="lin" valueType="num">
                                      <p:cBhvr additive="base">
                                        <p:cTn id="23" dur="750" fill="hold"/>
                                        <p:tgtEl>
                                          <p:spTgt spid="9"/>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1+#ppt_w/2"/>
                                          </p:val>
                                        </p:tav>
                                        <p:tav tm="100000">
                                          <p:val>
                                            <p:strVal val="#ppt_x"/>
                                          </p:val>
                                        </p:tav>
                                      </p:tavLst>
                                    </p:anim>
                                    <p:anim calcmode="lin" valueType="num">
                                      <p:cBhvr additive="base">
                                        <p:cTn id="27" dur="750" fill="hold"/>
                                        <p:tgtEl>
                                          <p:spTgt spid="10"/>
                                        </p:tgtEl>
                                        <p:attrNameLst>
                                          <p:attrName>ppt_y</p:attrName>
                                        </p:attrNameLst>
                                      </p:cBhvr>
                                      <p:tavLst>
                                        <p:tav tm="0">
                                          <p:val>
                                            <p:strVal val="0-#ppt_h/2"/>
                                          </p:val>
                                        </p:tav>
                                        <p:tav tm="100000">
                                          <p:val>
                                            <p:strVal val="#ppt_y"/>
                                          </p:val>
                                        </p:tav>
                                      </p:tavLst>
                                    </p:anim>
                                  </p:childTnLst>
                                </p:cTn>
                              </p:par>
                              <p:par>
                                <p:cTn id="28" presetID="2" presetClass="entr" presetSubtype="4"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32" fill="hold">
                            <p:stCondLst>
                              <p:cond delay="2150"/>
                            </p:stCondLst>
                            <p:childTnLst>
                              <p:par>
                                <p:cTn id="33" presetID="22" presetClass="entr" presetSubtype="8"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1+#ppt_h/2"/>
                          </p:val>
                        </p:tav>
                        <p:tav tm="100000">
                          <p:val>
                            <p:strVal val="#ppt_y"/>
                          </p:val>
                        </p:tav>
                      </p:tavLst>
                    </p:anim>
                  </p:childTnLst>
                </p:cTn>
              </p:par>
            </p:tnLst>
          </p:tmpl>
        </p:tmplLst>
      </p:bldP>
      <p:bldP spid="6" grpId="0">
        <p:tmplLst>
          <p:tmpl>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animBg="1">
        <p:tmplLst>
          <p:tmpl>
            <p:tnLst>
              <p:par>
                <p:cTn presetID="2" presetClass="entr" presetSubtype="9"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0-#ppt_h/2"/>
                          </p:val>
                        </p:tav>
                        <p:tav tm="100000">
                          <p:val>
                            <p:strVal val="#ppt_y"/>
                          </p:val>
                        </p:tav>
                      </p:tavLst>
                    </p:anim>
                  </p:childTnLst>
                </p:cTn>
              </p:par>
            </p:tnLst>
          </p:tmpl>
        </p:tmplLst>
      </p:bldP>
      <p:bldP spid="8" grpId="0" animBg="1">
        <p:tmplLst>
          <p:tmpl>
            <p:tnLst>
              <p:par>
                <p:cTn presetID="2" presetClass="entr" presetSubtype="12"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1"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3"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0-#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544034"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544034"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3087331"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3433023"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368628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6686753"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6686753"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8230050"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8575742"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88289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1829472"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1829472"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3372769"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3718461"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3971718"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415855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750" fill="hold"/>
                                        <p:tgtEl>
                                          <p:spTgt spid="36"/>
                                        </p:tgtEl>
                                        <p:attrNameLst>
                                          <p:attrName>ppt_x</p:attrName>
                                        </p:attrNameLst>
                                      </p:cBhvr>
                                      <p:tavLst>
                                        <p:tav tm="0">
                                          <p:val>
                                            <p:strVal val="#ppt_x"/>
                                          </p:val>
                                        </p:tav>
                                        <p:tav tm="100000">
                                          <p:val>
                                            <p:strVal val="#ppt_x"/>
                                          </p:val>
                                        </p:tav>
                                      </p:tavLst>
                                    </p:anim>
                                    <p:anim calcmode="lin" valueType="num">
                                      <p:cBhvr additive="base">
                                        <p:cTn id="34" dur="750" fill="hold"/>
                                        <p:tgtEl>
                                          <p:spTgt spid="36"/>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750" fill="hold"/>
                                        <p:tgtEl>
                                          <p:spTgt spid="50"/>
                                        </p:tgtEl>
                                        <p:attrNameLst>
                                          <p:attrName>ppt_x</p:attrName>
                                        </p:attrNameLst>
                                      </p:cBhvr>
                                      <p:tavLst>
                                        <p:tav tm="0">
                                          <p:val>
                                            <p:strVal val="#ppt_x"/>
                                          </p:val>
                                        </p:tav>
                                        <p:tav tm="100000">
                                          <p:val>
                                            <p:strVal val="#ppt_x"/>
                                          </p:val>
                                        </p:tav>
                                      </p:tavLst>
                                    </p:anim>
                                    <p:anim calcmode="lin" valueType="num">
                                      <p:cBhvr additive="base">
                                        <p:cTn id="56" dur="750" fill="hold"/>
                                        <p:tgtEl>
                                          <p:spTgt spid="5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36" grpId="0"/>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0"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ullscreen Image &amp; 3 Icon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78372" y="349200"/>
            <a:ext cx="6987257" cy="12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932558" y="319625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1190666" y="262066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8" name="テキスト プレースホルダー 12"/>
          <p:cNvSpPr>
            <a:spLocks noGrp="1"/>
          </p:cNvSpPr>
          <p:nvPr>
            <p:ph type="body" sz="quarter" idx="17" hasCustomPrompt="1"/>
          </p:nvPr>
        </p:nvSpPr>
        <p:spPr>
          <a:xfrm>
            <a:off x="1932558" y="263624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2" name="テキスト プレースホルダー 12"/>
          <p:cNvSpPr>
            <a:spLocks noGrp="1"/>
          </p:cNvSpPr>
          <p:nvPr>
            <p:ph type="body" sz="quarter" idx="18" hasCustomPrompt="1"/>
          </p:nvPr>
        </p:nvSpPr>
        <p:spPr>
          <a:xfrm>
            <a:off x="1932558" y="523398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3" name="図プレースホルダー 25"/>
          <p:cNvSpPr>
            <a:spLocks noGrp="1"/>
          </p:cNvSpPr>
          <p:nvPr>
            <p:ph type="pic" sz="quarter" idx="19" hasCustomPrompt="1"/>
          </p:nvPr>
        </p:nvSpPr>
        <p:spPr>
          <a:xfrm>
            <a:off x="1190666" y="465839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4" name="テキスト プレースホルダー 12"/>
          <p:cNvSpPr>
            <a:spLocks noGrp="1"/>
          </p:cNvSpPr>
          <p:nvPr>
            <p:ph type="body" sz="quarter" idx="20" hasCustomPrompt="1"/>
          </p:nvPr>
        </p:nvSpPr>
        <p:spPr>
          <a:xfrm>
            <a:off x="1932558" y="467397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21" hasCustomPrompt="1"/>
          </p:nvPr>
        </p:nvSpPr>
        <p:spPr>
          <a:xfrm>
            <a:off x="1932557" y="7266664"/>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6" name="図プレースホルダー 25"/>
          <p:cNvSpPr>
            <a:spLocks noGrp="1"/>
          </p:cNvSpPr>
          <p:nvPr>
            <p:ph type="pic" sz="quarter" idx="22" hasCustomPrompt="1"/>
          </p:nvPr>
        </p:nvSpPr>
        <p:spPr>
          <a:xfrm>
            <a:off x="1190665" y="669106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3" hasCustomPrompt="1"/>
          </p:nvPr>
        </p:nvSpPr>
        <p:spPr>
          <a:xfrm>
            <a:off x="1932557" y="6706651"/>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044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9792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9144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9144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0754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2" decel="100000" fill="hold" grpId="0" nodeType="withEffect">
                                  <p:stCondLst>
                                    <p:cond delay="25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750" fill="hold"/>
                                        <p:tgtEl>
                                          <p:spTgt spid="18"/>
                                        </p:tgtEl>
                                        <p:attrNameLst>
                                          <p:attrName>ppt_x</p:attrName>
                                        </p:attrNameLst>
                                      </p:cBhvr>
                                      <p:tavLst>
                                        <p:tav tm="0">
                                          <p:val>
                                            <p:strVal val="1+#ppt_w/2"/>
                                          </p:val>
                                        </p:tav>
                                        <p:tav tm="100000">
                                          <p:val>
                                            <p:strVal val="#ppt_x"/>
                                          </p:val>
                                        </p:tav>
                                      </p:tavLst>
                                    </p:anim>
                                    <p:anim calcmode="lin" valueType="num">
                                      <p:cBhvr additive="base">
                                        <p:cTn id="15" dur="750" fill="hold"/>
                                        <p:tgtEl>
                                          <p:spTgt spid="18"/>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25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750" fill="hold"/>
                                        <p:tgtEl>
                                          <p:spTgt spid="19"/>
                                        </p:tgtEl>
                                        <p:attrNameLst>
                                          <p:attrName>ppt_x</p:attrName>
                                        </p:attrNameLst>
                                      </p:cBhvr>
                                      <p:tavLst>
                                        <p:tav tm="0">
                                          <p:val>
                                            <p:strVal val="1+#ppt_w/2"/>
                                          </p:val>
                                        </p:tav>
                                        <p:tav tm="100000">
                                          <p:val>
                                            <p:strVal val="#ppt_x"/>
                                          </p:val>
                                        </p:tav>
                                      </p:tavLst>
                                    </p:anim>
                                    <p:anim calcmode="lin" valueType="num">
                                      <p:cBhvr additive="base">
                                        <p:cTn id="19" dur="750" fill="hold"/>
                                        <p:tgtEl>
                                          <p:spTgt spid="19"/>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25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750" fill="hold"/>
                                        <p:tgtEl>
                                          <p:spTgt spid="20"/>
                                        </p:tgtEl>
                                        <p:attrNameLst>
                                          <p:attrName>ppt_x</p:attrName>
                                        </p:attrNameLst>
                                      </p:cBhvr>
                                      <p:tavLst>
                                        <p:tav tm="0">
                                          <p:val>
                                            <p:strVal val="#ppt_x"/>
                                          </p:val>
                                        </p:tav>
                                        <p:tav tm="100000">
                                          <p:val>
                                            <p:strVal val="#ppt_x"/>
                                          </p:val>
                                        </p:tav>
                                      </p:tavLst>
                                    </p:anim>
                                    <p:anim calcmode="lin" valueType="num">
                                      <p:cBhvr additive="base">
                                        <p:cTn id="23" dur="750" fill="hold"/>
                                        <p:tgtEl>
                                          <p:spTgt spid="20"/>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25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750" fill="hold"/>
                                        <p:tgtEl>
                                          <p:spTgt spid="21"/>
                                        </p:tgtEl>
                                        <p:attrNameLst>
                                          <p:attrName>ppt_x</p:attrName>
                                        </p:attrNameLst>
                                      </p:cBhvr>
                                      <p:tavLst>
                                        <p:tav tm="0">
                                          <p:val>
                                            <p:strVal val="1+#ppt_w/2"/>
                                          </p:val>
                                        </p:tav>
                                        <p:tav tm="100000">
                                          <p:val>
                                            <p:strVal val="#ppt_x"/>
                                          </p:val>
                                        </p:tav>
                                      </p:tavLst>
                                    </p:anim>
                                    <p:anim calcmode="lin" valueType="num">
                                      <p:cBhvr additive="base">
                                        <p:cTn id="27" dur="750" fill="hold"/>
                                        <p:tgtEl>
                                          <p:spTgt spid="21"/>
                                        </p:tgtEl>
                                        <p:attrNameLst>
                                          <p:attrName>ppt_y</p:attrName>
                                        </p:attrNameLst>
                                      </p:cBhvr>
                                      <p:tavLst>
                                        <p:tav tm="0">
                                          <p:val>
                                            <p:strVal val="0-#ppt_h/2"/>
                                          </p:val>
                                        </p:tav>
                                        <p:tav tm="100000">
                                          <p:val>
                                            <p:strVal val="#ppt_y"/>
                                          </p:val>
                                        </p:tav>
                                      </p:tavLst>
                                    </p:anim>
                                  </p:childTnLst>
                                </p:cTn>
                              </p:par>
                              <p:par>
                                <p:cTn id="28" presetID="2" presetClass="entr" presetSubtype="1"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par>
                          <p:cTn id="32" fill="hold">
                            <p:stCondLst>
                              <p:cond delay="2150"/>
                            </p:stCondLst>
                            <p:childTnLst>
                              <p:par>
                                <p:cTn id="33" presetID="49" presetClass="entr" presetSubtype="0" decel="10000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 calcmode="lin" valueType="num">
                                      <p:cBhvr>
                                        <p:cTn id="37" dur="500" fill="hold"/>
                                        <p:tgtEl>
                                          <p:spTgt spid="7"/>
                                        </p:tgtEl>
                                        <p:attrNameLst>
                                          <p:attrName>style.rotation</p:attrName>
                                        </p:attrNameLst>
                                      </p:cBhvr>
                                      <p:tavLst>
                                        <p:tav tm="0">
                                          <p:val>
                                            <p:fltVal val="360"/>
                                          </p:val>
                                        </p:tav>
                                        <p:tav tm="100000">
                                          <p:val>
                                            <p:fltVal val="0"/>
                                          </p:val>
                                        </p:tav>
                                      </p:tavLst>
                                    </p:anim>
                                    <p:animEffect transition="in" filter="fade">
                                      <p:cBhvr>
                                        <p:cTn id="38" dur="500"/>
                                        <p:tgtEl>
                                          <p:spTgt spid="7"/>
                                        </p:tgtEl>
                                      </p:cBhvr>
                                    </p:animEffect>
                                  </p:childTnLst>
                                </p:cTn>
                              </p:par>
                            </p:childTnLst>
                          </p:cTn>
                        </p:par>
                        <p:par>
                          <p:cTn id="39" fill="hold">
                            <p:stCondLst>
                              <p:cond delay="2650"/>
                            </p:stCondLst>
                            <p:childTnLst>
                              <p:par>
                                <p:cTn id="40" presetID="2" presetClass="entr" presetSubtype="4" decel="100000" fill="hold" grpId="0" nodeType="afterEffect">
                                  <p:stCondLst>
                                    <p:cond delay="0"/>
                                  </p:stCondLst>
                                  <p:childTnLst>
                                    <p:set>
                                      <p:cBhvr>
                                        <p:cTn id="41" dur="1" fill="hold">
                                          <p:stCondLst>
                                            <p:cond delay="0"/>
                                          </p:stCondLst>
                                        </p:cTn>
                                        <p:tgtEl>
                                          <p:spTgt spid="8">
                                            <p:txEl>
                                              <p:pRg st="0" end="0"/>
                                            </p:txEl>
                                          </p:spTgt>
                                        </p:tgtEl>
                                        <p:attrNameLst>
                                          <p:attrName>style.visibility</p:attrName>
                                        </p:attrNameLst>
                                      </p:cBhvr>
                                      <p:to>
                                        <p:strVal val="visible"/>
                                      </p:to>
                                    </p:set>
                                    <p:anim calcmode="lin" valueType="num">
                                      <p:cBhvr additive="base">
                                        <p:cTn id="4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44" fill="hold">
                            <p:stCondLst>
                              <p:cond delay="3150"/>
                            </p:stCondLst>
                            <p:childTnLst>
                              <p:par>
                                <p:cTn id="45" presetID="22" presetClass="entr" presetSubtype="8" fill="hold" grpId="0" nodeType="after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animEffect transition="in" filter="wipe(left)">
                                      <p:cBhvr>
                                        <p:cTn id="47" dur="500"/>
                                        <p:tgtEl>
                                          <p:spTgt spid="6">
                                            <p:txEl>
                                              <p:pRg st="0" end="0"/>
                                            </p:txEl>
                                          </p:spTgt>
                                        </p:tgtEl>
                                      </p:cBhvr>
                                    </p:animEffect>
                                  </p:childTnLst>
                                </p:cTn>
                              </p:par>
                            </p:childTnLst>
                          </p:cTn>
                        </p:par>
                        <p:par>
                          <p:cTn id="48" fill="hold">
                            <p:stCondLst>
                              <p:cond delay="3650"/>
                            </p:stCondLst>
                            <p:childTnLst>
                              <p:par>
                                <p:cTn id="49" presetID="49" presetClass="entr" presetSubtype="0" decel="10000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500" fill="hold"/>
                                        <p:tgtEl>
                                          <p:spTgt spid="13"/>
                                        </p:tgtEl>
                                        <p:attrNameLst>
                                          <p:attrName>ppt_w</p:attrName>
                                        </p:attrNameLst>
                                      </p:cBhvr>
                                      <p:tavLst>
                                        <p:tav tm="0">
                                          <p:val>
                                            <p:fltVal val="0"/>
                                          </p:val>
                                        </p:tav>
                                        <p:tav tm="100000">
                                          <p:val>
                                            <p:strVal val="#ppt_w"/>
                                          </p:val>
                                        </p:tav>
                                      </p:tavLst>
                                    </p:anim>
                                    <p:anim calcmode="lin" valueType="num">
                                      <p:cBhvr>
                                        <p:cTn id="52" dur="500" fill="hold"/>
                                        <p:tgtEl>
                                          <p:spTgt spid="13"/>
                                        </p:tgtEl>
                                        <p:attrNameLst>
                                          <p:attrName>ppt_h</p:attrName>
                                        </p:attrNameLst>
                                      </p:cBhvr>
                                      <p:tavLst>
                                        <p:tav tm="0">
                                          <p:val>
                                            <p:fltVal val="0"/>
                                          </p:val>
                                        </p:tav>
                                        <p:tav tm="100000">
                                          <p:val>
                                            <p:strVal val="#ppt_h"/>
                                          </p:val>
                                        </p:tav>
                                      </p:tavLst>
                                    </p:anim>
                                    <p:anim calcmode="lin" valueType="num">
                                      <p:cBhvr>
                                        <p:cTn id="53" dur="500" fill="hold"/>
                                        <p:tgtEl>
                                          <p:spTgt spid="13"/>
                                        </p:tgtEl>
                                        <p:attrNameLst>
                                          <p:attrName>style.rotation</p:attrName>
                                        </p:attrNameLst>
                                      </p:cBhvr>
                                      <p:tavLst>
                                        <p:tav tm="0">
                                          <p:val>
                                            <p:fltVal val="360"/>
                                          </p:val>
                                        </p:tav>
                                        <p:tav tm="100000">
                                          <p:val>
                                            <p:fltVal val="0"/>
                                          </p:val>
                                        </p:tav>
                                      </p:tavLst>
                                    </p:anim>
                                    <p:animEffect transition="in" filter="fade">
                                      <p:cBhvr>
                                        <p:cTn id="54" dur="500"/>
                                        <p:tgtEl>
                                          <p:spTgt spid="13"/>
                                        </p:tgtEl>
                                      </p:cBhvr>
                                    </p:animEffect>
                                  </p:childTnLst>
                                </p:cTn>
                              </p:par>
                            </p:childTnLst>
                          </p:cTn>
                        </p:par>
                        <p:par>
                          <p:cTn id="55" fill="hold">
                            <p:stCondLst>
                              <p:cond delay="4150"/>
                            </p:stCondLst>
                            <p:childTnLst>
                              <p:par>
                                <p:cTn id="56" presetID="2" presetClass="entr" presetSubtype="4" decel="100000" fill="hold" grpId="0" nodeType="afterEffect">
                                  <p:stCondLst>
                                    <p:cond delay="0"/>
                                  </p:stCondLst>
                                  <p:childTnLst>
                                    <p:set>
                                      <p:cBhvr>
                                        <p:cTn id="57" dur="1" fill="hold">
                                          <p:stCondLst>
                                            <p:cond delay="0"/>
                                          </p:stCondLst>
                                        </p:cTn>
                                        <p:tgtEl>
                                          <p:spTgt spid="14">
                                            <p:txEl>
                                              <p:pRg st="0" end="0"/>
                                            </p:txEl>
                                          </p:spTgt>
                                        </p:tgtEl>
                                        <p:attrNameLst>
                                          <p:attrName>style.visibility</p:attrName>
                                        </p:attrNameLst>
                                      </p:cBhvr>
                                      <p:to>
                                        <p:strVal val="visible"/>
                                      </p:to>
                                    </p:set>
                                    <p:anim calcmode="lin" valueType="num">
                                      <p:cBhvr additive="base">
                                        <p:cTn id="58"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60" fill="hold">
                            <p:stCondLst>
                              <p:cond delay="4650"/>
                            </p:stCondLst>
                            <p:childTnLst>
                              <p:par>
                                <p:cTn id="61" presetID="22" presetClass="entr" presetSubtype="8" fill="hold" grpId="0" nodeType="afterEffect">
                                  <p:stCondLst>
                                    <p:cond delay="0"/>
                                  </p:stCondLst>
                                  <p:childTnLst>
                                    <p:set>
                                      <p:cBhvr>
                                        <p:cTn id="62" dur="1" fill="hold">
                                          <p:stCondLst>
                                            <p:cond delay="0"/>
                                          </p:stCondLst>
                                        </p:cTn>
                                        <p:tgtEl>
                                          <p:spTgt spid="12">
                                            <p:txEl>
                                              <p:pRg st="0" end="0"/>
                                            </p:txEl>
                                          </p:spTgt>
                                        </p:tgtEl>
                                        <p:attrNameLst>
                                          <p:attrName>style.visibility</p:attrName>
                                        </p:attrNameLst>
                                      </p:cBhvr>
                                      <p:to>
                                        <p:strVal val="visible"/>
                                      </p:to>
                                    </p:set>
                                    <p:animEffect transition="in" filter="wipe(left)">
                                      <p:cBhvr>
                                        <p:cTn id="63" dur="500"/>
                                        <p:tgtEl>
                                          <p:spTgt spid="12">
                                            <p:txEl>
                                              <p:pRg st="0" end="0"/>
                                            </p:txEl>
                                          </p:spTgt>
                                        </p:tgtEl>
                                      </p:cBhvr>
                                    </p:animEffect>
                                  </p:childTnLst>
                                </p:cTn>
                              </p:par>
                            </p:childTnLst>
                          </p:cTn>
                        </p:par>
                        <p:par>
                          <p:cTn id="64" fill="hold">
                            <p:stCondLst>
                              <p:cond delay="5150"/>
                            </p:stCondLst>
                            <p:childTnLst>
                              <p:par>
                                <p:cTn id="65" presetID="49" presetClass="entr" presetSubtype="0" decel="100000"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500" fill="hold"/>
                                        <p:tgtEl>
                                          <p:spTgt spid="16"/>
                                        </p:tgtEl>
                                        <p:attrNameLst>
                                          <p:attrName>ppt_w</p:attrName>
                                        </p:attrNameLst>
                                      </p:cBhvr>
                                      <p:tavLst>
                                        <p:tav tm="0">
                                          <p:val>
                                            <p:fltVal val="0"/>
                                          </p:val>
                                        </p:tav>
                                        <p:tav tm="100000">
                                          <p:val>
                                            <p:strVal val="#ppt_w"/>
                                          </p:val>
                                        </p:tav>
                                      </p:tavLst>
                                    </p:anim>
                                    <p:anim calcmode="lin" valueType="num">
                                      <p:cBhvr>
                                        <p:cTn id="68" dur="500" fill="hold"/>
                                        <p:tgtEl>
                                          <p:spTgt spid="16"/>
                                        </p:tgtEl>
                                        <p:attrNameLst>
                                          <p:attrName>ppt_h</p:attrName>
                                        </p:attrNameLst>
                                      </p:cBhvr>
                                      <p:tavLst>
                                        <p:tav tm="0">
                                          <p:val>
                                            <p:fltVal val="0"/>
                                          </p:val>
                                        </p:tav>
                                        <p:tav tm="100000">
                                          <p:val>
                                            <p:strVal val="#ppt_h"/>
                                          </p:val>
                                        </p:tav>
                                      </p:tavLst>
                                    </p:anim>
                                    <p:anim calcmode="lin" valueType="num">
                                      <p:cBhvr>
                                        <p:cTn id="69" dur="500" fill="hold"/>
                                        <p:tgtEl>
                                          <p:spTgt spid="16"/>
                                        </p:tgtEl>
                                        <p:attrNameLst>
                                          <p:attrName>style.rotation</p:attrName>
                                        </p:attrNameLst>
                                      </p:cBhvr>
                                      <p:tavLst>
                                        <p:tav tm="0">
                                          <p:val>
                                            <p:fltVal val="360"/>
                                          </p:val>
                                        </p:tav>
                                        <p:tav tm="100000">
                                          <p:val>
                                            <p:fltVal val="0"/>
                                          </p:val>
                                        </p:tav>
                                      </p:tavLst>
                                    </p:anim>
                                    <p:animEffect transition="in" filter="fade">
                                      <p:cBhvr>
                                        <p:cTn id="70" dur="500"/>
                                        <p:tgtEl>
                                          <p:spTgt spid="16"/>
                                        </p:tgtEl>
                                      </p:cBhvr>
                                    </p:animEffect>
                                  </p:childTnLst>
                                </p:cTn>
                              </p:par>
                            </p:childTnLst>
                          </p:cTn>
                        </p:par>
                        <p:par>
                          <p:cTn id="71" fill="hold">
                            <p:stCondLst>
                              <p:cond delay="5650"/>
                            </p:stCondLst>
                            <p:childTnLst>
                              <p:par>
                                <p:cTn id="72" presetID="2" presetClass="entr" presetSubtype="4" decel="100000" fill="hold" grpId="0" nodeType="afterEffect">
                                  <p:stCondLst>
                                    <p:cond delay="0"/>
                                  </p:stCondLst>
                                  <p:childTnLst>
                                    <p:set>
                                      <p:cBhvr>
                                        <p:cTn id="73" dur="1" fill="hold">
                                          <p:stCondLst>
                                            <p:cond delay="0"/>
                                          </p:stCondLst>
                                        </p:cTn>
                                        <p:tgtEl>
                                          <p:spTgt spid="17">
                                            <p:txEl>
                                              <p:pRg st="0" end="0"/>
                                            </p:txEl>
                                          </p:spTgt>
                                        </p:tgtEl>
                                        <p:attrNameLst>
                                          <p:attrName>style.visibility</p:attrName>
                                        </p:attrNameLst>
                                      </p:cBhvr>
                                      <p:to>
                                        <p:strVal val="visible"/>
                                      </p:to>
                                    </p:set>
                                    <p:anim calcmode="lin" valueType="num">
                                      <p:cBhvr additive="base">
                                        <p:cTn id="74"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76" fill="hold">
                            <p:stCondLst>
                              <p:cond delay="6150"/>
                            </p:stCondLst>
                            <p:childTnLst>
                              <p:par>
                                <p:cTn id="77" presetID="22" presetClass="entr" presetSubtype="8" fill="hold" grpId="0" nodeType="afterEffect">
                                  <p:stCondLst>
                                    <p:cond delay="0"/>
                                  </p:stCondLst>
                                  <p:childTnLst>
                                    <p:set>
                                      <p:cBhvr>
                                        <p:cTn id="78" dur="1" fill="hold">
                                          <p:stCondLst>
                                            <p:cond delay="0"/>
                                          </p:stCondLst>
                                        </p:cTn>
                                        <p:tgtEl>
                                          <p:spTgt spid="15">
                                            <p:txEl>
                                              <p:pRg st="0" end="0"/>
                                            </p:txEl>
                                          </p:spTgt>
                                        </p:tgtEl>
                                        <p:attrNameLst>
                                          <p:attrName>style.visibility</p:attrName>
                                        </p:attrNameLst>
                                      </p:cBhvr>
                                      <p:to>
                                        <p:strVal val="visible"/>
                                      </p:to>
                                    </p:set>
                                    <p:animEffect transition="in" filter="wipe(left)">
                                      <p:cBhvr>
                                        <p:cTn id="7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25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1"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p:bldP spid="8" grpId="0" build="p">
        <p:tmplLst>
          <p:tmpl lvl="1">
            <p:tnLst>
              <p:par>
                <p:cTn presetID="2" presetClass="entr" presetSubtype="4"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bldP spid="14" grpId="0" build="p">
        <p:tmplLst>
          <p:tmpl lvl="1">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animBg="1">
        <p:tmplLst>
          <p:tmpl>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1+#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animBg="1">
        <p:tmplLst>
          <p:tmpl>
            <p:tnLst>
              <p:par>
                <p:cTn presetID="2" presetClass="entr" presetSubtype="6"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tmplLst>
          <p:tmpl>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animBg="1">
        <p:tmplLst>
          <p:tmpl>
            <p:tnLst>
              <p:par>
                <p:cTn presetID="2" presetClass="entr" presetSubtype="3"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1+#ppt_w/2"/>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ullscreen Image &amp; 2 Headings, Text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5543550"/>
            <a:ext cx="18288000" cy="474186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648000" y="6191550"/>
            <a:ext cx="7995938" cy="3328987"/>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29600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648000" y="4247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0" y="3599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2" name="テキスト プレースホルダー 12"/>
          <p:cNvSpPr>
            <a:spLocks noGrp="1"/>
          </p:cNvSpPr>
          <p:nvPr>
            <p:ph type="body" sz="quarter" idx="15" hasCustomPrompt="1"/>
          </p:nvPr>
        </p:nvSpPr>
        <p:spPr>
          <a:xfrm>
            <a:off x="9144000" y="6751563"/>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9144000" y="6191550"/>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テキスト プレースホルダー 12"/>
          <p:cNvSpPr>
            <a:spLocks noGrp="1"/>
          </p:cNvSpPr>
          <p:nvPr>
            <p:ph type="body" sz="quarter" idx="28" hasCustomPrompt="1"/>
          </p:nvPr>
        </p:nvSpPr>
        <p:spPr>
          <a:xfrm>
            <a:off x="9144000" y="8480350"/>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9" hasCustomPrompt="1"/>
          </p:nvPr>
        </p:nvSpPr>
        <p:spPr>
          <a:xfrm>
            <a:off x="9144000" y="7920337"/>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12686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2" decel="100000" fill="hold" grpId="0" nodeType="withEffect">
                                  <p:stCondLst>
                                    <p:cond delay="25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750" fill="hold"/>
                                        <p:tgtEl>
                                          <p:spTgt spid="18"/>
                                        </p:tgtEl>
                                        <p:attrNameLst>
                                          <p:attrName>ppt_x</p:attrName>
                                        </p:attrNameLst>
                                      </p:cBhvr>
                                      <p:tavLst>
                                        <p:tav tm="0">
                                          <p:val>
                                            <p:strVal val="1+#ppt_w/2"/>
                                          </p:val>
                                        </p:tav>
                                        <p:tav tm="100000">
                                          <p:val>
                                            <p:strVal val="#ppt_x"/>
                                          </p:val>
                                        </p:tav>
                                      </p:tavLst>
                                    </p:anim>
                                    <p:anim calcmode="lin" valueType="num">
                                      <p:cBhvr additive="base">
                                        <p:cTn id="15" dur="750" fill="hold"/>
                                        <p:tgtEl>
                                          <p:spTgt spid="18"/>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25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750" fill="hold"/>
                                        <p:tgtEl>
                                          <p:spTgt spid="19"/>
                                        </p:tgtEl>
                                        <p:attrNameLst>
                                          <p:attrName>ppt_x</p:attrName>
                                        </p:attrNameLst>
                                      </p:cBhvr>
                                      <p:tavLst>
                                        <p:tav tm="0">
                                          <p:val>
                                            <p:strVal val="1+#ppt_w/2"/>
                                          </p:val>
                                        </p:tav>
                                        <p:tav tm="100000">
                                          <p:val>
                                            <p:strVal val="#ppt_x"/>
                                          </p:val>
                                        </p:tav>
                                      </p:tavLst>
                                    </p:anim>
                                    <p:anim calcmode="lin" valueType="num">
                                      <p:cBhvr additive="base">
                                        <p:cTn id="19" dur="750" fill="hold"/>
                                        <p:tgtEl>
                                          <p:spTgt spid="19"/>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25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750" fill="hold"/>
                                        <p:tgtEl>
                                          <p:spTgt spid="20"/>
                                        </p:tgtEl>
                                        <p:attrNameLst>
                                          <p:attrName>ppt_x</p:attrName>
                                        </p:attrNameLst>
                                      </p:cBhvr>
                                      <p:tavLst>
                                        <p:tav tm="0">
                                          <p:val>
                                            <p:strVal val="#ppt_x"/>
                                          </p:val>
                                        </p:tav>
                                        <p:tav tm="100000">
                                          <p:val>
                                            <p:strVal val="#ppt_x"/>
                                          </p:val>
                                        </p:tav>
                                      </p:tavLst>
                                    </p:anim>
                                    <p:anim calcmode="lin" valueType="num">
                                      <p:cBhvr additive="base">
                                        <p:cTn id="23" dur="750" fill="hold"/>
                                        <p:tgtEl>
                                          <p:spTgt spid="20"/>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25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750" fill="hold"/>
                                        <p:tgtEl>
                                          <p:spTgt spid="21"/>
                                        </p:tgtEl>
                                        <p:attrNameLst>
                                          <p:attrName>ppt_x</p:attrName>
                                        </p:attrNameLst>
                                      </p:cBhvr>
                                      <p:tavLst>
                                        <p:tav tm="0">
                                          <p:val>
                                            <p:strVal val="1+#ppt_w/2"/>
                                          </p:val>
                                        </p:tav>
                                        <p:tav tm="100000">
                                          <p:val>
                                            <p:strVal val="#ppt_x"/>
                                          </p:val>
                                        </p:tav>
                                      </p:tavLst>
                                    </p:anim>
                                    <p:anim calcmode="lin" valueType="num">
                                      <p:cBhvr additive="base">
                                        <p:cTn id="27" dur="750" fill="hold"/>
                                        <p:tgtEl>
                                          <p:spTgt spid="21"/>
                                        </p:tgtEl>
                                        <p:attrNameLst>
                                          <p:attrName>ppt_y</p:attrName>
                                        </p:attrNameLst>
                                      </p:cBhvr>
                                      <p:tavLst>
                                        <p:tav tm="0">
                                          <p:val>
                                            <p:strVal val="0-#ppt_h/2"/>
                                          </p:val>
                                        </p:tav>
                                        <p:tav tm="100000">
                                          <p:val>
                                            <p:strVal val="#ppt_y"/>
                                          </p:val>
                                        </p:tav>
                                      </p:tavLst>
                                    </p:anim>
                                  </p:childTnLst>
                                </p:cTn>
                              </p:par>
                              <p:par>
                                <p:cTn id="28" presetID="2" presetClass="entr" presetSubtype="4"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32" fill="hold">
                            <p:stCondLst>
                              <p:cond delay="2150"/>
                            </p:stCondLst>
                            <p:childTnLst>
                              <p:par>
                                <p:cTn id="33" presetID="2" presetClass="entr" presetSubtype="2" decel="100000" fill="hold" grpId="0" nodeType="afterEffect">
                                  <p:stCondLst>
                                    <p:cond delay="0"/>
                                  </p:stCondLst>
                                  <p:childTnLst>
                                    <p:set>
                                      <p:cBhvr>
                                        <p:cTn id="34" dur="1" fill="hold">
                                          <p:stCondLst>
                                            <p:cond delay="0"/>
                                          </p:stCondLst>
                                        </p:cTn>
                                        <p:tgtEl>
                                          <p:spTgt spid="23">
                                            <p:txEl>
                                              <p:pRg st="0" end="0"/>
                                            </p:txEl>
                                          </p:spTgt>
                                        </p:tgtEl>
                                        <p:attrNameLst>
                                          <p:attrName>style.visibility</p:attrName>
                                        </p:attrNameLst>
                                      </p:cBhvr>
                                      <p:to>
                                        <p:strVal val="visible"/>
                                      </p:to>
                                    </p:set>
                                    <p:anim calcmode="lin" valueType="num">
                                      <p:cBhvr additive="base">
                                        <p:cTn id="35"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37" fill="hold">
                            <p:stCondLst>
                              <p:cond delay="2650"/>
                            </p:stCondLst>
                            <p:childTnLst>
                              <p:par>
                                <p:cTn id="38" presetID="22" presetClass="entr" presetSubtype="8" fill="hold" grpId="0" nodeType="afterEffect">
                                  <p:stCondLst>
                                    <p:cond delay="0"/>
                                  </p:stCondLst>
                                  <p:childTnLst>
                                    <p:set>
                                      <p:cBhvr>
                                        <p:cTn id="39" dur="1" fill="hold">
                                          <p:stCondLst>
                                            <p:cond delay="0"/>
                                          </p:stCondLst>
                                        </p:cTn>
                                        <p:tgtEl>
                                          <p:spTgt spid="22">
                                            <p:txEl>
                                              <p:pRg st="0" end="0"/>
                                            </p:txEl>
                                          </p:spTgt>
                                        </p:tgtEl>
                                        <p:attrNameLst>
                                          <p:attrName>style.visibility</p:attrName>
                                        </p:attrNameLst>
                                      </p:cBhvr>
                                      <p:to>
                                        <p:strVal val="visible"/>
                                      </p:to>
                                    </p:set>
                                    <p:animEffect transition="in" filter="wipe(left)">
                                      <p:cBhvr>
                                        <p:cTn id="40" dur="500"/>
                                        <p:tgtEl>
                                          <p:spTgt spid="22">
                                            <p:txEl>
                                              <p:pRg st="0" end="0"/>
                                            </p:txEl>
                                          </p:spTgt>
                                        </p:tgtEl>
                                      </p:cBhvr>
                                    </p:animEffect>
                                  </p:childTnLst>
                                </p:cTn>
                              </p:par>
                            </p:childTnLst>
                          </p:cTn>
                        </p:par>
                        <p:par>
                          <p:cTn id="41" fill="hold">
                            <p:stCondLst>
                              <p:cond delay="3150"/>
                            </p:stCondLst>
                            <p:childTnLst>
                              <p:par>
                                <p:cTn id="42" presetID="2" presetClass="entr" presetSubtype="2" decel="100000" fill="hold" grpId="0" nodeType="afterEffect">
                                  <p:stCondLst>
                                    <p:cond delay="0"/>
                                  </p:stCondLst>
                                  <p:childTnLst>
                                    <p:set>
                                      <p:cBhvr>
                                        <p:cTn id="43" dur="1" fill="hold">
                                          <p:stCondLst>
                                            <p:cond delay="0"/>
                                          </p:stCondLst>
                                        </p:cTn>
                                        <p:tgtEl>
                                          <p:spTgt spid="25">
                                            <p:txEl>
                                              <p:pRg st="0" end="0"/>
                                            </p:txEl>
                                          </p:spTgt>
                                        </p:tgtEl>
                                        <p:attrNameLst>
                                          <p:attrName>style.visibility</p:attrName>
                                        </p:attrNameLst>
                                      </p:cBhvr>
                                      <p:to>
                                        <p:strVal val="visible"/>
                                      </p:to>
                                    </p:set>
                                    <p:anim calcmode="lin" valueType="num">
                                      <p:cBhvr additive="base">
                                        <p:cTn id="44"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46" fill="hold">
                            <p:stCondLst>
                              <p:cond delay="3650"/>
                            </p:stCondLst>
                            <p:childTnLst>
                              <p:par>
                                <p:cTn id="47" presetID="22" presetClass="entr" presetSubtype="8" fill="hold" grpId="0" nodeType="after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animEffect transition="in" filter="wipe(left)">
                                      <p:cBhvr>
                                        <p:cTn id="49"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25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1+#ppt_h/2"/>
                          </p:val>
                        </p:tav>
                        <p:tav tm="100000">
                          <p:val>
                            <p:strVal val="#ppt_y"/>
                          </p:val>
                        </p:tav>
                      </p:tavLst>
                    </p:anim>
                  </p:childTnLst>
                </p:cTn>
              </p:par>
            </p:tnLst>
          </p:tmpl>
        </p:tmplLst>
      </p:bldP>
      <p:bldP spid="18" grpId="0" animBg="1">
        <p:tmplLst>
          <p:tmpl>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1+#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animBg="1">
        <p:tmplLst>
          <p:tmpl>
            <p:tnLst>
              <p:par>
                <p:cTn presetID="2" presetClass="entr" presetSubtype="6"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tmplLst>
          <p:tmpl>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animBg="1">
        <p:tmplLst>
          <p:tmpl>
            <p:tnLst>
              <p:par>
                <p:cTn presetID="2" presetClass="entr" presetSubtype="3"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1+#ppt_w/2"/>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3" grpId="0" build="p">
        <p:tmplLst>
          <p:tmpl lvl="1">
            <p:tnLst>
              <p:par>
                <p:cTn presetID="2" presetClass="entr" presetSubtype="2"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2"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Fullscreen Image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a:solidFill>
            <a:schemeClr val="accent1">
              <a:lumMod val="20000"/>
              <a:lumOff val="80000"/>
            </a:schemeClr>
          </a:solidFill>
        </p:spPr>
        <p:txBody>
          <a:bodyPr/>
          <a:lstStyle>
            <a:lvl1pPr>
              <a:defRPr baseline="0"/>
            </a:lvl1pPr>
          </a:lstStyle>
          <a:p>
            <a:r>
              <a:rPr kumimoji="1" lang="en-US" altLang="ja-JP" dirty="0"/>
              <a:t>Add a full screen image</a:t>
            </a:r>
            <a:endParaRPr kumimoji="1" lang="ja-JP" altLang="en-US" dirty="0"/>
          </a:p>
        </p:txBody>
      </p:sp>
      <p:sp>
        <p:nvSpPr>
          <p:cNvPr id="13" name="テキスト プレースホルダー 12"/>
          <p:cNvSpPr>
            <a:spLocks noGrp="1"/>
          </p:cNvSpPr>
          <p:nvPr>
            <p:ph type="body" sz="quarter" idx="14" hasCustomPrompt="1"/>
          </p:nvPr>
        </p:nvSpPr>
        <p:spPr>
          <a:xfrm>
            <a:off x="831206" y="757239"/>
            <a:ext cx="16625588" cy="2786062"/>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04092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2" presetClass="entr" presetSubtype="12" decel="100000" fill="hold" grpId="0" nodeType="withEffect">
                                  <p:stCondLst>
                                    <p:cond delay="750"/>
                                  </p:stCondLst>
                                  <p:iterate type="wd">
                                    <p:tmPct val="10000"/>
                                  </p:iterate>
                                  <p:childTnLst>
                                    <p:set>
                                      <p:cBhvr>
                                        <p:cTn id="9" dur="1" fill="hold">
                                          <p:stCondLst>
                                            <p:cond delay="0"/>
                                          </p:stCondLst>
                                        </p:cTn>
                                        <p:tgtEl>
                                          <p:spTgt spid="13">
                                            <p:txEl>
                                              <p:pRg st="0" end="0"/>
                                            </p:txEl>
                                          </p:spTgt>
                                        </p:tgtEl>
                                        <p:attrNameLst>
                                          <p:attrName>style.visibility</p:attrName>
                                        </p:attrNameLst>
                                      </p:cBhvr>
                                      <p:to>
                                        <p:strVal val="visible"/>
                                      </p:to>
                                    </p:set>
                                    <p:anim calcmode="lin" valueType="num">
                                      <p:cBhvr additive="base">
                                        <p:cTn id="10" dur="75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11" dur="75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build="p">
        <p:tmplLst>
          <p:tmpl lvl="1">
            <p:tnLst>
              <p:par>
                <p:cTn presetID="2" presetClass="entr" presetSubtype="12" decel="100000" fill="hold" nodeType="withEffect">
                  <p:stCondLst>
                    <p:cond delay="75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750" fill="hold"/>
                        <p:tgtEl>
                          <p:spTgt spid="13"/>
                        </p:tgtEl>
                        <p:attrNameLst>
                          <p:attrName>ppt_x</p:attrName>
                        </p:attrNameLst>
                      </p:cBhvr>
                      <p:tavLst>
                        <p:tav tm="0">
                          <p:val>
                            <p:strVal val="0-#ppt_w/2"/>
                          </p:val>
                        </p:tav>
                        <p:tav tm="100000">
                          <p:val>
                            <p:strVal val="#ppt_x"/>
                          </p:val>
                        </p:tav>
                      </p:tavLst>
                    </p:anim>
                    <p:anim calcmode="lin" valueType="num">
                      <p:cBhvr additive="base">
                        <p:cTn dur="750" fill="hold"/>
                        <p:tgtEl>
                          <p:spTgt spid="13"/>
                        </p:tgtEl>
                        <p:attrNameLst>
                          <p:attrName>ppt_y</p:attrName>
                        </p:attrNameLst>
                      </p:cBhvr>
                      <p:tavLst>
                        <p:tav tm="0">
                          <p:val>
                            <p:strVal val="1+#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 Simple">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5840438" y="4394881"/>
            <a:ext cx="6607123" cy="747032"/>
          </a:xfrm>
        </p:spPr>
        <p:txBody>
          <a:bodyPr anchor="t">
            <a:noAutofit/>
          </a:bodyPr>
          <a:lstStyle>
            <a:lvl1pPr algn="ct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5840438" y="5141912"/>
            <a:ext cx="6607123" cy="2012497"/>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8" name="図プレースホルダー 25"/>
          <p:cNvSpPr>
            <a:spLocks noGrp="1"/>
          </p:cNvSpPr>
          <p:nvPr>
            <p:ph type="pic" sz="quarter" idx="14" hasCustomPrompt="1"/>
          </p:nvPr>
        </p:nvSpPr>
        <p:spPr>
          <a:xfrm>
            <a:off x="8524377" y="2908981"/>
            <a:ext cx="1239243" cy="1239243"/>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364862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500"/>
                                  </p:stCondLst>
                                  <p:iterate type="wd">
                                    <p:tmPct val="10000"/>
                                  </p:iterate>
                                  <p:childTnLst>
                                    <p:set>
                                      <p:cBhvr>
                                        <p:cTn id="10" dur="1" fill="hold">
                                          <p:stCondLst>
                                            <p:cond delay="0"/>
                                          </p:stCondLst>
                                        </p:cTn>
                                        <p:tgtEl>
                                          <p:spTgt spid="12">
                                            <p:txEl>
                                              <p:pRg st="0" end="0"/>
                                            </p:txEl>
                                          </p:spTgt>
                                        </p:tgtEl>
                                        <p:attrNameLst>
                                          <p:attrName>style.visibility</p:attrName>
                                        </p:attrNameLst>
                                      </p:cBhvr>
                                      <p:to>
                                        <p:strVal val="visible"/>
                                      </p:to>
                                    </p:set>
                                    <p:anim calcmode="lin" valueType="num">
                                      <p:cBhvr additive="base">
                                        <p:cTn id="11"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100"/>
                            </p:stCondLst>
                            <p:childTnLst>
                              <p:par>
                                <p:cTn id="14" presetID="10" presetClass="entr" presetSubtype="0" fill="hold" grpId="0" nodeType="afterEffect">
                                  <p:stCondLst>
                                    <p:cond delay="0"/>
                                  </p:stCondLst>
                                  <p:childTnLst>
                                    <p:set>
                                      <p:cBhvr>
                                        <p:cTn id="15" dur="1" fill="hold">
                                          <p:stCondLst>
                                            <p:cond delay="0"/>
                                          </p:stCondLst>
                                        </p:cTn>
                                        <p:tgtEl>
                                          <p:spTgt spid="15">
                                            <p:txEl>
                                              <p:pRg st="0" end="0"/>
                                            </p:txEl>
                                          </p:spTgt>
                                        </p:tgtEl>
                                        <p:attrNameLst>
                                          <p:attrName>style.visibility</p:attrName>
                                        </p:attrNameLst>
                                      </p:cBhvr>
                                      <p:to>
                                        <p:strVal val="visible"/>
                                      </p:to>
                                    </p:set>
                                    <p:animEffect transition="in" filter="fade">
                                      <p:cBhvr>
                                        <p:cTn id="16"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 presetClass="entr" presetSubtype="2" decel="100000" fill="hold" nodeType="withEffect">
                  <p:stCondLst>
                    <p:cond delay="50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8" grpId="0"/>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Heading &amp; Text">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547257" y="1582057"/>
            <a:ext cx="13193486" cy="3198132"/>
          </a:xfrm>
        </p:spPr>
        <p:txBody>
          <a:bodyPr anchor="b">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9286020" y="5141913"/>
            <a:ext cx="7347351" cy="4581526"/>
          </a:xfrm>
        </p:spPr>
        <p:txBody>
          <a:bodyPr anchor="t">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2" name="正方形/長方形 1"/>
          <p:cNvSpPr/>
          <p:nvPr userDrawn="1"/>
        </p:nvSpPr>
        <p:spPr>
          <a:xfrm>
            <a:off x="8496000" y="5299325"/>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7848000" y="5985049"/>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2755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iterate type="wd">
                                    <p:tmPct val="10000"/>
                                  </p:iterate>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600"/>
                            </p:stCondLst>
                            <p:childTnLst>
                              <p:par>
                                <p:cTn id="10" presetID="2" presetClass="entr" presetSubtype="3" decel="10000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0-#ppt_h/2"/>
                                          </p:val>
                                        </p:tav>
                                        <p:tav tm="100000">
                                          <p:val>
                                            <p:strVal val="#ppt_y"/>
                                          </p:val>
                                        </p:tav>
                                      </p:tavLst>
                                    </p:anim>
                                  </p:childTnLst>
                                </p:cTn>
                              </p:par>
                              <p:par>
                                <p:cTn id="14" presetID="2" presetClass="entr" presetSubtype="9" decel="10000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0-#ppt_w/2"/>
                                          </p:val>
                                        </p:tav>
                                        <p:tav tm="100000">
                                          <p:val>
                                            <p:strVal val="#ppt_x"/>
                                          </p:val>
                                        </p:tav>
                                      </p:tavLst>
                                    </p:anim>
                                    <p:anim calcmode="lin" valueType="num">
                                      <p:cBhvr additive="base">
                                        <p:cTn id="17" dur="500" fill="hold"/>
                                        <p:tgtEl>
                                          <p:spTgt spid="2"/>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10" presetClass="entr" presetSubtype="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2" grpId="0" animBg="1"/>
      <p:bldP spid="6" grpId="0" animBg="1"/>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Only">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332434" y="3274899"/>
            <a:ext cx="13623132" cy="3735614"/>
          </a:xfrm>
        </p:spPr>
        <p:txBody>
          <a:bodyPr anchor="ctr">
            <a:noAutofit/>
          </a:bodyPr>
          <a:lstStyle>
            <a:lvl1pPr algn="ctr">
              <a:lnSpc>
                <a:spcPct val="100000"/>
              </a:lnSpc>
              <a:spcBef>
                <a:spcPts val="0"/>
              </a:spcBef>
              <a:defRPr sz="4000" baseline="0">
                <a:solidFill>
                  <a:schemeClr val="bg1"/>
                </a:solidFill>
                <a:latin typeface="+mn-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00588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type="lt">
                                    <p:tmPct val="5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down)">
                                      <p:cBhvr>
                                        <p:cTn id="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2" presetClass="entr" presetSubtype="4" fill="hold" nodeType="afterEffect">
                  <p:stCondLst>
                    <p:cond delay="0"/>
                  </p:stCondLst>
                  <p:iterate type="lt">
                    <p:tmPct val="5000"/>
                  </p:iterate>
                  <p:childTnLst>
                    <p:set>
                      <p:cBhvr>
                        <p:cTn dur="1" fill="hold">
                          <p:stCondLst>
                            <p:cond delay="0"/>
                          </p:stCondLst>
                        </p:cTn>
                        <p:tgtEl>
                          <p:spTgt spid="12"/>
                        </p:tgtEl>
                        <p:attrNameLst>
                          <p:attrName>style.visibility</p:attrName>
                        </p:attrNameLst>
                      </p:cBhvr>
                      <p:to>
                        <p:strVal val="visible"/>
                      </p:to>
                    </p:set>
                    <p:animEffect transition="in" filter="wipe(down)">
                      <p:cBhvr>
                        <p:cTn dur="500"/>
                        <p:tgtEl>
                          <p:spTgt spid="12"/>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ntact Us">
    <p:bg>
      <p:bgPr>
        <a:solidFill>
          <a:schemeClr val="accent1"/>
        </a:solidFill>
        <a:effectLst/>
      </p:bgPr>
    </p:bg>
    <p:spTree>
      <p:nvGrpSpPr>
        <p:cNvPr id="1" name=""/>
        <p:cNvGrpSpPr/>
        <p:nvPr/>
      </p:nvGrpSpPr>
      <p:grpSpPr>
        <a:xfrm>
          <a:off x="0" y="0"/>
          <a:ext cx="0" cy="0"/>
          <a:chOff x="0" y="0"/>
          <a:chExt cx="0" cy="0"/>
        </a:xfrm>
      </p:grpSpPr>
      <p:sp>
        <p:nvSpPr>
          <p:cNvPr id="3" name="図プレースホルダー 6"/>
          <p:cNvSpPr>
            <a:spLocks noGrp="1"/>
          </p:cNvSpPr>
          <p:nvPr>
            <p:ph type="pic" sz="quarter" idx="12" hasCustomPrompt="1"/>
          </p:nvPr>
        </p:nvSpPr>
        <p:spPr>
          <a:xfrm>
            <a:off x="3300413" y="2655321"/>
            <a:ext cx="4973183" cy="4973183"/>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4" name="テキスト プレースホルダー 12"/>
          <p:cNvSpPr>
            <a:spLocks noGrp="1"/>
          </p:cNvSpPr>
          <p:nvPr>
            <p:ph type="body" sz="quarter" idx="13" hasCustomPrompt="1"/>
          </p:nvPr>
        </p:nvSpPr>
        <p:spPr>
          <a:xfrm>
            <a:off x="8572499" y="2655321"/>
            <a:ext cx="7339693" cy="779689"/>
          </a:xfrm>
        </p:spPr>
        <p:txBody>
          <a:bodyPr anchor="b">
            <a:noAutofit/>
          </a:bodyPr>
          <a:lstStyle>
            <a:lvl1pPr algn="l">
              <a:lnSpc>
                <a:spcPct val="100000"/>
              </a:lnSpc>
              <a:spcBef>
                <a:spcPts val="0"/>
              </a:spcBef>
              <a:defRPr sz="4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テキスト プレースホルダー 12"/>
          <p:cNvSpPr>
            <a:spLocks noGrp="1"/>
          </p:cNvSpPr>
          <p:nvPr>
            <p:ph type="body" sz="quarter" idx="14" hasCustomPrompt="1"/>
          </p:nvPr>
        </p:nvSpPr>
        <p:spPr>
          <a:xfrm>
            <a:off x="9519048" y="3754891"/>
            <a:ext cx="6400802" cy="987425"/>
          </a:xfrm>
        </p:spPr>
        <p:txBody>
          <a:bodyPr anchor="ctr">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5" hasCustomPrompt="1"/>
          </p:nvPr>
        </p:nvSpPr>
        <p:spPr>
          <a:xfrm>
            <a:off x="8572499" y="5686425"/>
            <a:ext cx="7347351" cy="1942079"/>
          </a:xfrm>
        </p:spPr>
        <p:txBody>
          <a:bodyPr anchor="b">
            <a:normAutofit/>
          </a:bodyPr>
          <a:lstStyle>
            <a:lvl1pPr marL="342900" indent="-342900" algn="l">
              <a:spcBef>
                <a:spcPts val="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8572499" y="3819186"/>
            <a:ext cx="858836" cy="858836"/>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01348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ppt_x"/>
                                          </p:val>
                                        </p:tav>
                                        <p:tav tm="100000">
                                          <p:val>
                                            <p:strVal val="#ppt_x"/>
                                          </p:val>
                                        </p:tav>
                                      </p:tavLst>
                                    </p:anim>
                                    <p:anim calcmode="lin" valueType="num">
                                      <p:cBhvr additive="base">
                                        <p:cTn id="8" dur="75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iterate type="wd">
                                    <p:tmPct val="10000"/>
                                  </p:iterate>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75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900"/>
                            </p:stCondLst>
                            <p:childTnLst>
                              <p:par>
                                <p:cTn id="14" presetID="2" presetClass="entr" presetSubtype="1" decel="10000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1000" fill="hold"/>
                                        <p:tgtEl>
                                          <p:spTgt spid="7"/>
                                        </p:tgtEl>
                                        <p:attrNameLst>
                                          <p:attrName>ppt_x</p:attrName>
                                        </p:attrNameLst>
                                      </p:cBhvr>
                                      <p:tavLst>
                                        <p:tav tm="0">
                                          <p:val>
                                            <p:strVal val="#ppt_x"/>
                                          </p:val>
                                        </p:tav>
                                        <p:tav tm="100000">
                                          <p:val>
                                            <p:strVal val="#ppt_x"/>
                                          </p:val>
                                        </p:tav>
                                      </p:tavLst>
                                    </p:anim>
                                    <p:anim calcmode="lin" valueType="num">
                                      <p:cBhvr additive="base">
                                        <p:cTn id="17" dur="1000" fill="hold"/>
                                        <p:tgtEl>
                                          <p:spTgt spid="7"/>
                                        </p:tgtEl>
                                        <p:attrNameLst>
                                          <p:attrName>ppt_y</p:attrName>
                                        </p:attrNameLst>
                                      </p:cBhvr>
                                      <p:tavLst>
                                        <p:tav tm="0">
                                          <p:val>
                                            <p:strVal val="0-#ppt_h/2"/>
                                          </p:val>
                                        </p:tav>
                                        <p:tav tm="100000">
                                          <p:val>
                                            <p:strVal val="#ppt_y"/>
                                          </p:val>
                                        </p:tav>
                                      </p:tavLst>
                                    </p:anim>
                                  </p:childTnLst>
                                </p:cTn>
                              </p:par>
                            </p:childTnLst>
                          </p:cTn>
                        </p:par>
                        <p:par>
                          <p:cTn id="18" fill="hold">
                            <p:stCondLst>
                              <p:cond delay="19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par>
                          <p:cTn id="22" fill="hold">
                            <p:stCondLst>
                              <p:cond delay="2400"/>
                            </p:stCondLst>
                            <p:childTnLst>
                              <p:par>
                                <p:cTn id="23" presetID="10" presetClass="entr" presetSubtype="0" fill="hold" grpId="0" nodeType="after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1+#ppt_w/2"/>
                          </p:val>
                        </p:tav>
                        <p:tav tm="100000">
                          <p:val>
                            <p:strVal val="#ppt_x"/>
                          </p:val>
                        </p:tav>
                      </p:tavLst>
                    </p:anim>
                    <p:anim calcmode="lin" valueType="num">
                      <p:cBhvr additive="base">
                        <p:cTn dur="750" fill="hold"/>
                        <p:tgtEl>
                          <p:spTgt spid="4"/>
                        </p:tgtEl>
                        <p:attrNameLst>
                          <p:attrName>ppt_y</p:attrName>
                        </p:attrNameLst>
                      </p:cBhvr>
                      <p:tavLst>
                        <p:tav tm="0">
                          <p:val>
                            <p:strVal val="#ppt_y"/>
                          </p:val>
                        </p:tav>
                        <p:tav tm="100000">
                          <p:val>
                            <p:strVal val="#ppt_y"/>
                          </p:val>
                        </p:tav>
                      </p:tavLst>
                    </p:anim>
                  </p:childTnLst>
                </p:cTn>
              </p:par>
            </p:tnLst>
          </p:tmpl>
        </p:tmplLst>
      </p:bldP>
      <p:bldP spid="5" grpId="0">
        <p:tmplLst>
          <p:tmpl>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Image &amp; 4 Options">
    <p:spTree>
      <p:nvGrpSpPr>
        <p:cNvPr id="1" name=""/>
        <p:cNvGrpSpPr/>
        <p:nvPr/>
      </p:nvGrpSpPr>
      <p:grpSpPr>
        <a:xfrm>
          <a:off x="0" y="0"/>
          <a:ext cx="0" cy="0"/>
          <a:chOff x="0" y="0"/>
          <a:chExt cx="0" cy="0"/>
        </a:xfrm>
      </p:grpSpPr>
      <p:sp>
        <p:nvSpPr>
          <p:cNvPr id="27" name="図プレースホルダー 26"/>
          <p:cNvSpPr>
            <a:spLocks noGrp="1"/>
          </p:cNvSpPr>
          <p:nvPr>
            <p:ph type="pic" sz="quarter" idx="32" hasCustomPrompt="1"/>
          </p:nvPr>
        </p:nvSpPr>
        <p:spPr>
          <a:xfrm>
            <a:off x="0" y="0"/>
            <a:ext cx="9144000" cy="10285413"/>
          </a:xfrm>
        </p:spPr>
        <p:txBody>
          <a:bodyPr/>
          <a:lstStyle>
            <a:lvl1pPr>
              <a:defRPr/>
            </a:lvl1pPr>
          </a:lstStyle>
          <a:p>
            <a:r>
              <a:rPr kumimoji="1" lang="en-US" altLang="ja-JP" dirty="0"/>
              <a:t>Insert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6" name="テキスト プレースホルダー 60"/>
          <p:cNvSpPr>
            <a:spLocks noGrp="1"/>
          </p:cNvSpPr>
          <p:nvPr>
            <p:ph type="body" sz="quarter" idx="25" hasCustomPrompt="1"/>
          </p:nvPr>
        </p:nvSpPr>
        <p:spPr>
          <a:xfrm>
            <a:off x="8583647" y="2478585"/>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lvl1pPr>
              <a:defRPr>
                <a:solidFill>
                  <a:schemeClr val="bg1"/>
                </a:solidFill>
              </a:defRPr>
            </a:lvl1pPr>
          </a:lstStyle>
          <a:p>
            <a:pPr lvl="0"/>
            <a:r>
              <a:rPr kumimoji="1" lang="en-US" altLang="ja-JP" dirty="0"/>
              <a:t> </a:t>
            </a:r>
            <a:endParaRPr kumimoji="1" lang="ja-JP" altLang="en-US" dirty="0"/>
          </a:p>
        </p:txBody>
      </p:sp>
      <p:sp>
        <p:nvSpPr>
          <p:cNvPr id="18" name="テキスト プレースホルダー 12"/>
          <p:cNvSpPr>
            <a:spLocks noGrp="1"/>
          </p:cNvSpPr>
          <p:nvPr>
            <p:ph type="body" sz="quarter" idx="17" hasCustomPrompt="1"/>
          </p:nvPr>
        </p:nvSpPr>
        <p:spPr>
          <a:xfrm>
            <a:off x="9864171" y="298472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19" name="テキスト プレースホルダー 12"/>
          <p:cNvSpPr>
            <a:spLocks noGrp="1"/>
          </p:cNvSpPr>
          <p:nvPr>
            <p:ph type="body" sz="quarter" idx="18" hasCustomPrompt="1"/>
          </p:nvPr>
        </p:nvSpPr>
        <p:spPr>
          <a:xfrm>
            <a:off x="9864171" y="243019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1" name="テキスト プレースホルダー 60"/>
          <p:cNvSpPr>
            <a:spLocks noGrp="1"/>
          </p:cNvSpPr>
          <p:nvPr>
            <p:ph type="body" sz="quarter" idx="33" hasCustomPrompt="1"/>
          </p:nvPr>
        </p:nvSpPr>
        <p:spPr>
          <a:xfrm>
            <a:off x="8583647" y="4196976"/>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2" name="テキスト プレースホルダー 12"/>
          <p:cNvSpPr>
            <a:spLocks noGrp="1"/>
          </p:cNvSpPr>
          <p:nvPr>
            <p:ph type="body" sz="quarter" idx="34" hasCustomPrompt="1"/>
          </p:nvPr>
        </p:nvSpPr>
        <p:spPr>
          <a:xfrm>
            <a:off x="9864171" y="4722200"/>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33" name="テキスト プレースホルダー 12"/>
          <p:cNvSpPr>
            <a:spLocks noGrp="1"/>
          </p:cNvSpPr>
          <p:nvPr>
            <p:ph type="body" sz="quarter" idx="35" hasCustomPrompt="1"/>
          </p:nvPr>
        </p:nvSpPr>
        <p:spPr>
          <a:xfrm>
            <a:off x="9864171" y="4167672"/>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テキスト プレースホルダー 60"/>
          <p:cNvSpPr>
            <a:spLocks noGrp="1"/>
          </p:cNvSpPr>
          <p:nvPr>
            <p:ph type="body" sz="quarter" idx="36" hasCustomPrompt="1"/>
          </p:nvPr>
        </p:nvSpPr>
        <p:spPr>
          <a:xfrm>
            <a:off x="8583647" y="5886324"/>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1" name="テキスト プレースホルダー 12"/>
          <p:cNvSpPr>
            <a:spLocks noGrp="1"/>
          </p:cNvSpPr>
          <p:nvPr>
            <p:ph type="body" sz="quarter" idx="37" hasCustomPrompt="1"/>
          </p:nvPr>
        </p:nvSpPr>
        <p:spPr>
          <a:xfrm>
            <a:off x="9864171" y="6411548"/>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2" name="テキスト プレースホルダー 12"/>
          <p:cNvSpPr>
            <a:spLocks noGrp="1"/>
          </p:cNvSpPr>
          <p:nvPr>
            <p:ph type="body" sz="quarter" idx="38" hasCustomPrompt="1"/>
          </p:nvPr>
        </p:nvSpPr>
        <p:spPr>
          <a:xfrm>
            <a:off x="9864171" y="5857020"/>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テキスト プレースホルダー 60"/>
          <p:cNvSpPr>
            <a:spLocks noGrp="1"/>
          </p:cNvSpPr>
          <p:nvPr>
            <p:ph type="body" sz="quarter" idx="39" hasCustomPrompt="1"/>
          </p:nvPr>
        </p:nvSpPr>
        <p:spPr>
          <a:xfrm>
            <a:off x="8583647" y="7575672"/>
            <a:ext cx="1137600" cy="1137600"/>
          </a:xfrm>
          <a:solidFill>
            <a:schemeClr val="accent5"/>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4" name="テキスト プレースホルダー 12"/>
          <p:cNvSpPr>
            <a:spLocks noGrp="1"/>
          </p:cNvSpPr>
          <p:nvPr>
            <p:ph type="body" sz="quarter" idx="40" hasCustomPrompt="1"/>
          </p:nvPr>
        </p:nvSpPr>
        <p:spPr>
          <a:xfrm>
            <a:off x="9864171" y="810089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5" name="テキスト プレースホルダー 12"/>
          <p:cNvSpPr>
            <a:spLocks noGrp="1"/>
          </p:cNvSpPr>
          <p:nvPr>
            <p:ph type="body" sz="quarter" idx="41" hasCustomPrompt="1"/>
          </p:nvPr>
        </p:nvSpPr>
        <p:spPr>
          <a:xfrm>
            <a:off x="9864171" y="754636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テキスト プレースホルダー 12"/>
          <p:cNvSpPr>
            <a:spLocks noGrp="1"/>
          </p:cNvSpPr>
          <p:nvPr>
            <p:ph type="body" sz="quarter" idx="42" hasCustomPrompt="1"/>
          </p:nvPr>
        </p:nvSpPr>
        <p:spPr>
          <a:xfrm>
            <a:off x="8596315" y="2614394"/>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7" name="テキスト プレースホルダー 12"/>
          <p:cNvSpPr>
            <a:spLocks noGrp="1"/>
          </p:cNvSpPr>
          <p:nvPr>
            <p:ph type="body" sz="quarter" idx="43" hasCustomPrompt="1"/>
          </p:nvPr>
        </p:nvSpPr>
        <p:spPr>
          <a:xfrm>
            <a:off x="8596315" y="4332785"/>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8" name="テキスト プレースホルダー 12"/>
          <p:cNvSpPr>
            <a:spLocks noGrp="1"/>
          </p:cNvSpPr>
          <p:nvPr>
            <p:ph type="body" sz="quarter" idx="44" hasCustomPrompt="1"/>
          </p:nvPr>
        </p:nvSpPr>
        <p:spPr>
          <a:xfrm>
            <a:off x="8596315" y="6022133"/>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50" name="テキスト プレースホルダー 12"/>
          <p:cNvSpPr>
            <a:spLocks noGrp="1"/>
          </p:cNvSpPr>
          <p:nvPr>
            <p:ph type="body" sz="quarter" idx="45" hasCustomPrompt="1"/>
          </p:nvPr>
        </p:nvSpPr>
        <p:spPr>
          <a:xfrm>
            <a:off x="8596315" y="7711481"/>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Tree>
    <p:extLst>
      <p:ext uri="{BB962C8B-B14F-4D97-AF65-F5344CB8AC3E}">
        <p14:creationId xmlns:p14="http://schemas.microsoft.com/office/powerpoint/2010/main" val="289937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randombar(horizontal)">
                                      <p:cBhvr>
                                        <p:cTn id="7" dur="500"/>
                                        <p:tgtEl>
                                          <p:spTgt spid="2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46">
                                            <p:txEl>
                                              <p:pRg st="0" end="0"/>
                                            </p:txEl>
                                          </p:spTgt>
                                        </p:tgtEl>
                                        <p:attrNameLst>
                                          <p:attrName>style.visibility</p:attrName>
                                        </p:attrNameLst>
                                      </p:cBhvr>
                                      <p:to>
                                        <p:strVal val="visible"/>
                                      </p:to>
                                    </p:set>
                                    <p:anim calcmode="lin" valueType="num">
                                      <p:cBhvr additive="base">
                                        <p:cTn id="15" dur="500" fill="hold"/>
                                        <p:tgtEl>
                                          <p:spTgt spid="4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6">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0"/>
                                  </p:stCondLst>
                                  <p:iterate type="wd">
                                    <p:tmPct val="10000"/>
                                  </p:iterate>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1+#ppt_w/2"/>
                                          </p:val>
                                        </p:tav>
                                        <p:tav tm="100000">
                                          <p:val>
                                            <p:strVal val="#ppt_x"/>
                                          </p:val>
                                        </p:tav>
                                      </p:tavLst>
                                    </p:anim>
                                    <p:anim calcmode="lin" valueType="num">
                                      <p:cBhvr additive="base">
                                        <p:cTn id="20" dur="500" fill="hold"/>
                                        <p:tgtEl>
                                          <p:spTgt spid="19"/>
                                        </p:tgtEl>
                                        <p:attrNameLst>
                                          <p:attrName>ppt_y</p:attrName>
                                        </p:attrNameLst>
                                      </p:cBhvr>
                                      <p:tavLst>
                                        <p:tav tm="0">
                                          <p:val>
                                            <p:strVal val="#ppt_y"/>
                                          </p:val>
                                        </p:tav>
                                        <p:tav tm="100000">
                                          <p:val>
                                            <p:strVal val="#ppt_y"/>
                                          </p:val>
                                        </p:tav>
                                      </p:tavLst>
                                    </p:anim>
                                  </p:childTnLst>
                                </p:cTn>
                              </p:par>
                            </p:childTnLst>
                          </p:cTn>
                        </p:par>
                        <p:par>
                          <p:cTn id="21" fill="hold">
                            <p:stCondLst>
                              <p:cond delay="1100"/>
                            </p:stCondLst>
                            <p:childTnLst>
                              <p:par>
                                <p:cTn id="22" presetID="10" presetClass="entr" presetSubtype="0" fill="hold" grpId="0" nodeType="afterEffect">
                                  <p:stCondLst>
                                    <p:cond delay="0"/>
                                  </p:stCondLst>
                                  <p:childTnLst>
                                    <p:set>
                                      <p:cBhvr>
                                        <p:cTn id="23" dur="1" fill="hold">
                                          <p:stCondLst>
                                            <p:cond delay="0"/>
                                          </p:stCondLst>
                                        </p:cTn>
                                        <p:tgtEl>
                                          <p:spTgt spid="18">
                                            <p:txEl>
                                              <p:pRg st="0" end="0"/>
                                            </p:txEl>
                                          </p:spTgt>
                                        </p:tgtEl>
                                        <p:attrNameLst>
                                          <p:attrName>style.visibility</p:attrName>
                                        </p:attrNameLst>
                                      </p:cBhvr>
                                      <p:to>
                                        <p:strVal val="visible"/>
                                      </p:to>
                                    </p:set>
                                    <p:animEffect transition="in" filter="fade">
                                      <p:cBhvr>
                                        <p:cTn id="24" dur="500"/>
                                        <p:tgtEl>
                                          <p:spTgt spid="18">
                                            <p:txEl>
                                              <p:pRg st="0" end="0"/>
                                            </p:txEl>
                                          </p:spTgt>
                                        </p:tgtEl>
                                      </p:cBhvr>
                                    </p:animEffect>
                                  </p:childTnLst>
                                </p:cTn>
                              </p:par>
                            </p:childTnLst>
                          </p:cTn>
                        </p:par>
                        <p:par>
                          <p:cTn id="25" fill="hold">
                            <p:stCondLst>
                              <p:cond delay="1600"/>
                            </p:stCondLst>
                            <p:childTnLst>
                              <p:par>
                                <p:cTn id="26" presetID="2" presetClass="entr" presetSubtype="1" decel="100000"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500" fill="hold"/>
                                        <p:tgtEl>
                                          <p:spTgt spid="31"/>
                                        </p:tgtEl>
                                        <p:attrNameLst>
                                          <p:attrName>ppt_x</p:attrName>
                                        </p:attrNameLst>
                                      </p:cBhvr>
                                      <p:tavLst>
                                        <p:tav tm="0">
                                          <p:val>
                                            <p:strVal val="#ppt_x"/>
                                          </p:val>
                                        </p:tav>
                                        <p:tav tm="100000">
                                          <p:val>
                                            <p:strVal val="#ppt_x"/>
                                          </p:val>
                                        </p:tav>
                                      </p:tavLst>
                                    </p:anim>
                                    <p:anim calcmode="lin" valueType="num">
                                      <p:cBhvr additive="base">
                                        <p:cTn id="29" dur="500" fill="hold"/>
                                        <p:tgtEl>
                                          <p:spTgt spid="3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47">
                                            <p:txEl>
                                              <p:pRg st="0" end="0"/>
                                            </p:txEl>
                                          </p:spTgt>
                                        </p:tgtEl>
                                        <p:attrNameLst>
                                          <p:attrName>style.visibility</p:attrName>
                                        </p:attrNameLst>
                                      </p:cBhvr>
                                      <p:to>
                                        <p:strVal val="visible"/>
                                      </p:to>
                                    </p:set>
                                    <p:anim calcmode="lin" valueType="num">
                                      <p:cBhvr additive="base">
                                        <p:cTn id="32" dur="50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7">
                                            <p:txEl>
                                              <p:pRg st="0" end="0"/>
                                            </p:txEl>
                                          </p:spTgt>
                                        </p:tgtEl>
                                        <p:attrNameLst>
                                          <p:attrName>ppt_y</p:attrName>
                                        </p:attrNameLst>
                                      </p:cBhvr>
                                      <p:tavLst>
                                        <p:tav tm="0">
                                          <p:val>
                                            <p:strVal val="0-#ppt_h/2"/>
                                          </p:val>
                                        </p:tav>
                                        <p:tav tm="100000">
                                          <p:val>
                                            <p:strVal val="#ppt_y"/>
                                          </p:val>
                                        </p:tav>
                                      </p:tavLst>
                                    </p:anim>
                                  </p:childTnLst>
                                </p:cTn>
                              </p:par>
                              <p:par>
                                <p:cTn id="34" presetID="2" presetClass="entr" presetSubtype="2" decel="100000" fill="hold" grpId="0" nodeType="withEffect">
                                  <p:stCondLst>
                                    <p:cond delay="0"/>
                                  </p:stCondLst>
                                  <p:iterate type="wd">
                                    <p:tmPct val="10000"/>
                                  </p:iterate>
                                  <p:childTnLst>
                                    <p:set>
                                      <p:cBhvr>
                                        <p:cTn id="35" dur="1" fill="hold">
                                          <p:stCondLst>
                                            <p:cond delay="0"/>
                                          </p:stCondLst>
                                        </p:cTn>
                                        <p:tgtEl>
                                          <p:spTgt spid="33"/>
                                        </p:tgtEl>
                                        <p:attrNameLst>
                                          <p:attrName>style.visibility</p:attrName>
                                        </p:attrNameLst>
                                      </p:cBhvr>
                                      <p:to>
                                        <p:strVal val="visible"/>
                                      </p:to>
                                    </p:set>
                                    <p:anim calcmode="lin" valueType="num">
                                      <p:cBhvr additive="base">
                                        <p:cTn id="36" dur="500" fill="hold"/>
                                        <p:tgtEl>
                                          <p:spTgt spid="33"/>
                                        </p:tgtEl>
                                        <p:attrNameLst>
                                          <p:attrName>ppt_x</p:attrName>
                                        </p:attrNameLst>
                                      </p:cBhvr>
                                      <p:tavLst>
                                        <p:tav tm="0">
                                          <p:val>
                                            <p:strVal val="1+#ppt_w/2"/>
                                          </p:val>
                                        </p:tav>
                                        <p:tav tm="100000">
                                          <p:val>
                                            <p:strVal val="#ppt_x"/>
                                          </p:val>
                                        </p:tav>
                                      </p:tavLst>
                                    </p:anim>
                                    <p:anim calcmode="lin" valueType="num">
                                      <p:cBhvr additive="base">
                                        <p:cTn id="37" dur="500" fill="hold"/>
                                        <p:tgtEl>
                                          <p:spTgt spid="33"/>
                                        </p:tgtEl>
                                        <p:attrNameLst>
                                          <p:attrName>ppt_y</p:attrName>
                                        </p:attrNameLst>
                                      </p:cBhvr>
                                      <p:tavLst>
                                        <p:tav tm="0">
                                          <p:val>
                                            <p:strVal val="#ppt_y"/>
                                          </p:val>
                                        </p:tav>
                                        <p:tav tm="100000">
                                          <p:val>
                                            <p:strVal val="#ppt_y"/>
                                          </p:val>
                                        </p:tav>
                                      </p:tavLst>
                                    </p:anim>
                                  </p:childTnLst>
                                </p:cTn>
                              </p:par>
                            </p:childTnLst>
                          </p:cTn>
                        </p:par>
                        <p:par>
                          <p:cTn id="38" fill="hold">
                            <p:stCondLst>
                              <p:cond delay="2200"/>
                            </p:stCondLst>
                            <p:childTnLst>
                              <p:par>
                                <p:cTn id="39" presetID="10" presetClass="entr" presetSubtype="0" fill="hold" grpId="0" nodeType="afterEffect">
                                  <p:stCondLst>
                                    <p:cond delay="0"/>
                                  </p:st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fade">
                                      <p:cBhvr>
                                        <p:cTn id="41" dur="500"/>
                                        <p:tgtEl>
                                          <p:spTgt spid="32">
                                            <p:txEl>
                                              <p:pRg st="0" end="0"/>
                                            </p:txEl>
                                          </p:spTgt>
                                        </p:tgtEl>
                                      </p:cBhvr>
                                    </p:animEffect>
                                  </p:childTnLst>
                                </p:cTn>
                              </p:par>
                            </p:childTnLst>
                          </p:cTn>
                        </p:par>
                        <p:par>
                          <p:cTn id="42" fill="hold">
                            <p:stCondLst>
                              <p:cond delay="2700"/>
                            </p:stCondLst>
                            <p:childTnLst>
                              <p:par>
                                <p:cTn id="43" presetID="2" presetClass="entr" presetSubtype="1" decel="100000" fill="hold" grpId="0" nodeType="afterEffect">
                                  <p:stCondLst>
                                    <p:cond delay="0"/>
                                  </p:stCondLst>
                                  <p:childTnLst>
                                    <p:set>
                                      <p:cBhvr>
                                        <p:cTn id="44" dur="1" fill="hold">
                                          <p:stCondLst>
                                            <p:cond delay="0"/>
                                          </p:stCondLst>
                                        </p:cTn>
                                        <p:tgtEl>
                                          <p:spTgt spid="40"/>
                                        </p:tgtEl>
                                        <p:attrNameLst>
                                          <p:attrName>style.visibility</p:attrName>
                                        </p:attrNameLst>
                                      </p:cBhvr>
                                      <p:to>
                                        <p:strVal val="visible"/>
                                      </p:to>
                                    </p:set>
                                    <p:anim calcmode="lin" valueType="num">
                                      <p:cBhvr additive="base">
                                        <p:cTn id="45" dur="500" fill="hold"/>
                                        <p:tgtEl>
                                          <p:spTgt spid="40"/>
                                        </p:tgtEl>
                                        <p:attrNameLst>
                                          <p:attrName>ppt_x</p:attrName>
                                        </p:attrNameLst>
                                      </p:cBhvr>
                                      <p:tavLst>
                                        <p:tav tm="0">
                                          <p:val>
                                            <p:strVal val="#ppt_x"/>
                                          </p:val>
                                        </p:tav>
                                        <p:tav tm="100000">
                                          <p:val>
                                            <p:strVal val="#ppt_x"/>
                                          </p:val>
                                        </p:tav>
                                      </p:tavLst>
                                    </p:anim>
                                    <p:anim calcmode="lin" valueType="num">
                                      <p:cBhvr additive="base">
                                        <p:cTn id="46" dur="500" fill="hold"/>
                                        <p:tgtEl>
                                          <p:spTgt spid="40"/>
                                        </p:tgtEl>
                                        <p:attrNameLst>
                                          <p:attrName>ppt_y</p:attrName>
                                        </p:attrNameLst>
                                      </p:cBhvr>
                                      <p:tavLst>
                                        <p:tav tm="0">
                                          <p:val>
                                            <p:strVal val="0-#ppt_h/2"/>
                                          </p:val>
                                        </p:tav>
                                        <p:tav tm="100000">
                                          <p:val>
                                            <p:strVal val="#ppt_y"/>
                                          </p:val>
                                        </p:tav>
                                      </p:tavLst>
                                    </p:anim>
                                  </p:childTnLst>
                                </p:cTn>
                              </p:par>
                              <p:par>
                                <p:cTn id="47" presetID="2" presetClass="entr" presetSubtype="1" decel="100000" fill="hold" grpId="0" nodeType="withEffect">
                                  <p:stCondLst>
                                    <p:cond delay="0"/>
                                  </p:stCondLst>
                                  <p:childTnLst>
                                    <p:set>
                                      <p:cBhvr>
                                        <p:cTn id="48" dur="1" fill="hold">
                                          <p:stCondLst>
                                            <p:cond delay="0"/>
                                          </p:stCondLst>
                                        </p:cTn>
                                        <p:tgtEl>
                                          <p:spTgt spid="48">
                                            <p:txEl>
                                              <p:pRg st="0" end="0"/>
                                            </p:txEl>
                                          </p:spTgt>
                                        </p:tgtEl>
                                        <p:attrNameLst>
                                          <p:attrName>style.visibility</p:attrName>
                                        </p:attrNameLst>
                                      </p:cBhvr>
                                      <p:to>
                                        <p:strVal val="visible"/>
                                      </p:to>
                                    </p:set>
                                    <p:anim calcmode="lin" valueType="num">
                                      <p:cBhvr additive="base">
                                        <p:cTn id="49"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8">
                                            <p:txEl>
                                              <p:pRg st="0" end="0"/>
                                            </p:txEl>
                                          </p:spTgt>
                                        </p:tgtEl>
                                        <p:attrNameLst>
                                          <p:attrName>ppt_y</p:attrName>
                                        </p:attrNameLst>
                                      </p:cBhvr>
                                      <p:tavLst>
                                        <p:tav tm="0">
                                          <p:val>
                                            <p:strVal val="0-#ppt_h/2"/>
                                          </p:val>
                                        </p:tav>
                                        <p:tav tm="100000">
                                          <p:val>
                                            <p:strVal val="#ppt_y"/>
                                          </p:val>
                                        </p:tav>
                                      </p:tavLst>
                                    </p:anim>
                                  </p:childTnLst>
                                </p:cTn>
                              </p:par>
                              <p:par>
                                <p:cTn id="51" presetID="2" presetClass="entr" presetSubtype="2" decel="100000" fill="hold" grpId="0" nodeType="withEffect">
                                  <p:stCondLst>
                                    <p:cond delay="0"/>
                                  </p:stCondLst>
                                  <p:iterate type="wd">
                                    <p:tmPct val="10000"/>
                                  </p:iterate>
                                  <p:childTnLst>
                                    <p:set>
                                      <p:cBhvr>
                                        <p:cTn id="52" dur="1" fill="hold">
                                          <p:stCondLst>
                                            <p:cond delay="0"/>
                                          </p:stCondLst>
                                        </p:cTn>
                                        <p:tgtEl>
                                          <p:spTgt spid="42"/>
                                        </p:tgtEl>
                                        <p:attrNameLst>
                                          <p:attrName>style.visibility</p:attrName>
                                        </p:attrNameLst>
                                      </p:cBhvr>
                                      <p:to>
                                        <p:strVal val="visible"/>
                                      </p:to>
                                    </p:set>
                                    <p:anim calcmode="lin" valueType="num">
                                      <p:cBhvr additive="base">
                                        <p:cTn id="53" dur="500" fill="hold"/>
                                        <p:tgtEl>
                                          <p:spTgt spid="42"/>
                                        </p:tgtEl>
                                        <p:attrNameLst>
                                          <p:attrName>ppt_x</p:attrName>
                                        </p:attrNameLst>
                                      </p:cBhvr>
                                      <p:tavLst>
                                        <p:tav tm="0">
                                          <p:val>
                                            <p:strVal val="1+#ppt_w/2"/>
                                          </p:val>
                                        </p:tav>
                                        <p:tav tm="100000">
                                          <p:val>
                                            <p:strVal val="#ppt_x"/>
                                          </p:val>
                                        </p:tav>
                                      </p:tavLst>
                                    </p:anim>
                                    <p:anim calcmode="lin" valueType="num">
                                      <p:cBhvr additive="base">
                                        <p:cTn id="54" dur="500" fill="hold"/>
                                        <p:tgtEl>
                                          <p:spTgt spid="42"/>
                                        </p:tgtEl>
                                        <p:attrNameLst>
                                          <p:attrName>ppt_y</p:attrName>
                                        </p:attrNameLst>
                                      </p:cBhvr>
                                      <p:tavLst>
                                        <p:tav tm="0">
                                          <p:val>
                                            <p:strVal val="#ppt_y"/>
                                          </p:val>
                                        </p:tav>
                                        <p:tav tm="100000">
                                          <p:val>
                                            <p:strVal val="#ppt_y"/>
                                          </p:val>
                                        </p:tav>
                                      </p:tavLst>
                                    </p:anim>
                                  </p:childTnLst>
                                </p:cTn>
                              </p:par>
                            </p:childTnLst>
                          </p:cTn>
                        </p:par>
                        <p:par>
                          <p:cTn id="55" fill="hold">
                            <p:stCondLst>
                              <p:cond delay="3300"/>
                            </p:stCondLst>
                            <p:childTnLst>
                              <p:par>
                                <p:cTn id="56" presetID="10" presetClass="entr" presetSubtype="0" fill="hold" grpId="0" nodeType="afterEffect">
                                  <p:stCondLst>
                                    <p:cond delay="0"/>
                                  </p:stCondLst>
                                  <p:childTnLst>
                                    <p:set>
                                      <p:cBhvr>
                                        <p:cTn id="57" dur="1" fill="hold">
                                          <p:stCondLst>
                                            <p:cond delay="0"/>
                                          </p:stCondLst>
                                        </p:cTn>
                                        <p:tgtEl>
                                          <p:spTgt spid="41">
                                            <p:txEl>
                                              <p:pRg st="0" end="0"/>
                                            </p:txEl>
                                          </p:spTgt>
                                        </p:tgtEl>
                                        <p:attrNameLst>
                                          <p:attrName>style.visibility</p:attrName>
                                        </p:attrNameLst>
                                      </p:cBhvr>
                                      <p:to>
                                        <p:strVal val="visible"/>
                                      </p:to>
                                    </p:set>
                                    <p:animEffect transition="in" filter="fade">
                                      <p:cBhvr>
                                        <p:cTn id="58" dur="500"/>
                                        <p:tgtEl>
                                          <p:spTgt spid="41">
                                            <p:txEl>
                                              <p:pRg st="0" end="0"/>
                                            </p:txEl>
                                          </p:spTgt>
                                        </p:tgtEl>
                                      </p:cBhvr>
                                    </p:animEffect>
                                  </p:childTnLst>
                                </p:cTn>
                              </p:par>
                            </p:childTnLst>
                          </p:cTn>
                        </p:par>
                        <p:par>
                          <p:cTn id="59" fill="hold">
                            <p:stCondLst>
                              <p:cond delay="3800"/>
                            </p:stCondLst>
                            <p:childTnLst>
                              <p:par>
                                <p:cTn id="60" presetID="2" presetClass="entr" presetSubtype="1" decel="100000" fill="hold" grpId="0" nodeType="afterEffect">
                                  <p:stCondLst>
                                    <p:cond delay="0"/>
                                  </p:stCondLst>
                                  <p:childTnLst>
                                    <p:set>
                                      <p:cBhvr>
                                        <p:cTn id="61" dur="1" fill="hold">
                                          <p:stCondLst>
                                            <p:cond delay="0"/>
                                          </p:stCondLst>
                                        </p:cTn>
                                        <p:tgtEl>
                                          <p:spTgt spid="43"/>
                                        </p:tgtEl>
                                        <p:attrNameLst>
                                          <p:attrName>style.visibility</p:attrName>
                                        </p:attrNameLst>
                                      </p:cBhvr>
                                      <p:to>
                                        <p:strVal val="visible"/>
                                      </p:to>
                                    </p:set>
                                    <p:anim calcmode="lin" valueType="num">
                                      <p:cBhvr additive="base">
                                        <p:cTn id="62" dur="500" fill="hold"/>
                                        <p:tgtEl>
                                          <p:spTgt spid="43"/>
                                        </p:tgtEl>
                                        <p:attrNameLst>
                                          <p:attrName>ppt_x</p:attrName>
                                        </p:attrNameLst>
                                      </p:cBhvr>
                                      <p:tavLst>
                                        <p:tav tm="0">
                                          <p:val>
                                            <p:strVal val="#ppt_x"/>
                                          </p:val>
                                        </p:tav>
                                        <p:tav tm="100000">
                                          <p:val>
                                            <p:strVal val="#ppt_x"/>
                                          </p:val>
                                        </p:tav>
                                      </p:tavLst>
                                    </p:anim>
                                    <p:anim calcmode="lin" valueType="num">
                                      <p:cBhvr additive="base">
                                        <p:cTn id="63" dur="500" fill="hold"/>
                                        <p:tgtEl>
                                          <p:spTgt spid="43"/>
                                        </p:tgtEl>
                                        <p:attrNameLst>
                                          <p:attrName>ppt_y</p:attrName>
                                        </p:attrNameLst>
                                      </p:cBhvr>
                                      <p:tavLst>
                                        <p:tav tm="0">
                                          <p:val>
                                            <p:strVal val="0-#ppt_h/2"/>
                                          </p:val>
                                        </p:tav>
                                        <p:tav tm="100000">
                                          <p:val>
                                            <p:strVal val="#ppt_y"/>
                                          </p:val>
                                        </p:tav>
                                      </p:tavLst>
                                    </p:anim>
                                  </p:childTnLst>
                                </p:cTn>
                              </p:par>
                              <p:par>
                                <p:cTn id="64" presetID="2" presetClass="entr" presetSubtype="1" decel="100000" fill="hold" grpId="0" nodeType="withEffect">
                                  <p:stCondLst>
                                    <p:cond delay="0"/>
                                  </p:stCondLst>
                                  <p:childTnLst>
                                    <p:set>
                                      <p:cBhvr>
                                        <p:cTn id="65" dur="1" fill="hold">
                                          <p:stCondLst>
                                            <p:cond delay="0"/>
                                          </p:stCondLst>
                                        </p:cTn>
                                        <p:tgtEl>
                                          <p:spTgt spid="50">
                                            <p:txEl>
                                              <p:pRg st="0" end="0"/>
                                            </p:txEl>
                                          </p:spTgt>
                                        </p:tgtEl>
                                        <p:attrNameLst>
                                          <p:attrName>style.visibility</p:attrName>
                                        </p:attrNameLst>
                                      </p:cBhvr>
                                      <p:to>
                                        <p:strVal val="visible"/>
                                      </p:to>
                                    </p:set>
                                    <p:anim calcmode="lin" valueType="num">
                                      <p:cBhvr additive="base">
                                        <p:cTn id="66" dur="500" fill="hold"/>
                                        <p:tgtEl>
                                          <p:spTgt spid="50">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50">
                                            <p:txEl>
                                              <p:pRg st="0" end="0"/>
                                            </p:txEl>
                                          </p:spTgt>
                                        </p:tgtEl>
                                        <p:attrNameLst>
                                          <p:attrName>ppt_y</p:attrName>
                                        </p:attrNameLst>
                                      </p:cBhvr>
                                      <p:tavLst>
                                        <p:tav tm="0">
                                          <p:val>
                                            <p:strVal val="0-#ppt_h/2"/>
                                          </p:val>
                                        </p:tav>
                                        <p:tav tm="100000">
                                          <p:val>
                                            <p:strVal val="#ppt_y"/>
                                          </p:val>
                                        </p:tav>
                                      </p:tavLst>
                                    </p:anim>
                                  </p:childTnLst>
                                </p:cTn>
                              </p:par>
                              <p:par>
                                <p:cTn id="68" presetID="2" presetClass="entr" presetSubtype="2" decel="100000" fill="hold" grpId="0" nodeType="withEffect">
                                  <p:stCondLst>
                                    <p:cond delay="0"/>
                                  </p:stCondLst>
                                  <p:iterate type="wd">
                                    <p:tmPct val="10000"/>
                                  </p:iterate>
                                  <p:childTnLst>
                                    <p:set>
                                      <p:cBhvr>
                                        <p:cTn id="69" dur="1" fill="hold">
                                          <p:stCondLst>
                                            <p:cond delay="0"/>
                                          </p:stCondLst>
                                        </p:cTn>
                                        <p:tgtEl>
                                          <p:spTgt spid="45"/>
                                        </p:tgtEl>
                                        <p:attrNameLst>
                                          <p:attrName>style.visibility</p:attrName>
                                        </p:attrNameLst>
                                      </p:cBhvr>
                                      <p:to>
                                        <p:strVal val="visible"/>
                                      </p:to>
                                    </p:set>
                                    <p:anim calcmode="lin" valueType="num">
                                      <p:cBhvr additive="base">
                                        <p:cTn id="70" dur="500" fill="hold"/>
                                        <p:tgtEl>
                                          <p:spTgt spid="45"/>
                                        </p:tgtEl>
                                        <p:attrNameLst>
                                          <p:attrName>ppt_x</p:attrName>
                                        </p:attrNameLst>
                                      </p:cBhvr>
                                      <p:tavLst>
                                        <p:tav tm="0">
                                          <p:val>
                                            <p:strVal val="1+#ppt_w/2"/>
                                          </p:val>
                                        </p:tav>
                                        <p:tav tm="100000">
                                          <p:val>
                                            <p:strVal val="#ppt_x"/>
                                          </p:val>
                                        </p:tav>
                                      </p:tavLst>
                                    </p:anim>
                                    <p:anim calcmode="lin" valueType="num">
                                      <p:cBhvr additive="base">
                                        <p:cTn id="71" dur="500" fill="hold"/>
                                        <p:tgtEl>
                                          <p:spTgt spid="45"/>
                                        </p:tgtEl>
                                        <p:attrNameLst>
                                          <p:attrName>ppt_y</p:attrName>
                                        </p:attrNameLst>
                                      </p:cBhvr>
                                      <p:tavLst>
                                        <p:tav tm="0">
                                          <p:val>
                                            <p:strVal val="#ppt_y"/>
                                          </p:val>
                                        </p:tav>
                                        <p:tav tm="100000">
                                          <p:val>
                                            <p:strVal val="#ppt_y"/>
                                          </p:val>
                                        </p:tav>
                                      </p:tavLst>
                                    </p:anim>
                                  </p:childTnLst>
                                </p:cTn>
                              </p:par>
                            </p:childTnLst>
                          </p:cTn>
                        </p:par>
                        <p:par>
                          <p:cTn id="72" fill="hold">
                            <p:stCondLst>
                              <p:cond delay="4400"/>
                            </p:stCondLst>
                            <p:childTnLst>
                              <p:par>
                                <p:cTn id="73" presetID="10" presetClass="entr" presetSubtype="0" fill="hold" grpId="0" nodeType="afterEffect">
                                  <p:stCondLst>
                                    <p:cond delay="0"/>
                                  </p:stCondLst>
                                  <p:childTnLst>
                                    <p:set>
                                      <p:cBhvr>
                                        <p:cTn id="74" dur="1" fill="hold">
                                          <p:stCondLst>
                                            <p:cond delay="0"/>
                                          </p:stCondLst>
                                        </p:cTn>
                                        <p:tgtEl>
                                          <p:spTgt spid="44">
                                            <p:txEl>
                                              <p:pRg st="0" end="0"/>
                                            </p:txEl>
                                          </p:spTgt>
                                        </p:tgtEl>
                                        <p:attrNameLst>
                                          <p:attrName>style.visibility</p:attrName>
                                        </p:attrNameLst>
                                      </p:cBhvr>
                                      <p:to>
                                        <p:strVal val="visible"/>
                                      </p:to>
                                    </p:set>
                                    <p:animEffect transition="in" filter="fade">
                                      <p:cBhvr>
                                        <p:cTn id="75"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6" grpId="0" animBg="1">
        <p:tmplLst>
          <p:tmpl>
            <p:tnLst>
              <p:par>
                <p:cTn presetID="2" presetClass="entr" presetSubtype="1"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0-#ppt_h/2"/>
                          </p:val>
                        </p:tav>
                        <p:tav tm="100000">
                          <p:val>
                            <p:strVal val="#ppt_y"/>
                          </p:val>
                        </p:tav>
                      </p:tavLst>
                    </p:anim>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1"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build="p">
        <p:tmplLst>
          <p:tmpl lvl="1">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40" grpId="0" animBg="1">
        <p:tmplLst>
          <p:tmpl>
            <p:tnLst>
              <p:par>
                <p:cTn presetID="2" presetClass="entr" presetSubtype="1" decel="10000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ppt_x"/>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animBg="1">
        <p:tmplLst>
          <p:tmpl>
            <p:tnLst>
              <p:par>
                <p:cTn presetID="2" presetClass="entr" presetSubtype="1" decel="10000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0-#ppt_h/2"/>
                          </p:val>
                        </p:tav>
                        <p:tav tm="100000">
                          <p:val>
                            <p:strVal val="#ppt_y"/>
                          </p:val>
                        </p:tav>
                      </p:tavLst>
                    </p:anim>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build="p">
        <p:tmplLst>
          <p:tmpl lvl="1">
            <p:tnLst>
              <p:par>
                <p:cTn presetID="2" presetClass="entr" presetSubtype="1" decel="10000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ppt_x"/>
                          </p:val>
                        </p:tav>
                        <p:tav tm="100000">
                          <p:val>
                            <p:strVal val="#ppt_x"/>
                          </p:val>
                        </p:tav>
                      </p:tavLst>
                    </p:anim>
                    <p:anim calcmode="lin" valueType="num">
                      <p:cBhvr additive="base">
                        <p:cTn dur="500" fill="hold"/>
                        <p:tgtEl>
                          <p:spTgt spid="46"/>
                        </p:tgtEl>
                        <p:attrNameLst>
                          <p:attrName>ppt_y</p:attrName>
                        </p:attrNameLst>
                      </p:cBhvr>
                      <p:tavLst>
                        <p:tav tm="0">
                          <p:val>
                            <p:strVal val="0-#ppt_h/2"/>
                          </p:val>
                        </p:tav>
                        <p:tav tm="100000">
                          <p:val>
                            <p:strVal val="#ppt_y"/>
                          </p:val>
                        </p:tav>
                      </p:tavLst>
                    </p:anim>
                  </p:childTnLst>
                </p:cTn>
              </p:par>
            </p:tnLst>
          </p:tmpl>
        </p:tmplLst>
      </p:bldP>
      <p:bldP spid="47" grpId="0" build="p">
        <p:tmplLst>
          <p:tmpl lvl="1">
            <p:tnLst>
              <p:par>
                <p:cTn presetID="2" presetClass="entr" presetSubtype="1" decel="10000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ppt_x"/>
                          </p:val>
                        </p:tav>
                        <p:tav tm="100000">
                          <p:val>
                            <p:strVal val="#ppt_x"/>
                          </p:val>
                        </p:tav>
                      </p:tavLst>
                    </p:anim>
                    <p:anim calcmode="lin" valueType="num">
                      <p:cBhvr additive="base">
                        <p:cTn dur="500" fill="hold"/>
                        <p:tgtEl>
                          <p:spTgt spid="47"/>
                        </p:tgtEl>
                        <p:attrNameLst>
                          <p:attrName>ppt_y</p:attrName>
                        </p:attrNameLst>
                      </p:cBhvr>
                      <p:tavLst>
                        <p:tav tm="0">
                          <p:val>
                            <p:strVal val="0-#ppt_h/2"/>
                          </p:val>
                        </p:tav>
                        <p:tav tm="100000">
                          <p:val>
                            <p:strVal val="#ppt_y"/>
                          </p:val>
                        </p:tav>
                      </p:tavLst>
                    </p:anim>
                  </p:childTnLst>
                </p:cTn>
              </p:par>
            </p:tnLst>
          </p:tmpl>
        </p:tmplLst>
      </p:bldP>
      <p:bldP spid="48" grpId="0" build="p">
        <p:tmplLst>
          <p:tmpl lvl="1">
            <p:tnLst>
              <p:par>
                <p:cTn presetID="2" presetClass="entr" presetSubtype="1"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0-#ppt_h/2"/>
                          </p:val>
                        </p:tav>
                        <p:tav tm="100000">
                          <p:val>
                            <p:strVal val="#ppt_y"/>
                          </p:val>
                        </p:tav>
                      </p:tavLst>
                    </p:anim>
                  </p:childTnLst>
                </p:cTn>
              </p:par>
            </p:tnLst>
          </p:tmpl>
        </p:tmplLst>
      </p:bldP>
      <p:bldP spid="50" grpId="0" build="p">
        <p:tmplLst>
          <p:tmpl lvl="1">
            <p:tnLst>
              <p:par>
                <p:cTn presetID="2" presetClass="entr" presetSubtype="1" decel="10000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 calcmode="lin" valueType="num">
                      <p:cBhvr additive="base">
                        <p:cTn dur="500" fill="hold"/>
                        <p:tgtEl>
                          <p:spTgt spid="50"/>
                        </p:tgtEl>
                        <p:attrNameLst>
                          <p:attrName>ppt_x</p:attrName>
                        </p:attrNameLst>
                      </p:cBhvr>
                      <p:tavLst>
                        <p:tav tm="0">
                          <p:val>
                            <p:strVal val="#ppt_x"/>
                          </p:val>
                        </p:tav>
                        <p:tav tm="100000">
                          <p:val>
                            <p:strVal val="#ppt_x"/>
                          </p:val>
                        </p:tav>
                      </p:tavLst>
                    </p:anim>
                    <p:anim calcmode="lin" valueType="num">
                      <p:cBhvr additive="base">
                        <p:cTn dur="500" fill="hold"/>
                        <p:tgtEl>
                          <p:spTgt spid="50"/>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Image &amp; 2 Headings,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5" name="図プレースホルダー 24"/>
          <p:cNvSpPr>
            <a:spLocks noGrp="1"/>
          </p:cNvSpPr>
          <p:nvPr>
            <p:ph type="pic" sz="quarter" idx="36" hasCustomPrompt="1"/>
          </p:nvPr>
        </p:nvSpPr>
        <p:spPr>
          <a:xfrm>
            <a:off x="0" y="0"/>
            <a:ext cx="11088000" cy="10285413"/>
          </a:xfrm>
          <a:custGeom>
            <a:avLst/>
            <a:gdLst>
              <a:gd name="connsiteX0" fmla="*/ 10440000 w 11088000"/>
              <a:gd name="connsiteY0" fmla="*/ 9637413 h 10285413"/>
              <a:gd name="connsiteX1" fmla="*/ 11088000 w 11088000"/>
              <a:gd name="connsiteY1" fmla="*/ 9637413 h 10285413"/>
              <a:gd name="connsiteX2" fmla="*/ 11088000 w 11088000"/>
              <a:gd name="connsiteY2" fmla="*/ 10285413 h 10285413"/>
              <a:gd name="connsiteX3" fmla="*/ 10440000 w 11088000"/>
              <a:gd name="connsiteY3" fmla="*/ 10285413 h 10285413"/>
              <a:gd name="connsiteX4" fmla="*/ 9792000 w 11088000"/>
              <a:gd name="connsiteY4" fmla="*/ 8989413 h 10285413"/>
              <a:gd name="connsiteX5" fmla="*/ 10440000 w 11088000"/>
              <a:gd name="connsiteY5" fmla="*/ 8989413 h 10285413"/>
              <a:gd name="connsiteX6" fmla="*/ 10440000 w 11088000"/>
              <a:gd name="connsiteY6" fmla="*/ 9637413 h 10285413"/>
              <a:gd name="connsiteX7" fmla="*/ 9792000 w 11088000"/>
              <a:gd name="connsiteY7" fmla="*/ 9637413 h 10285413"/>
              <a:gd name="connsiteX8" fmla="*/ 0 w 11088000"/>
              <a:gd name="connsiteY8" fmla="*/ 0 h 10285413"/>
              <a:gd name="connsiteX9" fmla="*/ 9144000 w 11088000"/>
              <a:gd name="connsiteY9" fmla="*/ 0 h 10285413"/>
              <a:gd name="connsiteX10" fmla="*/ 9144000 w 11088000"/>
              <a:gd name="connsiteY10" fmla="*/ 8341413 h 10285413"/>
              <a:gd name="connsiteX11" fmla="*/ 9791447 w 11088000"/>
              <a:gd name="connsiteY11" fmla="*/ 8341413 h 10285413"/>
              <a:gd name="connsiteX12" fmla="*/ 9791447 w 11088000"/>
              <a:gd name="connsiteY12" fmla="*/ 8989413 h 10285413"/>
              <a:gd name="connsiteX13" fmla="*/ 9144000 w 11088000"/>
              <a:gd name="connsiteY13" fmla="*/ 8989413 h 10285413"/>
              <a:gd name="connsiteX14" fmla="*/ 9144000 w 11088000"/>
              <a:gd name="connsiteY14" fmla="*/ 9637413 h 10285413"/>
              <a:gd name="connsiteX15" fmla="*/ 9792000 w 11088000"/>
              <a:gd name="connsiteY15" fmla="*/ 9637413 h 10285413"/>
              <a:gd name="connsiteX16" fmla="*/ 9792000 w 11088000"/>
              <a:gd name="connsiteY16" fmla="*/ 10285413 h 10285413"/>
              <a:gd name="connsiteX17" fmla="*/ 9144000 w 11088000"/>
              <a:gd name="connsiteY17" fmla="*/ 10285413 h 10285413"/>
              <a:gd name="connsiteX18" fmla="*/ 0 w 11088000"/>
              <a:gd name="connsiteY18" fmla="*/ 10285413 h 1028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088000" h="10285413">
                <a:moveTo>
                  <a:pt x="10440000" y="9637413"/>
                </a:moveTo>
                <a:lnTo>
                  <a:pt x="11088000" y="9637413"/>
                </a:lnTo>
                <a:lnTo>
                  <a:pt x="11088000" y="10285413"/>
                </a:lnTo>
                <a:lnTo>
                  <a:pt x="10440000" y="10285413"/>
                </a:lnTo>
                <a:close/>
                <a:moveTo>
                  <a:pt x="9792000" y="8989413"/>
                </a:moveTo>
                <a:lnTo>
                  <a:pt x="10440000" y="8989413"/>
                </a:lnTo>
                <a:lnTo>
                  <a:pt x="10440000" y="9637413"/>
                </a:lnTo>
                <a:lnTo>
                  <a:pt x="9792000" y="9637413"/>
                </a:lnTo>
                <a:close/>
                <a:moveTo>
                  <a:pt x="0" y="0"/>
                </a:moveTo>
                <a:lnTo>
                  <a:pt x="9144000" y="0"/>
                </a:lnTo>
                <a:lnTo>
                  <a:pt x="9144000" y="8341413"/>
                </a:lnTo>
                <a:lnTo>
                  <a:pt x="9791447" y="8341413"/>
                </a:lnTo>
                <a:lnTo>
                  <a:pt x="9791447" y="8989413"/>
                </a:lnTo>
                <a:lnTo>
                  <a:pt x="9144000" y="8989413"/>
                </a:lnTo>
                <a:lnTo>
                  <a:pt x="9144000" y="9637413"/>
                </a:lnTo>
                <a:lnTo>
                  <a:pt x="9792000" y="9637413"/>
                </a:lnTo>
                <a:lnTo>
                  <a:pt x="9792000" y="10285413"/>
                </a:lnTo>
                <a:lnTo>
                  <a:pt x="9144000" y="10285413"/>
                </a:lnTo>
                <a:lnTo>
                  <a:pt x="0" y="102854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26" name="テキスト プレースホルダー 12"/>
          <p:cNvSpPr>
            <a:spLocks noGrp="1"/>
          </p:cNvSpPr>
          <p:nvPr>
            <p:ph type="body" sz="quarter" idx="12" hasCustomPrompt="1"/>
          </p:nvPr>
        </p:nvSpPr>
        <p:spPr>
          <a:xfrm>
            <a:off x="9467447" y="3294823"/>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7" hasCustomPrompt="1"/>
          </p:nvPr>
        </p:nvSpPr>
        <p:spPr>
          <a:xfrm>
            <a:off x="9467447" y="2353628"/>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9572871" y="307066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12"/>
          <p:cNvSpPr>
            <a:spLocks noGrp="1"/>
          </p:cNvSpPr>
          <p:nvPr>
            <p:ph type="body" sz="quarter" idx="44" hasCustomPrompt="1"/>
          </p:nvPr>
        </p:nvSpPr>
        <p:spPr>
          <a:xfrm>
            <a:off x="9467447" y="6349412"/>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45" hasCustomPrompt="1"/>
          </p:nvPr>
        </p:nvSpPr>
        <p:spPr>
          <a:xfrm>
            <a:off x="9467447" y="5408217"/>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9572871" y="6125257"/>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8893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vertical)">
                                      <p:cBhvr>
                                        <p:cTn id="7" dur="500"/>
                                        <p:tgtEl>
                                          <p:spTgt spid="2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8">
                                            <p:txEl>
                                              <p:pRg st="0" end="0"/>
                                            </p:txEl>
                                          </p:spTgt>
                                        </p:tgtEl>
                                        <p:attrNameLst>
                                          <p:attrName>style.visibility</p:attrName>
                                        </p:attrNameLst>
                                      </p:cBhvr>
                                      <p:to>
                                        <p:strVal val="visible"/>
                                      </p:to>
                                    </p:set>
                                    <p:anim calcmode="lin" valueType="num">
                                      <p:cBhvr additive="base">
                                        <p:cTn id="11"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left)">
                                      <p:cBhvr>
                                        <p:cTn id="20" dur="500"/>
                                        <p:tgtEl>
                                          <p:spTgt spid="26"/>
                                        </p:tgtEl>
                                      </p:cBhvr>
                                    </p:animEffect>
                                  </p:childTnLst>
                                </p:cTn>
                              </p:par>
                            </p:childTnLst>
                          </p:cTn>
                        </p:par>
                        <p:par>
                          <p:cTn id="21" fill="hold">
                            <p:stCondLst>
                              <p:cond delay="1600"/>
                            </p:stCondLst>
                            <p:childTnLst>
                              <p:par>
                                <p:cTn id="22" presetID="2" presetClass="entr" presetSubtype="4" decel="100000" fill="hold" grpId="0" nodeType="afterEffect">
                                  <p:stCondLst>
                                    <p:cond delay="250"/>
                                  </p:stCondLst>
                                  <p:childTnLst>
                                    <p:set>
                                      <p:cBhvr>
                                        <p:cTn id="23" dur="1" fill="hold">
                                          <p:stCondLst>
                                            <p:cond delay="0"/>
                                          </p:stCondLst>
                                        </p:cTn>
                                        <p:tgtEl>
                                          <p:spTgt spid="34">
                                            <p:txEl>
                                              <p:pRg st="0" end="0"/>
                                            </p:txEl>
                                          </p:spTgt>
                                        </p:tgtEl>
                                        <p:attrNameLst>
                                          <p:attrName>style.visibility</p:attrName>
                                        </p:attrNameLst>
                                      </p:cBhvr>
                                      <p:to>
                                        <p:strVal val="visible"/>
                                      </p:to>
                                    </p:set>
                                    <p:anim calcmode="lin" valueType="num">
                                      <p:cBhvr additive="base">
                                        <p:cTn id="24"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4">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350"/>
                                  </p:stCondLst>
                                  <p:childTnLst>
                                    <p:set>
                                      <p:cBhvr>
                                        <p:cTn id="27" dur="1" fill="hold">
                                          <p:stCondLst>
                                            <p:cond delay="0"/>
                                          </p:stCondLst>
                                        </p:cTn>
                                        <p:tgtEl>
                                          <p:spTgt spid="35"/>
                                        </p:tgtEl>
                                        <p:attrNameLst>
                                          <p:attrName>style.visibility</p:attrName>
                                        </p:attrNameLst>
                                      </p:cBhvr>
                                      <p:to>
                                        <p:strVal val="visible"/>
                                      </p:to>
                                    </p:set>
                                    <p:anim calcmode="lin" valueType="num">
                                      <p:cBhvr additive="base">
                                        <p:cTn id="28" dur="500" fill="hold"/>
                                        <p:tgtEl>
                                          <p:spTgt spid="35"/>
                                        </p:tgtEl>
                                        <p:attrNameLst>
                                          <p:attrName>ppt_x</p:attrName>
                                        </p:attrNameLst>
                                      </p:cBhvr>
                                      <p:tavLst>
                                        <p:tav tm="0">
                                          <p:val>
                                            <p:strVal val="#ppt_x"/>
                                          </p:val>
                                        </p:tav>
                                        <p:tav tm="100000">
                                          <p:val>
                                            <p:strVal val="#ppt_x"/>
                                          </p:val>
                                        </p:tav>
                                      </p:tavLst>
                                    </p:anim>
                                    <p:anim calcmode="lin" valueType="num">
                                      <p:cBhvr additive="base">
                                        <p:cTn id="29" dur="500" fill="hold"/>
                                        <p:tgtEl>
                                          <p:spTgt spid="35"/>
                                        </p:tgtEl>
                                        <p:attrNameLst>
                                          <p:attrName>ppt_y</p:attrName>
                                        </p:attrNameLst>
                                      </p:cBhvr>
                                      <p:tavLst>
                                        <p:tav tm="0">
                                          <p:val>
                                            <p:strVal val="1+#ppt_h/2"/>
                                          </p:val>
                                        </p:tav>
                                        <p:tav tm="100000">
                                          <p:val>
                                            <p:strVal val="#ppt_y"/>
                                          </p:val>
                                        </p:tav>
                                      </p:tavLst>
                                    </p:anim>
                                  </p:childTnLst>
                                </p:cTn>
                              </p:par>
                            </p:childTnLst>
                          </p:cTn>
                        </p:par>
                        <p:par>
                          <p:cTn id="30" fill="hold">
                            <p:stCondLst>
                              <p:cond delay="2450"/>
                            </p:stCondLst>
                            <p:childTnLst>
                              <p:par>
                                <p:cTn id="31" presetID="22" presetClass="entr" presetSubtype="8"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tmplLst>
          <p:tmpl>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animBg="1"/>
      <p:bldP spid="30" grpId="0">
        <p:tmplLst>
          <p:tmpl>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4" grpId="0" build="p">
        <p:tmplLst>
          <p:tmpl lvl="1">
            <p:tnLst>
              <p:par>
                <p:cTn presetID="2" presetClass="entr" presetSubtype="4" decel="100000" fill="hold" nodeType="after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2208260"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2208260"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319211" y="3173861"/>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887843" y="2604788"/>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1141100"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0" name="テキスト プレースホルダー 12"/>
          <p:cNvSpPr>
            <a:spLocks noGrp="1"/>
          </p:cNvSpPr>
          <p:nvPr>
            <p:ph type="body" sz="quarter" idx="15" hasCustomPrompt="1"/>
          </p:nvPr>
        </p:nvSpPr>
        <p:spPr>
          <a:xfrm>
            <a:off x="10888281"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10888281"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999232" y="317386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4"/>
          <p:cNvSpPr/>
          <p:nvPr userDrawn="1"/>
        </p:nvSpPr>
        <p:spPr>
          <a:xfrm>
            <a:off x="9567864" y="260478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25"/>
          <p:cNvSpPr>
            <a:spLocks noGrp="1"/>
          </p:cNvSpPr>
          <p:nvPr>
            <p:ph type="pic" sz="quarter" idx="17" hasCustomPrompt="1"/>
          </p:nvPr>
        </p:nvSpPr>
        <p:spPr>
          <a:xfrm>
            <a:off x="9821121"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5" name="テキスト プレースホルダー 12"/>
          <p:cNvSpPr>
            <a:spLocks noGrp="1"/>
          </p:cNvSpPr>
          <p:nvPr>
            <p:ph type="body" sz="quarter" idx="18" hasCustomPrompt="1"/>
          </p:nvPr>
        </p:nvSpPr>
        <p:spPr>
          <a:xfrm>
            <a:off x="2208260"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2208260"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2319211" y="6538782"/>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4"/>
          <p:cNvSpPr/>
          <p:nvPr userDrawn="1"/>
        </p:nvSpPr>
        <p:spPr>
          <a:xfrm>
            <a:off x="887843" y="5969709"/>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20" hasCustomPrompt="1"/>
          </p:nvPr>
        </p:nvSpPr>
        <p:spPr>
          <a:xfrm>
            <a:off x="1141100"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1" name="テキスト プレースホルダー 12"/>
          <p:cNvSpPr>
            <a:spLocks noGrp="1"/>
          </p:cNvSpPr>
          <p:nvPr>
            <p:ph type="body" sz="quarter" idx="21" hasCustomPrompt="1"/>
          </p:nvPr>
        </p:nvSpPr>
        <p:spPr>
          <a:xfrm>
            <a:off x="10888281"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10888281"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999232" y="65387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
          <p:cNvSpPr/>
          <p:nvPr userDrawn="1"/>
        </p:nvSpPr>
        <p:spPr>
          <a:xfrm>
            <a:off x="9567864" y="59697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図プレースホルダー 25"/>
          <p:cNvSpPr>
            <a:spLocks noGrp="1"/>
          </p:cNvSpPr>
          <p:nvPr>
            <p:ph type="pic" sz="quarter" idx="23" hasCustomPrompt="1"/>
          </p:nvPr>
        </p:nvSpPr>
        <p:spPr>
          <a:xfrm>
            <a:off x="9821121"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38522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750" fill="hold"/>
                                        <p:tgtEl>
                                          <p:spTgt spid="23"/>
                                        </p:tgtEl>
                                        <p:attrNameLst>
                                          <p:attrName>ppt_x</p:attrName>
                                        </p:attrNameLst>
                                      </p:cBhvr>
                                      <p:tavLst>
                                        <p:tav tm="0">
                                          <p:val>
                                            <p:strVal val="#ppt_x"/>
                                          </p:val>
                                        </p:tav>
                                        <p:tav tm="100000">
                                          <p:val>
                                            <p:strVal val="#ppt_x"/>
                                          </p:val>
                                        </p:tav>
                                      </p:tavLst>
                                    </p:anim>
                                    <p:anim calcmode="lin" valueType="num">
                                      <p:cBhvr additive="base">
                                        <p:cTn id="30" dur="750" fill="hold"/>
                                        <p:tgtEl>
                                          <p:spTgt spid="23"/>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750" fill="hold"/>
                                        <p:tgtEl>
                                          <p:spTgt spid="24"/>
                                        </p:tgtEl>
                                        <p:attrNameLst>
                                          <p:attrName>ppt_x</p:attrName>
                                        </p:attrNameLst>
                                      </p:cBhvr>
                                      <p:tavLst>
                                        <p:tav tm="0">
                                          <p:val>
                                            <p:strVal val="#ppt_x"/>
                                          </p:val>
                                        </p:tav>
                                        <p:tav tm="100000">
                                          <p:val>
                                            <p:strVal val="#ppt_x"/>
                                          </p:val>
                                        </p:tav>
                                      </p:tavLst>
                                    </p:anim>
                                    <p:anim calcmode="lin" valueType="num">
                                      <p:cBhvr additive="base">
                                        <p:cTn id="34" dur="750" fill="hold"/>
                                        <p:tgtEl>
                                          <p:spTgt spid="24"/>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additive="base">
                                        <p:cTn id="38"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fill="hold"/>
                                        <p:tgtEl>
                                          <p:spTgt spid="22"/>
                                        </p:tgtEl>
                                        <p:attrNameLst>
                                          <p:attrName>ppt_x</p:attrName>
                                        </p:attrNameLst>
                                      </p:cBhvr>
                                      <p:tavLst>
                                        <p:tav tm="0">
                                          <p:val>
                                            <p:strVal val="#ppt_x"/>
                                          </p:val>
                                        </p:tav>
                                        <p:tav tm="100000">
                                          <p:val>
                                            <p:strVal val="#ppt_x"/>
                                          </p:val>
                                        </p:tav>
                                      </p:tavLst>
                                    </p:anim>
                                    <p:anim calcmode="lin" valueType="num">
                                      <p:cBhvr additive="base">
                                        <p:cTn id="43" dur="500" fill="hold"/>
                                        <p:tgtEl>
                                          <p:spTgt spid="22"/>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500"/>
                                        <p:tgtEl>
                                          <p:spTgt spid="20"/>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39"/>
                                        </p:tgtEl>
                                        <p:attrNameLst>
                                          <p:attrName>style.visibility</p:attrName>
                                        </p:attrNameLst>
                                      </p:cBhvr>
                                      <p:to>
                                        <p:strVal val="visible"/>
                                      </p:to>
                                    </p:set>
                                    <p:anim calcmode="lin" valueType="num">
                                      <p:cBhvr additive="base">
                                        <p:cTn id="51" dur="750" fill="hold"/>
                                        <p:tgtEl>
                                          <p:spTgt spid="39"/>
                                        </p:tgtEl>
                                        <p:attrNameLst>
                                          <p:attrName>ppt_x</p:attrName>
                                        </p:attrNameLst>
                                      </p:cBhvr>
                                      <p:tavLst>
                                        <p:tav tm="0">
                                          <p:val>
                                            <p:strVal val="#ppt_x"/>
                                          </p:val>
                                        </p:tav>
                                        <p:tav tm="100000">
                                          <p:val>
                                            <p:strVal val="#ppt_x"/>
                                          </p:val>
                                        </p:tav>
                                      </p:tavLst>
                                    </p:anim>
                                    <p:anim calcmode="lin" valueType="num">
                                      <p:cBhvr additive="base">
                                        <p:cTn id="52" dur="750" fill="hold"/>
                                        <p:tgtEl>
                                          <p:spTgt spid="3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additive="base">
                                        <p:cTn id="55" dur="750" fill="hold"/>
                                        <p:tgtEl>
                                          <p:spTgt spid="40"/>
                                        </p:tgtEl>
                                        <p:attrNameLst>
                                          <p:attrName>ppt_x</p:attrName>
                                        </p:attrNameLst>
                                      </p:cBhvr>
                                      <p:tavLst>
                                        <p:tav tm="0">
                                          <p:val>
                                            <p:strVal val="#ppt_x"/>
                                          </p:val>
                                        </p:tav>
                                        <p:tav tm="100000">
                                          <p:val>
                                            <p:strVal val="#ppt_x"/>
                                          </p:val>
                                        </p:tav>
                                      </p:tavLst>
                                    </p:anim>
                                    <p:anim calcmode="lin" valueType="num">
                                      <p:cBhvr additive="base">
                                        <p:cTn id="56" dur="750" fill="hold"/>
                                        <p:tgtEl>
                                          <p:spTgt spid="4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37">
                                            <p:txEl>
                                              <p:pRg st="0" end="0"/>
                                            </p:txEl>
                                          </p:spTgt>
                                        </p:tgtEl>
                                        <p:attrNameLst>
                                          <p:attrName>style.visibility</p:attrName>
                                        </p:attrNameLst>
                                      </p:cBhvr>
                                      <p:to>
                                        <p:strVal val="visible"/>
                                      </p:to>
                                    </p:set>
                                    <p:anim calcmode="lin" valueType="num">
                                      <p:cBhvr additive="base">
                                        <p:cTn id="60"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3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38"/>
                                        </p:tgtEl>
                                        <p:attrNameLst>
                                          <p:attrName>style.visibility</p:attrName>
                                        </p:attrNameLst>
                                      </p:cBhvr>
                                      <p:to>
                                        <p:strVal val="visible"/>
                                      </p:to>
                                    </p:set>
                                    <p:anim calcmode="lin" valueType="num">
                                      <p:cBhvr additive="base">
                                        <p:cTn id="64" dur="500" fill="hold"/>
                                        <p:tgtEl>
                                          <p:spTgt spid="38"/>
                                        </p:tgtEl>
                                        <p:attrNameLst>
                                          <p:attrName>ppt_x</p:attrName>
                                        </p:attrNameLst>
                                      </p:cBhvr>
                                      <p:tavLst>
                                        <p:tav tm="0">
                                          <p:val>
                                            <p:strVal val="#ppt_x"/>
                                          </p:val>
                                        </p:tav>
                                        <p:tav tm="100000">
                                          <p:val>
                                            <p:strVal val="#ppt_x"/>
                                          </p:val>
                                        </p:tav>
                                      </p:tavLst>
                                    </p:anim>
                                    <p:anim calcmode="lin" valueType="num">
                                      <p:cBhvr additive="base">
                                        <p:cTn id="65" dur="500" fill="hold"/>
                                        <p:tgtEl>
                                          <p:spTgt spid="3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wipe(left)">
                                      <p:cBhvr>
                                        <p:cTn id="69" dur="500"/>
                                        <p:tgtEl>
                                          <p:spTgt spid="25"/>
                                        </p:tgtEl>
                                      </p:cBhvr>
                                    </p:animEffect>
                                  </p:childTnLst>
                                </p:cTn>
                              </p:par>
                            </p:childTnLst>
                          </p:cTn>
                        </p:par>
                        <p:par>
                          <p:cTn id="70" fill="hold">
                            <p:stCondLst>
                              <p:cond delay="5250"/>
                            </p:stCondLst>
                            <p:childTnLst>
                              <p:par>
                                <p:cTn id="71" presetID="2" presetClass="entr" presetSubtype="1" decel="100000" fill="hold" grpId="0" nodeType="afterEffect">
                                  <p:stCondLst>
                                    <p:cond delay="0"/>
                                  </p:stCondLst>
                                  <p:childTnLst>
                                    <p:set>
                                      <p:cBhvr>
                                        <p:cTn id="72" dur="1" fill="hold">
                                          <p:stCondLst>
                                            <p:cond delay="0"/>
                                          </p:stCondLst>
                                        </p:cTn>
                                        <p:tgtEl>
                                          <p:spTgt spid="44"/>
                                        </p:tgtEl>
                                        <p:attrNameLst>
                                          <p:attrName>style.visibility</p:attrName>
                                        </p:attrNameLst>
                                      </p:cBhvr>
                                      <p:to>
                                        <p:strVal val="visible"/>
                                      </p:to>
                                    </p:set>
                                    <p:anim calcmode="lin" valueType="num">
                                      <p:cBhvr additive="base">
                                        <p:cTn id="73" dur="750" fill="hold"/>
                                        <p:tgtEl>
                                          <p:spTgt spid="44"/>
                                        </p:tgtEl>
                                        <p:attrNameLst>
                                          <p:attrName>ppt_x</p:attrName>
                                        </p:attrNameLst>
                                      </p:cBhvr>
                                      <p:tavLst>
                                        <p:tav tm="0">
                                          <p:val>
                                            <p:strVal val="#ppt_x"/>
                                          </p:val>
                                        </p:tav>
                                        <p:tav tm="100000">
                                          <p:val>
                                            <p:strVal val="#ppt_x"/>
                                          </p:val>
                                        </p:tav>
                                      </p:tavLst>
                                    </p:anim>
                                    <p:anim calcmode="lin" valueType="num">
                                      <p:cBhvr additive="base">
                                        <p:cTn id="74" dur="750" fill="hold"/>
                                        <p:tgtEl>
                                          <p:spTgt spid="44"/>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anim calcmode="lin" valueType="num">
                                      <p:cBhvr additive="base">
                                        <p:cTn id="77" dur="750" fill="hold"/>
                                        <p:tgtEl>
                                          <p:spTgt spid="45"/>
                                        </p:tgtEl>
                                        <p:attrNameLst>
                                          <p:attrName>ppt_x</p:attrName>
                                        </p:attrNameLst>
                                      </p:cBhvr>
                                      <p:tavLst>
                                        <p:tav tm="0">
                                          <p:val>
                                            <p:strVal val="#ppt_x"/>
                                          </p:val>
                                        </p:tav>
                                        <p:tav tm="100000">
                                          <p:val>
                                            <p:strVal val="#ppt_x"/>
                                          </p:val>
                                        </p:tav>
                                      </p:tavLst>
                                    </p:anim>
                                    <p:anim calcmode="lin" valueType="num">
                                      <p:cBhvr additive="base">
                                        <p:cTn id="78" dur="750" fill="hold"/>
                                        <p:tgtEl>
                                          <p:spTgt spid="45"/>
                                        </p:tgtEl>
                                        <p:attrNameLst>
                                          <p:attrName>ppt_y</p:attrName>
                                        </p:attrNameLst>
                                      </p:cBhvr>
                                      <p:tavLst>
                                        <p:tav tm="0">
                                          <p:val>
                                            <p:strVal val="0-#ppt_h/2"/>
                                          </p:val>
                                        </p:tav>
                                        <p:tav tm="100000">
                                          <p:val>
                                            <p:strVal val="#ppt_y"/>
                                          </p:val>
                                        </p:tav>
                                      </p:tavLst>
                                    </p:anim>
                                  </p:childTnLst>
                                </p:cTn>
                              </p:par>
                            </p:childTnLst>
                          </p:cTn>
                        </p:par>
                        <p:par>
                          <p:cTn id="79" fill="hold">
                            <p:stCondLst>
                              <p:cond delay="6000"/>
                            </p:stCondLst>
                            <p:childTnLst>
                              <p:par>
                                <p:cTn id="80" presetID="2" presetClass="entr" presetSubtype="8" decel="100000" fill="hold" grpId="0" nodeType="afterEffect">
                                  <p:stCondLst>
                                    <p:cond delay="0"/>
                                  </p:stCondLst>
                                  <p:childTnLst>
                                    <p:set>
                                      <p:cBhvr>
                                        <p:cTn id="81" dur="1" fill="hold">
                                          <p:stCondLst>
                                            <p:cond delay="0"/>
                                          </p:stCondLst>
                                        </p:cTn>
                                        <p:tgtEl>
                                          <p:spTgt spid="42">
                                            <p:txEl>
                                              <p:pRg st="0" end="0"/>
                                            </p:txEl>
                                          </p:spTgt>
                                        </p:tgtEl>
                                        <p:attrNameLst>
                                          <p:attrName>style.visibility</p:attrName>
                                        </p:attrNameLst>
                                      </p:cBhvr>
                                      <p:to>
                                        <p:strVal val="visible"/>
                                      </p:to>
                                    </p:set>
                                    <p:anim calcmode="lin" valueType="num">
                                      <p:cBhvr additive="base">
                                        <p:cTn id="82"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4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43"/>
                                        </p:tgtEl>
                                        <p:attrNameLst>
                                          <p:attrName>style.visibility</p:attrName>
                                        </p:attrNameLst>
                                      </p:cBhvr>
                                      <p:to>
                                        <p:strVal val="visible"/>
                                      </p:to>
                                    </p:set>
                                    <p:anim calcmode="lin" valueType="num">
                                      <p:cBhvr additive="base">
                                        <p:cTn id="86" dur="500" fill="hold"/>
                                        <p:tgtEl>
                                          <p:spTgt spid="43"/>
                                        </p:tgtEl>
                                        <p:attrNameLst>
                                          <p:attrName>ppt_x</p:attrName>
                                        </p:attrNameLst>
                                      </p:cBhvr>
                                      <p:tavLst>
                                        <p:tav tm="0">
                                          <p:val>
                                            <p:strVal val="#ppt_x"/>
                                          </p:val>
                                        </p:tav>
                                        <p:tav tm="100000">
                                          <p:val>
                                            <p:strVal val="#ppt_x"/>
                                          </p:val>
                                        </p:tav>
                                      </p:tavLst>
                                    </p:anim>
                                    <p:anim calcmode="lin" valueType="num">
                                      <p:cBhvr additive="base">
                                        <p:cTn id="87" dur="500" fill="hold"/>
                                        <p:tgtEl>
                                          <p:spTgt spid="43"/>
                                        </p:tgtEl>
                                        <p:attrNameLst>
                                          <p:attrName>ppt_y</p:attrName>
                                        </p:attrNameLst>
                                      </p:cBhvr>
                                      <p:tavLst>
                                        <p:tav tm="0">
                                          <p:val>
                                            <p:strVal val="1+#ppt_h/2"/>
                                          </p:val>
                                        </p:tav>
                                        <p:tav tm="100000">
                                          <p:val>
                                            <p:strVal val="#ppt_y"/>
                                          </p:val>
                                        </p:tav>
                                      </p:tavLst>
                                    </p:anim>
                                  </p:childTnLst>
                                </p:cTn>
                              </p:par>
                            </p:childTnLst>
                          </p:cTn>
                        </p:par>
                        <p:par>
                          <p:cTn id="88" fill="hold">
                            <p:stCondLst>
                              <p:cond delay="6500"/>
                            </p:stCondLst>
                            <p:childTnLst>
                              <p:par>
                                <p:cTn id="89" presetID="22" presetClass="entr" presetSubtype="8" fill="hold" grpId="0" nodeType="afterEffect">
                                  <p:stCondLst>
                                    <p:cond delay="0"/>
                                  </p:stCondLst>
                                  <p:childTnLst>
                                    <p:set>
                                      <p:cBhvr>
                                        <p:cTn id="90" dur="1" fill="hold">
                                          <p:stCondLst>
                                            <p:cond delay="0"/>
                                          </p:stCondLst>
                                        </p:cTn>
                                        <p:tgtEl>
                                          <p:spTgt spid="41"/>
                                        </p:tgtEl>
                                        <p:attrNameLst>
                                          <p:attrName>style.visibility</p:attrName>
                                        </p:attrNameLst>
                                      </p:cBhvr>
                                      <p:to>
                                        <p:strVal val="visible"/>
                                      </p:to>
                                    </p:set>
                                    <p:animEffect transition="in" filter="wipe(left)">
                                      <p:cBhvr>
                                        <p:cTn id="9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 presetClass="entr" presetSubtype="8"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animBg="1"/>
      <p:bldP spid="23" grpId="0" animBg="1"/>
      <p:bldP spid="24" grpId="0"/>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37" grpId="0" build="p">
        <p:tmplLst>
          <p:tmpl lvl="1">
            <p:tnLst>
              <p:par>
                <p:cTn presetID="2" presetClass="entr" presetSubtype="8"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9" grpId="0" animBg="1"/>
      <p:bldP spid="40" grpId="0"/>
      <p:bldP spid="41" grpId="0">
        <p:tmplLst>
          <p:tmpl>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 presetClass="entr" presetSubtype="8"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animBg="1"/>
      <p:bldP spid="44" grpId="0" animBg="1"/>
      <p:bldP spid="45"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theme" Target="../theme/theme2.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2" Type="http://schemas.openxmlformats.org/officeDocument/2006/relationships/slideLayout" Target="../slideLayouts/slideLayout69.xml"/><Relationship Id="rId16" Type="http://schemas.openxmlformats.org/officeDocument/2006/relationships/theme" Target="../theme/theme3.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85.xml"/><Relationship Id="rId2" Type="http://schemas.openxmlformats.org/officeDocument/2006/relationships/slideLayout" Target="../slideLayouts/slideLayout84.xml"/><Relationship Id="rId1" Type="http://schemas.openxmlformats.org/officeDocument/2006/relationships/slideLayout" Target="../slideLayouts/slideLayout83.xml"/><Relationship Id="rId5" Type="http://schemas.openxmlformats.org/officeDocument/2006/relationships/theme" Target="../theme/theme4.xml"/><Relationship Id="rId4" Type="http://schemas.openxmlformats.org/officeDocument/2006/relationships/slideLayout" Target="../slideLayouts/slideLayout8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88.xml"/><Relationship Id="rId1"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4" name="正方形/長方形 3"/>
          <p:cNvSpPr/>
          <p:nvPr userDrawn="1"/>
        </p:nvSpPr>
        <p:spPr>
          <a:xfrm>
            <a:off x="8184004"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8819376"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455924"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78273967"/>
      </p:ext>
    </p:extLst>
  </p:cSld>
  <p:clrMap bg1="lt1" tx1="dk1" bg2="lt2" tx2="dk2" accent1="accent1" accent2="accent2" accent3="accent3" accent4="accent4" accent5="accent5" accent6="accent6" hlink="hlink" folHlink="folHlink"/>
  <p:sldLayoutIdLst>
    <p:sldLayoutId id="2147483711" r:id="rId1"/>
    <p:sldLayoutId id="2147483735" r:id="rId2"/>
    <p:sldLayoutId id="2147483708" r:id="rId3"/>
    <p:sldLayoutId id="2147483709" r:id="rId4"/>
    <p:sldLayoutId id="2147483710" r:id="rId5"/>
    <p:sldLayoutId id="2147483798" r:id="rId6"/>
    <p:sldLayoutId id="2147483745" r:id="rId7"/>
    <p:sldLayoutId id="2147483755" r:id="rId8"/>
    <p:sldLayoutId id="2147483715" r:id="rId9"/>
    <p:sldLayoutId id="2147483716" r:id="rId10"/>
    <p:sldLayoutId id="2147483805" r:id="rId11"/>
    <p:sldLayoutId id="2147483724" r:id="rId12"/>
    <p:sldLayoutId id="2147483756" r:id="rId13"/>
    <p:sldLayoutId id="2147483742" r:id="rId14"/>
    <p:sldLayoutId id="2147483757" r:id="rId15"/>
    <p:sldLayoutId id="2147483736" r:id="rId16"/>
    <p:sldLayoutId id="2147483761" r:id="rId17"/>
    <p:sldLayoutId id="2147483737" r:id="rId18"/>
    <p:sldLayoutId id="2147483759" r:id="rId19"/>
    <p:sldLayoutId id="2147483746" r:id="rId20"/>
    <p:sldLayoutId id="2147483758" r:id="rId21"/>
    <p:sldLayoutId id="2147483754" r:id="rId22"/>
    <p:sldLayoutId id="2147483731" r:id="rId23"/>
    <p:sldLayoutId id="2147483765" r:id="rId24"/>
    <p:sldLayoutId id="2147483766" r:id="rId25"/>
    <p:sldLayoutId id="2147483782" r:id="rId26"/>
    <p:sldLayoutId id="2147483792" r:id="rId27"/>
    <p:sldLayoutId id="2147483763" r:id="rId28"/>
    <p:sldLayoutId id="2147483775" r:id="rId29"/>
    <p:sldLayoutId id="2147483760" r:id="rId30"/>
    <p:sldLayoutId id="2147483762" r:id="rId31"/>
    <p:sldLayoutId id="2147483773" r:id="rId32"/>
    <p:sldLayoutId id="2147483777" r:id="rId33"/>
    <p:sldLayoutId id="2147483786" r:id="rId34"/>
    <p:sldLayoutId id="2147483787" r:id="rId35"/>
    <p:sldLayoutId id="2147483780" r:id="rId36"/>
    <p:sldLayoutId id="2147483783" r:id="rId37"/>
    <p:sldLayoutId id="2147483781" r:id="rId38"/>
    <p:sldLayoutId id="2147483785" r:id="rId39"/>
    <p:sldLayoutId id="2147483784" r:id="rId40"/>
    <p:sldLayoutId id="2147483791" r:id="rId41"/>
    <p:sldLayoutId id="2147483788" r:id="rId42"/>
    <p:sldLayoutId id="2147483789" r:id="rId43"/>
    <p:sldLayoutId id="2147483793" r:id="rId44"/>
    <p:sldLayoutId id="2147483794" r:id="rId45"/>
    <p:sldLayoutId id="2147483790" r:id="rId46"/>
    <p:sldLayoutId id="2147483796" r:id="rId47"/>
    <p:sldLayoutId id="2147483800" r:id="rId48"/>
    <p:sldLayoutId id="2147483801" r:id="rId49"/>
    <p:sldLayoutId id="2147483799" r:id="rId50"/>
    <p:sldLayoutId id="2147483803" r:id="rId51"/>
    <p:sldLayoutId id="2147483806" r:id="rId52"/>
    <p:sldLayoutId id="2147483751" r:id="rId5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20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1+#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4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1+#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par>
                                <p:cTn id="29" presetID="2" presetClass="entr" presetSubtype="4" decel="100000" fill="hold" grpId="0" nodeType="withEffect">
                                  <p:stCondLst>
                                    <p:cond delay="20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4" grpId="0" animBg="1"/>
      <p:bldP spid="8" grpId="0" animBg="1"/>
      <p:bldP spid="9" grpId="0" animBg="1"/>
      <p:bldP spid="19" grpId="0" animBg="1"/>
    </p:bldLst>
  </p:timing>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11"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12"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13" name="正方形/長方形 12"/>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84009616"/>
      </p:ext>
    </p:extLst>
  </p:cSld>
  <p:clrMap bg1="lt1" tx1="dk1" bg2="lt2" tx2="dk2" accent1="accent1" accent2="accent2" accent3="accent3" accent4="accent4" accent5="accent5" accent6="accent6" hlink="hlink" folHlink="folHlink"/>
  <p:sldLayoutIdLst>
    <p:sldLayoutId id="2147483707" r:id="rId1"/>
    <p:sldLayoutId id="2147483730" r:id="rId2"/>
    <p:sldLayoutId id="2147483727" r:id="rId3"/>
    <p:sldLayoutId id="2147483733" r:id="rId4"/>
    <p:sldLayoutId id="2147483729" r:id="rId5"/>
    <p:sldLayoutId id="2147483732" r:id="rId6"/>
    <p:sldLayoutId id="2147483734" r:id="rId7"/>
    <p:sldLayoutId id="2147483752" r:id="rId8"/>
    <p:sldLayoutId id="2147483753" r:id="rId9"/>
    <p:sldLayoutId id="2147483750" r:id="rId10"/>
    <p:sldLayoutId id="2147483771" r:id="rId11"/>
    <p:sldLayoutId id="2147483772" r:id="rId12"/>
    <p:sldLayoutId id="2147483774" r:id="rId13"/>
    <p:sldLayoutId id="2147483776" r:id="rId1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4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Lst>
  </p:timing>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77005124"/>
      </p:ext>
    </p:extLst>
  </p:cSld>
  <p:clrMap bg1="lt1" tx1="dk1" bg2="lt2" tx2="dk2" accent1="accent1" accent2="accent2" accent3="accent3" accent4="accent4" accent5="accent5" accent6="accent6" hlink="hlink" folHlink="folHlink"/>
  <p:sldLayoutIdLst>
    <p:sldLayoutId id="2147483703" r:id="rId1"/>
    <p:sldLayoutId id="2147483810" r:id="rId2"/>
    <p:sldLayoutId id="2147483809" r:id="rId3"/>
    <p:sldLayoutId id="2147483717" r:id="rId4"/>
    <p:sldLayoutId id="2147483718" r:id="rId5"/>
    <p:sldLayoutId id="2147483719" r:id="rId6"/>
    <p:sldLayoutId id="2147483720" r:id="rId7"/>
    <p:sldLayoutId id="2147483721" r:id="rId8"/>
    <p:sldLayoutId id="2147483722" r:id="rId9"/>
    <p:sldLayoutId id="2147483768" r:id="rId10"/>
    <p:sldLayoutId id="2147483769" r:id="rId11"/>
    <p:sldLayoutId id="2147483778" r:id="rId12"/>
    <p:sldLayoutId id="2147483779" r:id="rId13"/>
    <p:sldLayoutId id="2147483802" r:id="rId14"/>
    <p:sldLayoutId id="2147483807" r:id="rId15"/>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178310948"/>
      </p:ext>
    </p:extLst>
  </p:cSld>
  <p:clrMap bg1="lt1" tx1="dk1" bg2="lt2" tx2="dk2" accent1="accent1" accent2="accent2" accent3="accent3" accent4="accent4" accent5="accent5" accent6="accent6" hlink="hlink" folHlink="folHlink"/>
  <p:sldLayoutIdLst>
    <p:sldLayoutId id="2147483726" r:id="rId1"/>
    <p:sldLayoutId id="2147483764" r:id="rId2"/>
    <p:sldLayoutId id="2147483804" r:id="rId3"/>
    <p:sldLayoutId id="2147483808" r:id="rId4"/>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67447" y="348343"/>
            <a:ext cx="8361787" cy="1280040"/>
          </a:xfrm>
          <a:prstGeom prst="rect">
            <a:avLst/>
          </a:prstGeom>
        </p:spPr>
        <p:txBody>
          <a:bodyPr vert="horz" lIns="91440" tIns="45720" rIns="91440" bIns="45720" rtlCol="0" anchor="ctr">
            <a:normAutofit/>
          </a:bodyPr>
          <a:lstStyle/>
          <a:p>
            <a:r>
              <a:rPr lang="en-US" altLang="ja-JP" dirty="0"/>
              <a:t>Master Title</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4" name="正方形/長方形 3"/>
          <p:cNvSpPr/>
          <p:nvPr userDrawn="1"/>
        </p:nvSpPr>
        <p:spPr>
          <a:xfrm>
            <a:off x="9579668"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10215040"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0851588"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57151609"/>
      </p:ext>
    </p:extLst>
  </p:cSld>
  <p:clrMap bg1="lt1" tx1="dk1" bg2="lt2" tx2="dk2" accent1="accent1" accent2="accent2" accent3="accent3" accent4="accent4" accent5="accent5" accent6="accent6" hlink="hlink" folHlink="folHlink"/>
  <p:sldLayoutIdLst>
    <p:sldLayoutId id="2147483740" r:id="rId1"/>
    <p:sldLayoutId id="2147483767" r:id="rId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20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1+#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4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1+#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par>
                                <p:cTn id="29" presetID="2" presetClass="entr" presetSubtype="4" decel="100000" fill="hold" grpId="0" nodeType="withEffect">
                                  <p:stCondLst>
                                    <p:cond delay="20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4" grpId="0" animBg="1"/>
      <p:bldP spid="8" grpId="0" animBg="1"/>
      <p:bldP spid="9" grpId="0" animBg="1"/>
      <p:bldP spid="19" grpId="0" animBg="1"/>
    </p:bldLst>
  </p:timing>
  <p:hf hdr="0" dt="0"/>
  <p:txStyles>
    <p:titleStyle>
      <a:lvl1pPr algn="l"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39" userDrawn="1">
          <p15:clr>
            <a:srgbClr val="F26B43"/>
          </p15:clr>
        </p15:guide>
        <p15:guide id="2" pos="57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6.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0.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0.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33.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10.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9.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9.xml"/><Relationship Id="rId5"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3.png"/><Relationship Id="rId1" Type="http://schemas.openxmlformats.org/officeDocument/2006/relationships/slideLayout" Target="../slideLayouts/slideLayout9.xml"/><Relationship Id="rId5" Type="http://schemas.openxmlformats.org/officeDocument/2006/relationships/image" Target="../media/image34.png"/><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8.png"/><Relationship Id="rId1" Type="http://schemas.openxmlformats.org/officeDocument/2006/relationships/slideLayout" Target="../slideLayouts/slideLayout28.xml"/><Relationship Id="rId5" Type="http://schemas.openxmlformats.org/officeDocument/2006/relationships/image" Target="../media/image39.png"/><Relationship Id="rId4" Type="http://schemas.openxmlformats.org/officeDocument/2006/relationships/image" Target="../media/image3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50.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5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7.xml"/><Relationship Id="rId4" Type="http://schemas.openxmlformats.org/officeDocument/2006/relationships/image" Target="../media/image4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8.png"/><Relationship Id="rId1" Type="http://schemas.openxmlformats.org/officeDocument/2006/relationships/slideLayout" Target="../slideLayouts/slideLayout39.xml"/><Relationship Id="rId5" Type="http://schemas.openxmlformats.org/officeDocument/2006/relationships/image" Target="../media/image50.png"/><Relationship Id="rId4" Type="http://schemas.openxmlformats.org/officeDocument/2006/relationships/image" Target="../media/image2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9.png"/><Relationship Id="rId1" Type="http://schemas.openxmlformats.org/officeDocument/2006/relationships/slideLayout" Target="../slideLayouts/slideLayout41.xml"/><Relationship Id="rId6" Type="http://schemas.openxmlformats.org/officeDocument/2006/relationships/image" Target="../media/image52.png"/><Relationship Id="rId5" Type="http://schemas.openxmlformats.org/officeDocument/2006/relationships/image" Target="../media/image27.png"/><Relationship Id="rId4" Type="http://schemas.openxmlformats.org/officeDocument/2006/relationships/image" Target="../media/image1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46.xml"/><Relationship Id="rId1" Type="http://schemas.openxmlformats.org/officeDocument/2006/relationships/tags" Target="../tags/tag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8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slideLayout" Target="../slideLayouts/slideLayout86.xml"/><Relationship Id="rId1" Type="http://schemas.openxmlformats.org/officeDocument/2006/relationships/tags" Target="../tags/tag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a:t>Application Programming Interface</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a:t>Kelompok 4</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Tree>
    <p:extLst>
      <p:ext uri="{BB962C8B-B14F-4D97-AF65-F5344CB8AC3E}">
        <p14:creationId xmlns:p14="http://schemas.microsoft.com/office/powerpoint/2010/main" val="4010305360"/>
      </p:ext>
    </p:extLst>
  </p:cSld>
  <p:clrMapOvr>
    <a:masterClrMapping/>
  </p:clrMapOvr>
  <mc:AlternateContent xmlns:mc="http://schemas.openxmlformats.org/markup-compatibility/2006" xmlns:p14="http://schemas.microsoft.com/office/powerpoint/2010/main">
    <mc:Choice Requires="p14">
      <p:transition spd="med" p14:dur="700" advTm="9314">
        <p:fade/>
      </p:transition>
    </mc:Choice>
    <mc:Fallback xmlns="">
      <p:transition spd="med" advTm="9314">
        <p:fade/>
      </p:transition>
    </mc:Fallback>
  </mc:AlternateContent>
  <p:extLst>
    <p:ext uri="{E180D4A7-C9FB-4DFB-919C-405C955672EB}">
      <p14:showEvtLst xmlns:p14="http://schemas.microsoft.com/office/powerpoint/2010/main">
        <p14:playEvt time="7609"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3"/>
          </p:nvPr>
        </p:nvSpPr>
        <p:spPr/>
        <p:txBody>
          <a:bodyPr/>
          <a:lstStyle/>
          <a:p>
            <a:r>
              <a:rPr kumimoji="1" lang="en-US" altLang="ja-JP" dirty="0"/>
              <a:t>Goal of this presentation</a:t>
            </a:r>
            <a:endParaRPr kumimoji="1" lang="ja-JP" altLang="en-US" dirty="0"/>
          </a:p>
        </p:txBody>
      </p:sp>
      <p:sp>
        <p:nvSpPr>
          <p:cNvPr id="6" name="テキスト プレースホルダー 5"/>
          <p:cNvSpPr>
            <a:spLocks noGrp="1"/>
          </p:cNvSpPr>
          <p:nvPr>
            <p:ph type="body" sz="quarter" idx="12"/>
          </p:nvPr>
        </p:nvSpPr>
        <p:spPr/>
        <p:txBody>
          <a:bodyPr/>
          <a:lstStyle/>
          <a:p>
            <a:r>
              <a:rPr kumimoji="1" lang="en-US" altLang="ja-JP" dirty="0"/>
              <a:t>Id </a:t>
            </a:r>
            <a:r>
              <a:rPr kumimoji="1" lang="en-US" altLang="ja-JP" dirty="0" err="1"/>
              <a:t>vel</a:t>
            </a:r>
            <a:r>
              <a:rPr kumimoji="1" lang="en-US" altLang="ja-JP" dirty="0"/>
              <a:t> </a:t>
            </a:r>
            <a:r>
              <a:rPr kumimoji="1" lang="en-US" altLang="ja-JP" dirty="0" err="1"/>
              <a:t>malorum</a:t>
            </a:r>
            <a:r>
              <a:rPr kumimoji="1" lang="en-US" altLang="ja-JP" dirty="0"/>
              <a:t> </a:t>
            </a:r>
            <a:r>
              <a:rPr kumimoji="1" lang="en-US" altLang="ja-JP" dirty="0" err="1"/>
              <a:t>delenit</a:t>
            </a:r>
            <a:r>
              <a:rPr kumimoji="1" lang="en-US" altLang="ja-JP" dirty="0"/>
              <a:t> </a:t>
            </a:r>
            <a:r>
              <a:rPr kumimoji="1" lang="en-US" altLang="ja-JP" dirty="0" err="1"/>
              <a:t>nominati</a:t>
            </a:r>
            <a:r>
              <a:rPr kumimoji="1" lang="en-US" altLang="ja-JP" dirty="0"/>
              <a:t>. Ne </a:t>
            </a:r>
            <a:r>
              <a:rPr kumimoji="1" lang="en-US" altLang="ja-JP" dirty="0" err="1"/>
              <a:t>nec</a:t>
            </a:r>
            <a:r>
              <a:rPr kumimoji="1" lang="en-US" altLang="ja-JP" dirty="0"/>
              <a:t> modus </a:t>
            </a:r>
            <a:r>
              <a:rPr kumimoji="1" lang="en-US" altLang="ja-JP" dirty="0" err="1"/>
              <a:t>eripuit</a:t>
            </a:r>
            <a:r>
              <a:rPr kumimoji="1" lang="en-US" altLang="ja-JP" dirty="0"/>
              <a:t> </a:t>
            </a:r>
            <a:r>
              <a:rPr kumimoji="1" lang="en-US" altLang="ja-JP" dirty="0" err="1"/>
              <a:t>honestatis</a:t>
            </a:r>
            <a:r>
              <a:rPr kumimoji="1" lang="en-US" altLang="ja-JP" dirty="0"/>
              <a:t>, </a:t>
            </a:r>
            <a:r>
              <a:rPr kumimoji="1" lang="en-US" altLang="ja-JP" dirty="0" err="1"/>
              <a:t>paulo</a:t>
            </a:r>
            <a:r>
              <a:rPr kumimoji="1" lang="en-US" altLang="ja-JP" dirty="0"/>
              <a:t> </a:t>
            </a:r>
            <a:r>
              <a:rPr kumimoji="1" lang="en-US" altLang="ja-JP" dirty="0" err="1"/>
              <a:t>interpretaris</a:t>
            </a:r>
            <a:r>
              <a:rPr kumimoji="1" lang="en-US" altLang="ja-JP" dirty="0"/>
              <a:t> </a:t>
            </a:r>
            <a:r>
              <a:rPr kumimoji="1" lang="en-US" altLang="ja-JP" dirty="0" err="1"/>
              <a:t>eum</a:t>
            </a:r>
            <a:r>
              <a:rPr kumimoji="1" lang="en-US" altLang="ja-JP" dirty="0"/>
              <a:t> </a:t>
            </a:r>
            <a:r>
              <a:rPr kumimoji="1" lang="en-US" altLang="ja-JP" dirty="0" err="1"/>
              <a:t>ei</a:t>
            </a:r>
            <a:r>
              <a:rPr kumimoji="1" lang="en-US" altLang="ja-JP" dirty="0"/>
              <a:t>. His ne ipsum dicit </a:t>
            </a:r>
            <a:r>
              <a:rPr kumimoji="1" lang="en-US" altLang="ja-JP" dirty="0" err="1"/>
              <a:t>posidonium</a:t>
            </a:r>
            <a:r>
              <a:rPr kumimoji="1" lang="en-US" altLang="ja-JP" dirty="0"/>
              <a:t>, no liber </a:t>
            </a:r>
            <a:r>
              <a:rPr kumimoji="1" lang="en-US" altLang="ja-JP" dirty="0" err="1"/>
              <a:t>affert</a:t>
            </a:r>
            <a:r>
              <a:rPr kumimoji="1" lang="en-US" altLang="ja-JP" dirty="0"/>
              <a:t> </a:t>
            </a:r>
            <a:r>
              <a:rPr kumimoji="1" lang="en-US" altLang="ja-JP" dirty="0" err="1"/>
              <a:t>pri</a:t>
            </a:r>
            <a:r>
              <a:rPr kumimoji="1" lang="en-US" altLang="ja-JP" dirty="0"/>
              <a:t>, </a:t>
            </a:r>
            <a:r>
              <a:rPr kumimoji="1" lang="en-US" altLang="ja-JP" dirty="0" err="1"/>
              <a:t>nostro</a:t>
            </a:r>
            <a:r>
              <a:rPr kumimoji="1" lang="en-US" altLang="ja-JP" dirty="0"/>
              <a:t> </a:t>
            </a:r>
            <a:r>
              <a:rPr kumimoji="1" lang="en-US" altLang="ja-JP" dirty="0" err="1"/>
              <a:t>sensibus</a:t>
            </a:r>
            <a:r>
              <a:rPr kumimoji="1" lang="en-US" altLang="ja-JP" dirty="0"/>
              <a:t> </a:t>
            </a:r>
            <a:r>
              <a:rPr kumimoji="1" lang="en-US" altLang="ja-JP" dirty="0" err="1"/>
              <a:t>tractatos</a:t>
            </a:r>
            <a:r>
              <a:rPr kumimoji="1" lang="en-US" altLang="ja-JP" dirty="0"/>
              <a:t> </a:t>
            </a:r>
            <a:r>
              <a:rPr kumimoji="1" lang="en-US" altLang="ja-JP" dirty="0" err="1"/>
              <a:t>nec</a:t>
            </a:r>
            <a:r>
              <a:rPr kumimoji="1" lang="en-US" altLang="ja-JP" dirty="0"/>
              <a:t> </a:t>
            </a:r>
            <a:r>
              <a:rPr kumimoji="1" lang="en-US" altLang="ja-JP" dirty="0" err="1"/>
              <a:t>ut.</a:t>
            </a:r>
            <a:endParaRPr kumimoji="1" lang="ja-JP" altLang="en-US" dirty="0"/>
          </a:p>
        </p:txBody>
      </p:sp>
      <p:pic>
        <p:nvPicPr>
          <p:cNvPr id="9" name="図プレースホルダー 8"/>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64" b="64"/>
          <a:stretch>
            <a:fillRect/>
          </a:stretch>
        </p:blipFill>
        <p:spPr/>
      </p:pic>
    </p:spTree>
    <p:extLst>
      <p:ext uri="{BB962C8B-B14F-4D97-AF65-F5344CB8AC3E}">
        <p14:creationId xmlns:p14="http://schemas.microsoft.com/office/powerpoint/2010/main" val="884400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568">
        <p15:prstTrans prst="pageCurlSingle"/>
      </p:transition>
    </mc:Choice>
    <mc:Fallback xmlns="">
      <p:transition spd="slow" advTm="2568">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11</a:t>
            </a:fld>
            <a:endParaRPr lang="en-US" dirty="0"/>
          </a:p>
        </p:txBody>
      </p:sp>
      <p:sp>
        <p:nvSpPr>
          <p:cNvPr id="17" name="テキスト プレースホルダー 16"/>
          <p:cNvSpPr>
            <a:spLocks noGrp="1"/>
          </p:cNvSpPr>
          <p:nvPr>
            <p:ph type="body" sz="quarter" idx="13"/>
          </p:nvPr>
        </p:nvSpPr>
        <p:spPr/>
        <p:txBody>
          <a:bodyPr/>
          <a:lstStyle/>
          <a:p>
            <a:r>
              <a:rPr kumimoji="1" lang="en-US" altLang="ja-JP" dirty="0"/>
              <a:t>Bruce Beresford</a:t>
            </a:r>
            <a:endParaRPr kumimoji="1" lang="ja-JP" altLang="en-US" dirty="0"/>
          </a:p>
        </p:txBody>
      </p:sp>
      <p:sp>
        <p:nvSpPr>
          <p:cNvPr id="18" name="テキスト プレースホルダー 17"/>
          <p:cNvSpPr>
            <a:spLocks noGrp="1"/>
          </p:cNvSpPr>
          <p:nvPr>
            <p:ph type="body" sz="quarter" idx="14"/>
          </p:nvPr>
        </p:nvSpPr>
        <p:spPr/>
        <p:txBody>
          <a:bodyPr/>
          <a:lstStyle/>
          <a:p>
            <a:r>
              <a:rPr kumimoji="1" lang="en-US" altLang="ja-JP" dirty="0"/>
              <a:t>Hello. I am a web designer and producer.</a:t>
            </a:r>
          </a:p>
          <a:p>
            <a:r>
              <a:rPr kumimoji="1" lang="en-US" altLang="ja-JP" dirty="0"/>
              <a:t>Let me introduce myself a bit!</a:t>
            </a:r>
          </a:p>
          <a:p>
            <a:endParaRPr kumimoji="1" lang="ja-JP" altLang="en-US" dirty="0"/>
          </a:p>
        </p:txBody>
      </p:sp>
      <p:sp>
        <p:nvSpPr>
          <p:cNvPr id="19" name="テキスト プレースホルダー 18"/>
          <p:cNvSpPr>
            <a:spLocks noGrp="1"/>
          </p:cNvSpPr>
          <p:nvPr>
            <p:ph type="body" sz="quarter" idx="15"/>
          </p:nvPr>
        </p:nvSpPr>
        <p:spPr/>
        <p:txBody>
          <a:bodyPr/>
          <a:lstStyle/>
          <a:p>
            <a:r>
              <a:rPr kumimoji="1" lang="en-US" altLang="ja-JP" dirty="0" err="1"/>
              <a:t>Viris</a:t>
            </a:r>
            <a:r>
              <a:rPr kumimoji="1" lang="en-US" altLang="ja-JP" dirty="0"/>
              <a:t> </a:t>
            </a:r>
            <a:r>
              <a:rPr kumimoji="1" lang="en-US" altLang="ja-JP" dirty="0" err="1"/>
              <a:t>accusam</a:t>
            </a:r>
            <a:r>
              <a:rPr kumimoji="1" lang="en-US" altLang="ja-JP" dirty="0"/>
              <a:t> </a:t>
            </a:r>
            <a:r>
              <a:rPr kumimoji="1" lang="en-US" altLang="ja-JP" dirty="0" err="1"/>
              <a:t>ut</a:t>
            </a:r>
            <a:r>
              <a:rPr kumimoji="1" lang="en-US" altLang="ja-JP" dirty="0"/>
              <a:t> </a:t>
            </a:r>
            <a:r>
              <a:rPr kumimoji="1" lang="en-US" altLang="ja-JP" dirty="0" err="1"/>
              <a:t>pri</a:t>
            </a:r>
            <a:r>
              <a:rPr kumimoji="1" lang="en-US" altLang="ja-JP" dirty="0"/>
              <a:t>, mea corpora </a:t>
            </a:r>
            <a:r>
              <a:rPr kumimoji="1" lang="en-US" altLang="ja-JP" dirty="0" err="1"/>
              <a:t>quaestio</a:t>
            </a:r>
            <a:r>
              <a:rPr kumimoji="1" lang="en-US" altLang="ja-JP" dirty="0"/>
              <a:t> </a:t>
            </a:r>
            <a:r>
              <a:rPr kumimoji="1" lang="en-US" altLang="ja-JP" dirty="0" err="1"/>
              <a:t>pertinacia</a:t>
            </a:r>
            <a:r>
              <a:rPr kumimoji="1" lang="en-US" altLang="ja-JP" dirty="0"/>
              <a:t> in. Est modus </a:t>
            </a:r>
            <a:r>
              <a:rPr kumimoji="1" lang="en-US" altLang="ja-JP" dirty="0" err="1"/>
              <a:t>dicant</a:t>
            </a:r>
            <a:r>
              <a:rPr kumimoji="1" lang="en-US" altLang="ja-JP" dirty="0"/>
              <a:t> </a:t>
            </a:r>
            <a:r>
              <a:rPr kumimoji="1" lang="en-US" altLang="ja-JP" dirty="0" err="1"/>
              <a:t>deterruisset</a:t>
            </a:r>
            <a:r>
              <a:rPr kumimoji="1" lang="en-US" altLang="ja-JP" dirty="0"/>
              <a:t> ad. Ne </a:t>
            </a:r>
            <a:r>
              <a:rPr kumimoji="1" lang="en-US" altLang="ja-JP" dirty="0" err="1"/>
              <a:t>paulo</a:t>
            </a:r>
            <a:r>
              <a:rPr kumimoji="1" lang="en-US" altLang="ja-JP" dirty="0"/>
              <a:t> </a:t>
            </a:r>
            <a:r>
              <a:rPr kumimoji="1" lang="en-US" altLang="ja-JP" dirty="0" err="1"/>
              <a:t>singulis</a:t>
            </a:r>
            <a:r>
              <a:rPr kumimoji="1" lang="en-US" altLang="ja-JP" dirty="0"/>
              <a:t> mea, id </a:t>
            </a:r>
            <a:r>
              <a:rPr kumimoji="1" lang="en-US" altLang="ja-JP" dirty="0" err="1"/>
              <a:t>ius</a:t>
            </a:r>
            <a:r>
              <a:rPr kumimoji="1" lang="en-US" altLang="ja-JP" dirty="0"/>
              <a:t> dicta </a:t>
            </a:r>
            <a:r>
              <a:rPr kumimoji="1" lang="en-US" altLang="ja-JP" dirty="0" err="1"/>
              <a:t>labores</a:t>
            </a:r>
            <a:r>
              <a:rPr kumimoji="1" lang="en-US" altLang="ja-JP" dirty="0"/>
              <a:t> </a:t>
            </a:r>
            <a:r>
              <a:rPr kumimoji="1" lang="en-US" altLang="ja-JP" dirty="0" err="1"/>
              <a:t>accusata</a:t>
            </a:r>
            <a:r>
              <a:rPr kumimoji="1" lang="en-US" altLang="ja-JP" dirty="0"/>
              <a:t>. </a:t>
            </a:r>
            <a:r>
              <a:rPr kumimoji="1" lang="en-US" altLang="ja-JP" dirty="0" err="1"/>
              <a:t>Malis</a:t>
            </a:r>
            <a:r>
              <a:rPr kumimoji="1" lang="en-US" altLang="ja-JP" dirty="0"/>
              <a:t> </a:t>
            </a:r>
            <a:r>
              <a:rPr kumimoji="1" lang="en-US" altLang="ja-JP" dirty="0" err="1"/>
              <a:t>placerat</a:t>
            </a:r>
            <a:r>
              <a:rPr kumimoji="1" lang="en-US" altLang="ja-JP" dirty="0"/>
              <a:t> </a:t>
            </a:r>
            <a:r>
              <a:rPr kumimoji="1" lang="en-US" altLang="ja-JP" dirty="0" err="1"/>
              <a:t>te</a:t>
            </a:r>
            <a:r>
              <a:rPr kumimoji="1" lang="en-US" altLang="ja-JP" dirty="0"/>
              <a:t> pro, </a:t>
            </a:r>
            <a:r>
              <a:rPr kumimoji="1" lang="en-US" altLang="ja-JP" dirty="0" err="1"/>
              <a:t>sed</a:t>
            </a:r>
            <a:r>
              <a:rPr kumimoji="1" lang="en-US" altLang="ja-JP" dirty="0"/>
              <a:t> </a:t>
            </a:r>
            <a:r>
              <a:rPr kumimoji="1" lang="en-US" altLang="ja-JP" dirty="0" err="1"/>
              <a:t>quem</a:t>
            </a:r>
            <a:r>
              <a:rPr kumimoji="1" lang="en-US" altLang="ja-JP" dirty="0"/>
              <a:t> </a:t>
            </a:r>
            <a:r>
              <a:rPr kumimoji="1" lang="en-US" altLang="ja-JP" dirty="0" err="1"/>
              <a:t>purto</a:t>
            </a:r>
            <a:r>
              <a:rPr kumimoji="1" lang="en-US" altLang="ja-JP" dirty="0"/>
              <a:t> id. </a:t>
            </a:r>
            <a:r>
              <a:rPr kumimoji="1" lang="en-US" altLang="ja-JP" dirty="0" err="1"/>
              <a:t>Volutpat</a:t>
            </a:r>
            <a:r>
              <a:rPr kumimoji="1" lang="en-US" altLang="ja-JP" dirty="0"/>
              <a:t> </a:t>
            </a:r>
            <a:r>
              <a:rPr kumimoji="1" lang="en-US" altLang="ja-JP" dirty="0" err="1"/>
              <a:t>interpretaris</a:t>
            </a:r>
            <a:r>
              <a:rPr kumimoji="1" lang="en-US" altLang="ja-JP" dirty="0"/>
              <a:t> et </a:t>
            </a:r>
            <a:r>
              <a:rPr kumimoji="1" lang="en-US" altLang="ja-JP" dirty="0" err="1"/>
              <a:t>eam</a:t>
            </a:r>
            <a:r>
              <a:rPr kumimoji="1" lang="en-US" altLang="ja-JP" dirty="0"/>
              <a:t>, </a:t>
            </a:r>
            <a:r>
              <a:rPr kumimoji="1" lang="en-US" altLang="ja-JP" dirty="0" err="1"/>
              <a:t>ludus</a:t>
            </a:r>
            <a:r>
              <a:rPr kumimoji="1" lang="en-US" altLang="ja-JP" dirty="0"/>
              <a:t> </a:t>
            </a:r>
            <a:r>
              <a:rPr kumimoji="1" lang="en-US" altLang="ja-JP" dirty="0" err="1"/>
              <a:t>constituam</a:t>
            </a:r>
            <a:r>
              <a:rPr kumimoji="1" lang="en-US" altLang="ja-JP" dirty="0"/>
              <a:t> ex </a:t>
            </a:r>
            <a:r>
              <a:rPr kumimoji="1" lang="en-US" altLang="ja-JP" dirty="0" err="1"/>
              <a:t>eos</a:t>
            </a:r>
            <a:r>
              <a:rPr kumimoji="1" lang="en-US" altLang="ja-JP" dirty="0"/>
              <a:t>.</a:t>
            </a:r>
          </a:p>
        </p:txBody>
      </p:sp>
      <p:sp>
        <p:nvSpPr>
          <p:cNvPr id="21" name="テキスト プレースホルダー 20"/>
          <p:cNvSpPr>
            <a:spLocks noGrp="1"/>
          </p:cNvSpPr>
          <p:nvPr>
            <p:ph type="body" sz="quarter" idx="17"/>
          </p:nvPr>
        </p:nvSpPr>
        <p:spPr/>
        <p:txBody>
          <a:bodyPr/>
          <a:lstStyle/>
          <a:p>
            <a:r>
              <a:rPr kumimoji="1" lang="en-US" altLang="ja-JP" dirty="0"/>
              <a:t>facebook.com/</a:t>
            </a:r>
            <a:r>
              <a:rPr kumimoji="1" lang="en-US" altLang="ja-JP" dirty="0" err="1"/>
              <a:t>bruce_beresford</a:t>
            </a:r>
            <a:endParaRPr kumimoji="1" lang="ja-JP" altLang="en-US" dirty="0"/>
          </a:p>
        </p:txBody>
      </p:sp>
      <p:sp>
        <p:nvSpPr>
          <p:cNvPr id="22" name="テキスト プレースホルダー 21"/>
          <p:cNvSpPr>
            <a:spLocks noGrp="1"/>
          </p:cNvSpPr>
          <p:nvPr>
            <p:ph type="body" sz="quarter" idx="18"/>
          </p:nvPr>
        </p:nvSpPr>
        <p:spPr/>
        <p:txBody>
          <a:bodyPr/>
          <a:lstStyle/>
          <a:p>
            <a:r>
              <a:rPr kumimoji="1" lang="en-US" altLang="ja-JP" dirty="0" err="1"/>
              <a:t>facebook</a:t>
            </a:r>
            <a:endParaRPr kumimoji="1" lang="ja-JP" altLang="en-US" dirty="0"/>
          </a:p>
        </p:txBody>
      </p:sp>
      <p:sp>
        <p:nvSpPr>
          <p:cNvPr id="24" name="テキスト プレースホルダー 23"/>
          <p:cNvSpPr>
            <a:spLocks noGrp="1"/>
          </p:cNvSpPr>
          <p:nvPr>
            <p:ph type="body" sz="quarter" idx="20"/>
          </p:nvPr>
        </p:nvSpPr>
        <p:spPr/>
        <p:txBody>
          <a:bodyPr/>
          <a:lstStyle/>
          <a:p>
            <a:r>
              <a:rPr kumimoji="1" lang="en-US" altLang="ja-JP" dirty="0"/>
              <a:t>twitter.com/</a:t>
            </a:r>
            <a:r>
              <a:rPr kumimoji="1" lang="en-US" altLang="ja-JP" dirty="0" err="1"/>
              <a:t>bruce_beresford</a:t>
            </a:r>
            <a:endParaRPr kumimoji="1" lang="ja-JP" altLang="en-US" dirty="0"/>
          </a:p>
        </p:txBody>
      </p:sp>
      <p:sp>
        <p:nvSpPr>
          <p:cNvPr id="25" name="テキスト プレースホルダー 24"/>
          <p:cNvSpPr>
            <a:spLocks noGrp="1"/>
          </p:cNvSpPr>
          <p:nvPr>
            <p:ph type="body" sz="quarter" idx="21"/>
          </p:nvPr>
        </p:nvSpPr>
        <p:spPr/>
        <p:txBody>
          <a:bodyPr/>
          <a:lstStyle/>
          <a:p>
            <a:r>
              <a:rPr kumimoji="1" lang="en-US" altLang="ja-JP" dirty="0"/>
              <a:t>twitter</a:t>
            </a:r>
            <a:endParaRPr kumimoji="1" lang="ja-JP" altLang="en-US" dirty="0"/>
          </a:p>
        </p:txBody>
      </p:sp>
      <p:sp>
        <p:nvSpPr>
          <p:cNvPr id="27" name="テキスト プレースホルダー 26"/>
          <p:cNvSpPr>
            <a:spLocks noGrp="1"/>
          </p:cNvSpPr>
          <p:nvPr>
            <p:ph type="body" sz="quarter" idx="23"/>
          </p:nvPr>
        </p:nvSpPr>
        <p:spPr/>
        <p:txBody>
          <a:bodyPr/>
          <a:lstStyle/>
          <a:p>
            <a:r>
              <a:rPr kumimoji="1" lang="en-US" altLang="ja-JP" dirty="0"/>
              <a:t>tumblr.com/</a:t>
            </a:r>
            <a:r>
              <a:rPr kumimoji="1" lang="en-US" altLang="ja-JP" dirty="0" err="1"/>
              <a:t>bruce_beresford</a:t>
            </a:r>
            <a:endParaRPr kumimoji="1" lang="ja-JP" altLang="en-US" dirty="0"/>
          </a:p>
        </p:txBody>
      </p:sp>
      <p:sp>
        <p:nvSpPr>
          <p:cNvPr id="28" name="テキスト プレースホルダー 27"/>
          <p:cNvSpPr>
            <a:spLocks noGrp="1"/>
          </p:cNvSpPr>
          <p:nvPr>
            <p:ph type="body" sz="quarter" idx="24"/>
          </p:nvPr>
        </p:nvSpPr>
        <p:spPr/>
        <p:txBody>
          <a:bodyPr/>
          <a:lstStyle/>
          <a:p>
            <a:r>
              <a:rPr kumimoji="1" lang="en-US" altLang="ja-JP" dirty="0" err="1"/>
              <a:t>tumblr</a:t>
            </a:r>
            <a:endParaRPr kumimoji="1" lang="ja-JP" altLang="en-US" dirty="0"/>
          </a:p>
        </p:txBody>
      </p:sp>
      <p:pic>
        <p:nvPicPr>
          <p:cNvPr id="49" name="図プレースホルダー 48"/>
          <p:cNvPicPr>
            <a:picLocks noGrp="1" noChangeAspect="1"/>
          </p:cNvPicPr>
          <p:nvPr>
            <p:ph type="pic" sz="quarter" idx="22"/>
          </p:nvPr>
        </p:nvPicPr>
        <p:blipFill>
          <a:blip r:embed="rId2" cstate="print">
            <a:extLst>
              <a:ext uri="{28A0092B-C50C-407E-A947-70E740481C1C}">
                <a14:useLocalDpi xmlns:a14="http://schemas.microsoft.com/office/drawing/2010/main" val="0"/>
              </a:ext>
            </a:extLst>
          </a:blip>
          <a:srcRect/>
          <a:stretch>
            <a:fillRect/>
          </a:stretch>
        </p:blipFill>
        <p:spPr/>
      </p:pic>
      <p:pic>
        <p:nvPicPr>
          <p:cNvPr id="48" name="図プレースホルダー 47"/>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a:stretch>
            <a:fillRect/>
          </a:stretch>
        </p:blipFill>
        <p:spPr/>
      </p:pic>
      <p:pic>
        <p:nvPicPr>
          <p:cNvPr id="47" name="図プレースホルダー 46"/>
          <p:cNvPicPr>
            <a:picLocks noGrp="1" noChangeAspect="1"/>
          </p:cNvPicPr>
          <p:nvPr>
            <p:ph type="pic" sz="quarter" idx="16"/>
          </p:nvPr>
        </p:nvPicPr>
        <p:blipFill>
          <a:blip r:embed="rId4" cstate="print">
            <a:extLst>
              <a:ext uri="{28A0092B-C50C-407E-A947-70E740481C1C}">
                <a14:useLocalDpi xmlns:a14="http://schemas.microsoft.com/office/drawing/2010/main" val="0"/>
              </a:ext>
            </a:extLst>
          </a:blip>
          <a:srcRect/>
          <a:stretch>
            <a:fillRect/>
          </a:stretch>
        </p:blipFill>
        <p:spPr/>
      </p:pic>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27890049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8988">
        <p15:prstTrans prst="pageCurlSingle"/>
      </p:transition>
    </mc:Choice>
    <mc:Fallback xmlns="">
      <p:transition spd="slow" advTm="8988">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図プレースホルダー 4"/>
          <p:cNvSpPr>
            <a:spLocks noGrp="1"/>
          </p:cNvSpPr>
          <p:nvPr>
            <p:ph type="pic" sz="quarter" idx="36"/>
          </p:nvPr>
        </p:nvSpPr>
        <p:spPr/>
      </p:sp>
      <p:sp>
        <p:nvSpPr>
          <p:cNvPr id="2" name="フッター プレースホルダー 1"/>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12</a:t>
            </a:fld>
            <a:endParaRPr lang="en-US" dirty="0"/>
          </a:p>
        </p:txBody>
      </p:sp>
      <p:sp>
        <p:nvSpPr>
          <p:cNvPr id="22" name="テキスト プレースホルダー 21"/>
          <p:cNvSpPr>
            <a:spLocks noGrp="1"/>
          </p:cNvSpPr>
          <p:nvPr>
            <p:ph type="body" sz="quarter" idx="13"/>
          </p:nvPr>
        </p:nvSpPr>
        <p:spPr/>
        <p:txBody>
          <a:bodyPr/>
          <a:lstStyle/>
          <a:p>
            <a:r>
              <a:rPr lang="en-US" altLang="ja-JP" dirty="0"/>
              <a:t>Alexander </a:t>
            </a:r>
            <a:r>
              <a:rPr lang="en-US" altLang="ja-JP" dirty="0">
                <a:latin typeface="Route 159 Bold" pitchFamily="50" charset="0"/>
              </a:rPr>
              <a:t>Butler</a:t>
            </a:r>
            <a:endParaRPr kumimoji="1" lang="ja-JP" altLang="en-US" dirty="0"/>
          </a:p>
        </p:txBody>
      </p:sp>
      <p:sp>
        <p:nvSpPr>
          <p:cNvPr id="23" name="テキスト プレースホルダー 22"/>
          <p:cNvSpPr>
            <a:spLocks noGrp="1"/>
          </p:cNvSpPr>
          <p:nvPr>
            <p:ph type="body" sz="quarter" idx="14"/>
          </p:nvPr>
        </p:nvSpPr>
        <p:spPr/>
        <p:txBody>
          <a:bodyPr/>
          <a:lstStyle/>
          <a:p>
            <a:r>
              <a:rPr kumimoji="1" lang="en-US" altLang="ja-JP" dirty="0" err="1"/>
              <a:t>Te</a:t>
            </a:r>
            <a:r>
              <a:rPr kumimoji="1" lang="en-US" altLang="ja-JP" dirty="0"/>
              <a:t> duo </a:t>
            </a:r>
            <a:r>
              <a:rPr kumimoji="1" lang="en-US" altLang="ja-JP" dirty="0" err="1"/>
              <a:t>dolores</a:t>
            </a:r>
            <a:r>
              <a:rPr kumimoji="1" lang="en-US" altLang="ja-JP" dirty="0"/>
              <a:t> </a:t>
            </a:r>
            <a:r>
              <a:rPr kumimoji="1" lang="en-US" altLang="ja-JP" dirty="0" err="1"/>
              <a:t>intellegebat</a:t>
            </a:r>
            <a:r>
              <a:rPr kumimoji="1" lang="en-US" altLang="ja-JP" dirty="0"/>
              <a:t>, ne </a:t>
            </a:r>
            <a:r>
              <a:rPr kumimoji="1" lang="en-US" altLang="ja-JP" dirty="0" err="1"/>
              <a:t>ius</a:t>
            </a:r>
            <a:r>
              <a:rPr kumimoji="1" lang="en-US" altLang="ja-JP" dirty="0"/>
              <a:t> </a:t>
            </a:r>
            <a:r>
              <a:rPr kumimoji="1" lang="en-US" altLang="ja-JP" dirty="0" err="1"/>
              <a:t>eleifend</a:t>
            </a:r>
            <a:r>
              <a:rPr kumimoji="1" lang="en-US" altLang="ja-JP" dirty="0"/>
              <a:t> </a:t>
            </a:r>
            <a:r>
              <a:rPr kumimoji="1" lang="en-US" altLang="ja-JP" dirty="0" err="1"/>
              <a:t>cotidieque</a:t>
            </a:r>
            <a:r>
              <a:rPr kumimoji="1" lang="en-US" altLang="ja-JP" dirty="0"/>
              <a:t>. Sea vitae </a:t>
            </a:r>
            <a:r>
              <a:rPr kumimoji="1" lang="en-US" altLang="ja-JP" dirty="0" err="1"/>
              <a:t>munere</a:t>
            </a:r>
            <a:r>
              <a:rPr kumimoji="1" lang="en-US" altLang="ja-JP" dirty="0"/>
              <a:t> et. </a:t>
            </a:r>
            <a:r>
              <a:rPr kumimoji="1" lang="en-US" altLang="ja-JP" dirty="0" err="1"/>
              <a:t>Aliquid</a:t>
            </a:r>
            <a:r>
              <a:rPr kumimoji="1" lang="en-US" altLang="ja-JP" dirty="0"/>
              <a:t> </a:t>
            </a:r>
            <a:r>
              <a:rPr kumimoji="1" lang="en-US" altLang="ja-JP" dirty="0" err="1"/>
              <a:t>luptatum</a:t>
            </a:r>
            <a:r>
              <a:rPr kumimoji="1" lang="en-US" altLang="ja-JP" dirty="0"/>
              <a:t> </a:t>
            </a:r>
            <a:r>
              <a:rPr kumimoji="1" lang="en-US" altLang="ja-JP" dirty="0" err="1"/>
              <a:t>invenire</a:t>
            </a:r>
            <a:r>
              <a:rPr kumimoji="1" lang="en-US" altLang="ja-JP" dirty="0"/>
              <a:t> </a:t>
            </a:r>
            <a:r>
              <a:rPr kumimoji="1" lang="en-US" altLang="ja-JP" dirty="0" err="1"/>
              <a:t>eam</a:t>
            </a:r>
            <a:r>
              <a:rPr kumimoji="1" lang="en-US" altLang="ja-JP" dirty="0"/>
              <a:t> in, </a:t>
            </a:r>
            <a:r>
              <a:rPr kumimoji="1" lang="en-US" altLang="ja-JP" dirty="0" err="1"/>
              <a:t>te</a:t>
            </a:r>
            <a:r>
              <a:rPr kumimoji="1" lang="en-US" altLang="ja-JP" dirty="0"/>
              <a:t> has </a:t>
            </a:r>
            <a:r>
              <a:rPr kumimoji="1" lang="en-US" altLang="ja-JP" dirty="0" err="1"/>
              <a:t>solet</a:t>
            </a:r>
            <a:r>
              <a:rPr kumimoji="1" lang="en-US" altLang="ja-JP" dirty="0"/>
              <a:t> </a:t>
            </a:r>
            <a:r>
              <a:rPr kumimoji="1" lang="en-US" altLang="ja-JP" dirty="0" err="1"/>
              <a:t>aperiam</a:t>
            </a:r>
            <a:r>
              <a:rPr kumimoji="1" lang="en-US" altLang="ja-JP" dirty="0"/>
              <a:t>, cu qui </a:t>
            </a:r>
            <a:r>
              <a:rPr kumimoji="1" lang="en-US" altLang="ja-JP" dirty="0" err="1"/>
              <a:t>vidit</a:t>
            </a:r>
            <a:r>
              <a:rPr kumimoji="1" lang="en-US" altLang="ja-JP" dirty="0"/>
              <a:t> </a:t>
            </a:r>
            <a:r>
              <a:rPr kumimoji="1" lang="en-US" altLang="ja-JP" dirty="0" err="1"/>
              <a:t>noster</a:t>
            </a:r>
            <a:r>
              <a:rPr kumimoji="1" lang="en-US" altLang="ja-JP" dirty="0"/>
              <a:t> </a:t>
            </a:r>
            <a:r>
              <a:rPr kumimoji="1" lang="en-US" altLang="ja-JP" dirty="0" err="1"/>
              <a:t>periculis</a:t>
            </a:r>
            <a:r>
              <a:rPr kumimoji="1" lang="en-US" altLang="ja-JP" dirty="0"/>
              <a:t>. Ad </a:t>
            </a:r>
            <a:r>
              <a:rPr kumimoji="1" lang="en-US" altLang="ja-JP" dirty="0" err="1"/>
              <a:t>illum</a:t>
            </a:r>
            <a:r>
              <a:rPr kumimoji="1" lang="en-US" altLang="ja-JP" dirty="0"/>
              <a:t> </a:t>
            </a:r>
            <a:r>
              <a:rPr kumimoji="1" lang="en-US" altLang="ja-JP" dirty="0" err="1"/>
              <a:t>incorrupte</a:t>
            </a:r>
            <a:r>
              <a:rPr kumimoji="1" lang="en-US" altLang="ja-JP" dirty="0"/>
              <a:t> qui, </a:t>
            </a:r>
            <a:r>
              <a:rPr kumimoji="1" lang="en-US" altLang="ja-JP" dirty="0" err="1"/>
              <a:t>est</a:t>
            </a:r>
            <a:r>
              <a:rPr kumimoji="1" lang="en-US" altLang="ja-JP" dirty="0"/>
              <a:t> </a:t>
            </a:r>
            <a:r>
              <a:rPr kumimoji="1" lang="en-US" altLang="ja-JP" dirty="0" err="1"/>
              <a:t>decore</a:t>
            </a:r>
            <a:r>
              <a:rPr kumimoji="1" lang="en-US" altLang="ja-JP" dirty="0"/>
              <a:t> </a:t>
            </a:r>
            <a:r>
              <a:rPr kumimoji="1" lang="en-US" altLang="ja-JP" dirty="0" err="1"/>
              <a:t>vulputate</a:t>
            </a:r>
            <a:r>
              <a:rPr kumimoji="1" lang="en-US" altLang="ja-JP" dirty="0"/>
              <a:t> </a:t>
            </a:r>
            <a:r>
              <a:rPr kumimoji="1" lang="en-US" altLang="ja-JP" dirty="0" err="1"/>
              <a:t>appellantur</a:t>
            </a:r>
            <a:r>
              <a:rPr kumimoji="1" lang="en-US" altLang="ja-JP" dirty="0"/>
              <a:t> </a:t>
            </a:r>
            <a:r>
              <a:rPr kumimoji="1" lang="en-US" altLang="ja-JP" dirty="0" err="1"/>
              <a:t>ut.</a:t>
            </a:r>
            <a:r>
              <a:rPr kumimoji="1" lang="en-US" altLang="ja-JP" dirty="0"/>
              <a:t> Cum </a:t>
            </a:r>
            <a:r>
              <a:rPr kumimoji="1" lang="en-US" altLang="ja-JP" dirty="0" err="1"/>
              <a:t>ut</a:t>
            </a:r>
            <a:r>
              <a:rPr kumimoji="1" lang="en-US" altLang="ja-JP" dirty="0"/>
              <a:t> </a:t>
            </a:r>
            <a:r>
              <a:rPr kumimoji="1" lang="en-US" altLang="ja-JP" dirty="0" err="1"/>
              <a:t>insolens</a:t>
            </a:r>
            <a:r>
              <a:rPr kumimoji="1" lang="en-US" altLang="ja-JP" dirty="0"/>
              <a:t> </a:t>
            </a:r>
            <a:r>
              <a:rPr kumimoji="1" lang="en-US" altLang="ja-JP" dirty="0" err="1"/>
              <a:t>salutatus</a:t>
            </a:r>
            <a:r>
              <a:rPr kumimoji="1" lang="en-US" altLang="ja-JP" dirty="0"/>
              <a:t>, impetus </a:t>
            </a:r>
            <a:r>
              <a:rPr kumimoji="1" lang="en-US" altLang="ja-JP" dirty="0" err="1"/>
              <a:t>scripta</a:t>
            </a:r>
            <a:r>
              <a:rPr kumimoji="1" lang="en-US" altLang="ja-JP" dirty="0"/>
              <a:t> </a:t>
            </a:r>
            <a:r>
              <a:rPr kumimoji="1" lang="en-US" altLang="ja-JP" dirty="0" err="1"/>
              <a:t>vocibus</a:t>
            </a:r>
            <a:r>
              <a:rPr kumimoji="1" lang="en-US" altLang="ja-JP" dirty="0"/>
              <a:t> in </a:t>
            </a:r>
            <a:r>
              <a:rPr kumimoji="1" lang="en-US" altLang="ja-JP" dirty="0" err="1"/>
              <a:t>pri</a:t>
            </a:r>
            <a:r>
              <a:rPr kumimoji="1" lang="en-US" altLang="ja-JP" dirty="0"/>
              <a:t>. Fugit </a:t>
            </a:r>
            <a:r>
              <a:rPr kumimoji="1" lang="en-US" altLang="ja-JP" dirty="0" err="1"/>
              <a:t>salutandi</a:t>
            </a:r>
            <a:r>
              <a:rPr kumimoji="1" lang="en-US" altLang="ja-JP" dirty="0"/>
              <a:t> </a:t>
            </a:r>
            <a:r>
              <a:rPr kumimoji="1" lang="en-US" altLang="ja-JP" dirty="0" err="1"/>
              <a:t>pri</a:t>
            </a:r>
            <a:r>
              <a:rPr kumimoji="1" lang="en-US" altLang="ja-JP" dirty="0"/>
              <a:t> cu, </a:t>
            </a:r>
            <a:r>
              <a:rPr kumimoji="1" lang="en-US" altLang="ja-JP" dirty="0" err="1"/>
              <a:t>ea</a:t>
            </a:r>
            <a:r>
              <a:rPr kumimoji="1" lang="en-US" altLang="ja-JP" dirty="0"/>
              <a:t> </a:t>
            </a:r>
            <a:r>
              <a:rPr kumimoji="1" lang="en-US" altLang="ja-JP" dirty="0" err="1"/>
              <a:t>pri</a:t>
            </a:r>
            <a:r>
              <a:rPr kumimoji="1" lang="en-US" altLang="ja-JP" dirty="0"/>
              <a:t> </a:t>
            </a:r>
            <a:r>
              <a:rPr kumimoji="1" lang="en-US" altLang="ja-JP" dirty="0" err="1"/>
              <a:t>nisl</a:t>
            </a:r>
            <a:r>
              <a:rPr kumimoji="1" lang="en-US" altLang="ja-JP" dirty="0"/>
              <a:t> </a:t>
            </a:r>
            <a:r>
              <a:rPr kumimoji="1" lang="en-US" altLang="ja-JP" dirty="0" err="1"/>
              <a:t>ignota</a:t>
            </a:r>
            <a:r>
              <a:rPr kumimoji="1" lang="en-US" altLang="ja-JP" dirty="0"/>
              <a:t>, </a:t>
            </a:r>
            <a:r>
              <a:rPr kumimoji="1" lang="en-US" altLang="ja-JP" dirty="0" err="1"/>
              <a:t>eu</a:t>
            </a:r>
            <a:r>
              <a:rPr kumimoji="1" lang="en-US" altLang="ja-JP" dirty="0"/>
              <a:t> pro </a:t>
            </a:r>
            <a:r>
              <a:rPr kumimoji="1" lang="en-US" altLang="ja-JP" dirty="0" err="1"/>
              <a:t>libris</a:t>
            </a:r>
            <a:r>
              <a:rPr kumimoji="1" lang="en-US" altLang="ja-JP" dirty="0"/>
              <a:t> </a:t>
            </a:r>
            <a:r>
              <a:rPr kumimoji="1" lang="en-US" altLang="ja-JP" dirty="0" err="1"/>
              <a:t>cetero</a:t>
            </a:r>
            <a:r>
              <a:rPr kumimoji="1" lang="en-US" altLang="ja-JP" dirty="0"/>
              <a:t>.</a:t>
            </a:r>
            <a:endParaRPr kumimoji="1" lang="ja-JP" altLang="en-US" dirty="0"/>
          </a:p>
        </p:txBody>
      </p:sp>
      <p:sp>
        <p:nvSpPr>
          <p:cNvPr id="30" name="テキスト プレースホルダー 29"/>
          <p:cNvSpPr>
            <a:spLocks noGrp="1"/>
          </p:cNvSpPr>
          <p:nvPr>
            <p:ph type="body" sz="quarter" idx="16"/>
          </p:nvPr>
        </p:nvSpPr>
        <p:spPr/>
        <p:txBody>
          <a:bodyPr/>
          <a:lstStyle/>
          <a:p>
            <a:r>
              <a:rPr kumimoji="1" lang="en-US" altLang="ja-JP" dirty="0"/>
              <a:t>Creative Director / Art Designer</a:t>
            </a:r>
            <a:endParaRPr kumimoji="1" lang="ja-JP" altLang="en-US" dirty="0"/>
          </a:p>
        </p:txBody>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5291992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901">
        <p15:prstTrans prst="pageCurlSingle"/>
      </p:transition>
    </mc:Choice>
    <mc:Fallback xmlns="">
      <p:transition spd="slow" advTm="3901">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7" name="テキスト プレースホルダー 6"/>
          <p:cNvSpPr>
            <a:spLocks noGrp="1"/>
          </p:cNvSpPr>
          <p:nvPr>
            <p:ph type="body" sz="quarter" idx="11"/>
          </p:nvPr>
        </p:nvSpPr>
        <p:spPr/>
        <p:txBody>
          <a:bodyPr/>
          <a:lstStyle/>
          <a:p>
            <a:r>
              <a:rPr kumimoji="1" lang="en-US" altLang="ja-JP" dirty="0"/>
              <a:t> </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2</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About Us</a:t>
            </a:r>
            <a:endParaRPr kumimoji="1" lang="ja-JP" altLang="en-US" dirty="0"/>
          </a:p>
        </p:txBody>
      </p:sp>
      <p:sp>
        <p:nvSpPr>
          <p:cNvPr id="10" name="テキスト プレースホルダー 9"/>
          <p:cNvSpPr>
            <a:spLocks noGrp="1"/>
          </p:cNvSpPr>
          <p:nvPr>
            <p:ph type="body" sz="quarter" idx="16"/>
          </p:nvPr>
        </p:nvSpPr>
        <p:spPr/>
        <p:txBody>
          <a:bodyPr/>
          <a:lstStyle/>
          <a:p>
            <a:endParaRPr kumimoji="1" lang="ja-JP" altLang="en-US"/>
          </a:p>
        </p:txBody>
      </p:sp>
      <p:sp>
        <p:nvSpPr>
          <p:cNvPr id="11" name="テキスト プレースホルダー 10"/>
          <p:cNvSpPr>
            <a:spLocks noGrp="1"/>
          </p:cNvSpPr>
          <p:nvPr>
            <p:ph type="body" sz="quarter" idx="17"/>
          </p:nvPr>
        </p:nvSpPr>
        <p:spPr/>
        <p:txBody>
          <a:bodyPr/>
          <a:lstStyle/>
          <a:p>
            <a:endParaRPr kumimoji="1" lang="ja-JP" altLang="en-US"/>
          </a:p>
        </p:txBody>
      </p:sp>
      <p:sp>
        <p:nvSpPr>
          <p:cNvPr id="12" name="テキスト プレースホルダー 11"/>
          <p:cNvSpPr>
            <a:spLocks noGrp="1"/>
          </p:cNvSpPr>
          <p:nvPr>
            <p:ph type="body" sz="quarter" idx="18"/>
          </p:nvPr>
        </p:nvSpPr>
        <p:spPr/>
        <p:txBody>
          <a:bodyPr/>
          <a:lstStyle/>
          <a:p>
            <a:endParaRPr kumimoji="1" lang="ja-JP" altLang="en-US"/>
          </a:p>
        </p:txBody>
      </p:sp>
      <p:sp>
        <p:nvSpPr>
          <p:cNvPr id="13" name="テキスト プレースホルダー 12"/>
          <p:cNvSpPr>
            <a:spLocks noGrp="1"/>
          </p:cNvSpPr>
          <p:nvPr>
            <p:ph type="body" sz="quarter" idx="19"/>
          </p:nvPr>
        </p:nvSpPr>
        <p:spPr/>
        <p:txBody>
          <a:bodyPr/>
          <a:lstStyle/>
          <a:p>
            <a:endParaRPr kumimoji="1" lang="ja-JP" altLang="en-US"/>
          </a:p>
        </p:txBody>
      </p:sp>
    </p:spTree>
    <p:extLst>
      <p:ext uri="{BB962C8B-B14F-4D97-AF65-F5344CB8AC3E}">
        <p14:creationId xmlns:p14="http://schemas.microsoft.com/office/powerpoint/2010/main" val="2331211131"/>
      </p:ext>
    </p:extLst>
  </p:cSld>
  <p:clrMapOvr>
    <a:masterClrMapping/>
  </p:clrMapOvr>
  <mc:AlternateContent xmlns:mc="http://schemas.openxmlformats.org/markup-compatibility/2006" xmlns:p14="http://schemas.microsoft.com/office/powerpoint/2010/main">
    <mc:Choice Requires="p14">
      <p:transition spd="slow" p14:dur="1250" advTm="3668">
        <p14:flip dir="r"/>
      </p:transition>
    </mc:Choice>
    <mc:Fallback xmlns="">
      <p:transition spd="slow" advTm="3668">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14</a:t>
            </a:fld>
            <a:endParaRPr lang="en-US" dirty="0"/>
          </a:p>
        </p:txBody>
      </p:sp>
      <p:sp>
        <p:nvSpPr>
          <p:cNvPr id="7" name="テキスト プレースホルダー 6"/>
          <p:cNvSpPr>
            <a:spLocks noGrp="1"/>
          </p:cNvSpPr>
          <p:nvPr>
            <p:ph type="body" sz="quarter" idx="12"/>
          </p:nvPr>
        </p:nvSpPr>
        <p:spPr/>
        <p:txBody>
          <a:bodyPr/>
          <a:lstStyle/>
          <a:p>
            <a:r>
              <a:rPr kumimoji="1" lang="en-US" altLang="ja-JP" dirty="0"/>
              <a:t>An mea mundi </a:t>
            </a:r>
            <a:r>
              <a:rPr kumimoji="1" lang="en-US" altLang="ja-JP" dirty="0" err="1"/>
              <a:t>soleat</a:t>
            </a:r>
            <a:r>
              <a:rPr kumimoji="1" lang="en-US" altLang="ja-JP" dirty="0"/>
              <a:t>, ne </a:t>
            </a:r>
            <a:r>
              <a:rPr kumimoji="1" lang="en-US" altLang="ja-JP" dirty="0" err="1"/>
              <a:t>falli</a:t>
            </a:r>
            <a:r>
              <a:rPr kumimoji="1" lang="en-US" altLang="ja-JP" dirty="0"/>
              <a:t> </a:t>
            </a:r>
            <a:r>
              <a:rPr kumimoji="1" lang="en-US" altLang="ja-JP" dirty="0" err="1"/>
              <a:t>tacimates</a:t>
            </a:r>
            <a:r>
              <a:rPr kumimoji="1" lang="en-US" altLang="ja-JP" dirty="0"/>
              <a:t> </a:t>
            </a:r>
            <a:r>
              <a:rPr kumimoji="1" lang="en-US" altLang="ja-JP" dirty="0" err="1"/>
              <a:t>eum</a:t>
            </a:r>
            <a:r>
              <a:rPr kumimoji="1" lang="en-US" altLang="ja-JP" dirty="0"/>
              <a:t>. </a:t>
            </a:r>
            <a:r>
              <a:rPr kumimoji="1" lang="en-US" altLang="ja-JP" dirty="0" err="1"/>
              <a:t>Summo</a:t>
            </a:r>
            <a:r>
              <a:rPr kumimoji="1" lang="en-US" altLang="ja-JP" dirty="0"/>
              <a:t> </a:t>
            </a:r>
            <a:r>
              <a:rPr kumimoji="1" lang="en-US" altLang="ja-JP" dirty="0" err="1"/>
              <a:t>discere</a:t>
            </a:r>
            <a:r>
              <a:rPr kumimoji="1" lang="en-US" altLang="ja-JP" dirty="0"/>
              <a:t> </a:t>
            </a:r>
            <a:r>
              <a:rPr kumimoji="1" lang="en-US" altLang="ja-JP" dirty="0" err="1"/>
              <a:t>adversarium</a:t>
            </a:r>
            <a:r>
              <a:rPr kumimoji="1" lang="en-US" altLang="ja-JP" dirty="0"/>
              <a:t> per </a:t>
            </a:r>
            <a:r>
              <a:rPr kumimoji="1" lang="en-US" altLang="ja-JP" dirty="0" err="1"/>
              <a:t>te</a:t>
            </a:r>
            <a:r>
              <a:rPr kumimoji="1" lang="en-US" altLang="ja-JP" dirty="0"/>
              <a:t>, ad </a:t>
            </a:r>
            <a:r>
              <a:rPr kumimoji="1" lang="en-US" altLang="ja-JP" dirty="0" err="1"/>
              <a:t>usu</a:t>
            </a:r>
            <a:r>
              <a:rPr kumimoji="1" lang="en-US" altLang="ja-JP" dirty="0"/>
              <a:t> </a:t>
            </a:r>
            <a:r>
              <a:rPr kumimoji="1" lang="en-US" altLang="ja-JP" dirty="0" err="1"/>
              <a:t>nullam</a:t>
            </a:r>
            <a:r>
              <a:rPr kumimoji="1" lang="en-US" altLang="ja-JP" dirty="0"/>
              <a:t> </a:t>
            </a:r>
            <a:r>
              <a:rPr kumimoji="1" lang="en-US" altLang="ja-JP" dirty="0" err="1"/>
              <a:t>prompta</a:t>
            </a:r>
            <a:r>
              <a:rPr kumimoji="1" lang="en-US" altLang="ja-JP" dirty="0"/>
              <a:t> </a:t>
            </a:r>
            <a:r>
              <a:rPr kumimoji="1" lang="en-US" altLang="ja-JP" dirty="0" err="1"/>
              <a:t>blandit</a:t>
            </a:r>
            <a:r>
              <a:rPr kumimoji="1" lang="en-US" altLang="ja-JP" dirty="0"/>
              <a:t>, id cum </a:t>
            </a:r>
            <a:r>
              <a:rPr kumimoji="1" lang="en-US" altLang="ja-JP" dirty="0" err="1"/>
              <a:t>quot</a:t>
            </a:r>
            <a:r>
              <a:rPr kumimoji="1" lang="en-US" altLang="ja-JP" dirty="0"/>
              <a:t> </a:t>
            </a:r>
            <a:r>
              <a:rPr kumimoji="1" lang="en-US" altLang="ja-JP" dirty="0" err="1"/>
              <a:t>facilis</a:t>
            </a:r>
            <a:r>
              <a:rPr kumimoji="1" lang="en-US" altLang="ja-JP" dirty="0"/>
              <a:t> </a:t>
            </a:r>
            <a:r>
              <a:rPr kumimoji="1" lang="en-US" altLang="ja-JP" dirty="0" err="1"/>
              <a:t>vulputate</a:t>
            </a:r>
            <a:r>
              <a:rPr kumimoji="1" lang="en-US" altLang="ja-JP" dirty="0"/>
              <a:t>. Nam </a:t>
            </a:r>
            <a:r>
              <a:rPr kumimoji="1" lang="en-US" altLang="ja-JP" dirty="0" err="1"/>
              <a:t>mutat</a:t>
            </a:r>
            <a:r>
              <a:rPr kumimoji="1" lang="en-US" altLang="ja-JP" dirty="0"/>
              <a:t> </a:t>
            </a:r>
            <a:r>
              <a:rPr kumimoji="1" lang="en-US" altLang="ja-JP" dirty="0" err="1"/>
              <a:t>mazim</a:t>
            </a:r>
            <a:r>
              <a:rPr kumimoji="1" lang="en-US" altLang="ja-JP" dirty="0"/>
              <a:t> </a:t>
            </a:r>
            <a:r>
              <a:rPr kumimoji="1" lang="en-US" altLang="ja-JP" dirty="0" err="1"/>
              <a:t>legere</a:t>
            </a:r>
            <a:r>
              <a:rPr kumimoji="1" lang="en-US" altLang="ja-JP" dirty="0"/>
              <a:t> </a:t>
            </a:r>
            <a:r>
              <a:rPr kumimoji="1" lang="en-US" altLang="ja-JP" dirty="0" err="1"/>
              <a:t>ut</a:t>
            </a:r>
            <a:r>
              <a:rPr kumimoji="1" lang="en-US" altLang="ja-JP" dirty="0"/>
              <a:t>, cu </a:t>
            </a:r>
            <a:r>
              <a:rPr kumimoji="1" lang="en-US" altLang="ja-JP" dirty="0" err="1"/>
              <a:t>summo</a:t>
            </a:r>
            <a:r>
              <a:rPr kumimoji="1" lang="en-US" altLang="ja-JP" dirty="0"/>
              <a:t> </a:t>
            </a:r>
            <a:r>
              <a:rPr kumimoji="1" lang="en-US" altLang="ja-JP" dirty="0" err="1"/>
              <a:t>essent</a:t>
            </a:r>
            <a:r>
              <a:rPr kumimoji="1" lang="en-US" altLang="ja-JP" dirty="0"/>
              <a:t> </a:t>
            </a:r>
            <a:r>
              <a:rPr kumimoji="1" lang="en-US" altLang="ja-JP" dirty="0" err="1"/>
              <a:t>recteque</a:t>
            </a:r>
            <a:r>
              <a:rPr kumimoji="1" lang="en-US" altLang="ja-JP" dirty="0"/>
              <a:t> vis, </a:t>
            </a:r>
            <a:r>
              <a:rPr kumimoji="1" lang="en-US" altLang="ja-JP" dirty="0" err="1"/>
              <a:t>eu</a:t>
            </a:r>
            <a:r>
              <a:rPr kumimoji="1" lang="en-US" altLang="ja-JP" dirty="0"/>
              <a:t> impetus </a:t>
            </a:r>
            <a:r>
              <a:rPr kumimoji="1" lang="en-US" altLang="ja-JP" dirty="0" err="1"/>
              <a:t>viderer</a:t>
            </a:r>
            <a:r>
              <a:rPr kumimoji="1" lang="en-US" altLang="ja-JP" dirty="0"/>
              <a:t> </a:t>
            </a:r>
            <a:r>
              <a:rPr kumimoji="1" lang="en-US" altLang="ja-JP" dirty="0" err="1"/>
              <a:t>platonem</a:t>
            </a:r>
            <a:r>
              <a:rPr kumimoji="1" lang="en-US" altLang="ja-JP" dirty="0"/>
              <a:t> est.</a:t>
            </a:r>
            <a:endParaRPr kumimoji="1" lang="ja-JP" altLang="en-US" dirty="0"/>
          </a:p>
        </p:txBody>
      </p:sp>
      <p:sp>
        <p:nvSpPr>
          <p:cNvPr id="8" name="テキスト プレースホルダー 7"/>
          <p:cNvSpPr>
            <a:spLocks noGrp="1"/>
          </p:cNvSpPr>
          <p:nvPr>
            <p:ph type="body" sz="quarter" idx="13"/>
          </p:nvPr>
        </p:nvSpPr>
        <p:spPr/>
        <p:txBody>
          <a:bodyPr/>
          <a:lstStyle/>
          <a:p>
            <a:r>
              <a:rPr kumimoji="1" lang="en-US" altLang="ja-JP" dirty="0"/>
              <a:t>Our Vision</a:t>
            </a:r>
            <a:endParaRPr kumimoji="1" lang="ja-JP" altLang="en-US" dirty="0"/>
          </a:p>
        </p:txBody>
      </p:sp>
    </p:spTree>
    <p:extLst>
      <p:ext uri="{BB962C8B-B14F-4D97-AF65-F5344CB8AC3E}">
        <p14:creationId xmlns:p14="http://schemas.microsoft.com/office/powerpoint/2010/main" val="6242193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3290">
        <p15:prstTrans prst="prestige"/>
      </p:transition>
    </mc:Choice>
    <mc:Fallback xmlns="">
      <p:transition spd="slow" advTm="329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0" name="テキスト プレースホルダー 9"/>
          <p:cNvSpPr>
            <a:spLocks noGrp="1"/>
          </p:cNvSpPr>
          <p:nvPr>
            <p:ph type="body" sz="quarter" idx="11"/>
          </p:nvPr>
        </p:nvSpPr>
        <p:spPr/>
        <p:txBody>
          <a:bodyPr/>
          <a:lstStyle/>
          <a:p>
            <a:r>
              <a:rPr kumimoji="1" lang="en-US" altLang="ja-JP" dirty="0"/>
              <a:t> </a:t>
            </a:r>
            <a:endParaRPr kumimoji="1" lang="ja-JP" altLang="en-US" dirty="0"/>
          </a:p>
        </p:txBody>
      </p:sp>
      <p:sp>
        <p:nvSpPr>
          <p:cNvPr id="11" name="テキスト プレースホルダー 10"/>
          <p:cNvSpPr>
            <a:spLocks noGrp="1"/>
          </p:cNvSpPr>
          <p:nvPr>
            <p:ph type="body" sz="quarter" idx="14"/>
          </p:nvPr>
        </p:nvSpPr>
        <p:spPr/>
        <p:txBody>
          <a:bodyPr/>
          <a:lstStyle/>
          <a:p>
            <a:r>
              <a:rPr kumimoji="1" lang="en-US" altLang="ja-JP" dirty="0"/>
              <a:t>What We Do</a:t>
            </a:r>
            <a:endParaRPr kumimoji="1" lang="ja-JP" altLang="en-US" dirty="0"/>
          </a:p>
        </p:txBody>
      </p:sp>
      <p:sp>
        <p:nvSpPr>
          <p:cNvPr id="12" name="テキスト プレースホルダー 11"/>
          <p:cNvSpPr>
            <a:spLocks noGrp="1"/>
          </p:cNvSpPr>
          <p:nvPr>
            <p:ph type="body" sz="quarter" idx="15"/>
          </p:nvPr>
        </p:nvSpPr>
        <p:spPr/>
        <p:txBody>
          <a:bodyPr/>
          <a:lstStyle/>
          <a:p>
            <a:r>
              <a:rPr kumimoji="1" lang="en-US" altLang="ja-JP" dirty="0"/>
              <a:t>Alia </a:t>
            </a:r>
            <a:r>
              <a:rPr kumimoji="1" lang="en-US" altLang="ja-JP" dirty="0" err="1"/>
              <a:t>insolens</a:t>
            </a:r>
            <a:r>
              <a:rPr kumimoji="1" lang="en-US" altLang="ja-JP" dirty="0"/>
              <a:t> </a:t>
            </a:r>
            <a:r>
              <a:rPr kumimoji="1" lang="en-US" altLang="ja-JP" dirty="0" err="1"/>
              <a:t>consulatu</a:t>
            </a:r>
            <a:r>
              <a:rPr kumimoji="1" lang="en-US" altLang="ja-JP" dirty="0"/>
              <a:t> at mea, </a:t>
            </a:r>
            <a:r>
              <a:rPr kumimoji="1" lang="en-US" altLang="ja-JP" dirty="0" err="1"/>
              <a:t>vix</a:t>
            </a:r>
            <a:r>
              <a:rPr kumimoji="1" lang="en-US" altLang="ja-JP" dirty="0"/>
              <a:t> in </a:t>
            </a:r>
            <a:r>
              <a:rPr kumimoji="1" lang="en-US" altLang="ja-JP" dirty="0" err="1"/>
              <a:t>nonumy</a:t>
            </a:r>
            <a:r>
              <a:rPr kumimoji="1" lang="en-US" altLang="ja-JP" dirty="0"/>
              <a:t> </a:t>
            </a:r>
            <a:r>
              <a:rPr kumimoji="1" lang="en-US" altLang="ja-JP" dirty="0" err="1"/>
              <a:t>equidem</a:t>
            </a:r>
            <a:r>
              <a:rPr kumimoji="1" lang="en-US" altLang="ja-JP" dirty="0"/>
              <a:t> </a:t>
            </a:r>
            <a:r>
              <a:rPr kumimoji="1" lang="en-US" altLang="ja-JP" dirty="0" err="1"/>
              <a:t>utroque</a:t>
            </a:r>
            <a:r>
              <a:rPr kumimoji="1" lang="en-US" altLang="ja-JP" dirty="0"/>
              <a:t>. </a:t>
            </a:r>
            <a:endParaRPr kumimoji="1" lang="ja-JP" altLang="en-US" dirty="0"/>
          </a:p>
        </p:txBody>
      </p:sp>
      <p:pic>
        <p:nvPicPr>
          <p:cNvPr id="22" name="図プレースホルダー 21"/>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sp>
        <p:nvSpPr>
          <p:cNvPr id="14" name="テキスト プレースホルダー 13"/>
          <p:cNvSpPr>
            <a:spLocks noGrp="1"/>
          </p:cNvSpPr>
          <p:nvPr>
            <p:ph type="body" sz="quarter" idx="17"/>
          </p:nvPr>
        </p:nvSpPr>
        <p:spPr/>
        <p:txBody>
          <a:bodyPr/>
          <a:lstStyle/>
          <a:p>
            <a:r>
              <a:rPr kumimoji="1" lang="en-US" altLang="ja-JP" dirty="0"/>
              <a:t>Our Vision</a:t>
            </a:r>
            <a:endParaRPr kumimoji="1" lang="ja-JP" altLang="en-US" dirty="0"/>
          </a:p>
        </p:txBody>
      </p:sp>
      <p:sp>
        <p:nvSpPr>
          <p:cNvPr id="15" name="テキスト プレースホルダー 14"/>
          <p:cNvSpPr>
            <a:spLocks noGrp="1"/>
          </p:cNvSpPr>
          <p:nvPr>
            <p:ph type="body" sz="quarter" idx="18"/>
          </p:nvPr>
        </p:nvSpPr>
        <p:spPr/>
        <p:txBody>
          <a:bodyPr/>
          <a:lstStyle/>
          <a:p>
            <a:r>
              <a:rPr kumimoji="1" lang="en-US" altLang="ja-JP" dirty="0" err="1"/>
              <a:t>Erat</a:t>
            </a:r>
            <a:r>
              <a:rPr kumimoji="1" lang="en-US" altLang="ja-JP" dirty="0"/>
              <a:t> </a:t>
            </a:r>
            <a:r>
              <a:rPr kumimoji="1" lang="en-US" altLang="ja-JP" dirty="0" err="1"/>
              <a:t>accusata</a:t>
            </a:r>
            <a:r>
              <a:rPr kumimoji="1" lang="en-US" altLang="ja-JP" dirty="0"/>
              <a:t> </a:t>
            </a:r>
            <a:r>
              <a:rPr kumimoji="1" lang="en-US" altLang="ja-JP" dirty="0" err="1"/>
              <a:t>nec</a:t>
            </a:r>
            <a:r>
              <a:rPr kumimoji="1" lang="en-US" altLang="ja-JP" dirty="0"/>
              <a:t> ne, an </a:t>
            </a:r>
            <a:r>
              <a:rPr kumimoji="1" lang="en-US" altLang="ja-JP" dirty="0" err="1"/>
              <a:t>ignota</a:t>
            </a:r>
            <a:r>
              <a:rPr kumimoji="1" lang="en-US" altLang="ja-JP" dirty="0"/>
              <a:t> doming </a:t>
            </a:r>
            <a:r>
              <a:rPr kumimoji="1" lang="en-US" altLang="ja-JP" dirty="0" err="1"/>
              <a:t>dolorum</a:t>
            </a:r>
            <a:r>
              <a:rPr kumimoji="1" lang="en-US" altLang="ja-JP" dirty="0"/>
              <a:t> has. </a:t>
            </a:r>
            <a:r>
              <a:rPr kumimoji="1" lang="en-US" altLang="ja-JP" dirty="0" err="1"/>
              <a:t>Tritani</a:t>
            </a:r>
            <a:r>
              <a:rPr kumimoji="1" lang="en-US" altLang="ja-JP" dirty="0"/>
              <a:t> </a:t>
            </a:r>
            <a:r>
              <a:rPr kumimoji="1" lang="en-US" altLang="ja-JP" dirty="0" err="1"/>
              <a:t>suscipit</a:t>
            </a:r>
            <a:r>
              <a:rPr kumimoji="1" lang="en-US" altLang="ja-JP" dirty="0"/>
              <a:t> </a:t>
            </a:r>
            <a:r>
              <a:rPr kumimoji="1" lang="en-US" altLang="ja-JP" dirty="0" err="1"/>
              <a:t>te</a:t>
            </a:r>
            <a:r>
              <a:rPr kumimoji="1" lang="en-US" altLang="ja-JP" dirty="0"/>
              <a:t> </a:t>
            </a:r>
            <a:r>
              <a:rPr kumimoji="1" lang="en-US" altLang="ja-JP" dirty="0" err="1"/>
              <a:t>mel</a:t>
            </a:r>
            <a:r>
              <a:rPr kumimoji="1" lang="en-US" altLang="ja-JP" dirty="0"/>
              <a:t>. </a:t>
            </a:r>
            <a:endParaRPr kumimoji="1" lang="ja-JP" altLang="en-US" dirty="0"/>
          </a:p>
        </p:txBody>
      </p:sp>
      <p:pic>
        <p:nvPicPr>
          <p:cNvPr id="23" name="図プレースホルダー 22"/>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a:stretch>
            <a:fillRect/>
          </a:stretch>
        </p:blipFill>
        <p:spPr/>
      </p:pic>
      <p:sp>
        <p:nvSpPr>
          <p:cNvPr id="17" name="テキスト プレースホルダー 16"/>
          <p:cNvSpPr>
            <a:spLocks noGrp="1"/>
          </p:cNvSpPr>
          <p:nvPr>
            <p:ph type="body" sz="quarter" idx="20"/>
          </p:nvPr>
        </p:nvSpPr>
        <p:spPr/>
        <p:txBody>
          <a:bodyPr/>
          <a:lstStyle/>
          <a:p>
            <a:r>
              <a:rPr kumimoji="1" lang="en-US" altLang="ja-JP" dirty="0"/>
              <a:t>Our Goal</a:t>
            </a:r>
            <a:endParaRPr kumimoji="1" lang="ja-JP" altLang="en-US" dirty="0"/>
          </a:p>
        </p:txBody>
      </p:sp>
      <p:sp>
        <p:nvSpPr>
          <p:cNvPr id="18" name="テキスト プレースホルダー 17"/>
          <p:cNvSpPr>
            <a:spLocks noGrp="1"/>
          </p:cNvSpPr>
          <p:nvPr>
            <p:ph type="body" sz="quarter" idx="21"/>
          </p:nvPr>
        </p:nvSpPr>
        <p:spPr/>
        <p:txBody>
          <a:bodyPr/>
          <a:lstStyle/>
          <a:p>
            <a:r>
              <a:rPr kumimoji="1" lang="en-US" altLang="ja-JP" dirty="0" err="1"/>
              <a:t>Fierent</a:t>
            </a:r>
            <a:r>
              <a:rPr kumimoji="1" lang="en-US" altLang="ja-JP" dirty="0"/>
              <a:t> </a:t>
            </a:r>
            <a:r>
              <a:rPr kumimoji="1" lang="en-US" altLang="ja-JP" dirty="0" err="1"/>
              <a:t>volutpat</a:t>
            </a:r>
            <a:r>
              <a:rPr kumimoji="1" lang="en-US" altLang="ja-JP" dirty="0"/>
              <a:t> </a:t>
            </a:r>
            <a:r>
              <a:rPr kumimoji="1" lang="en-US" altLang="ja-JP" dirty="0" err="1"/>
              <a:t>dissentiet</a:t>
            </a:r>
            <a:r>
              <a:rPr kumimoji="1" lang="en-US" altLang="ja-JP" dirty="0"/>
              <a:t> an qui. Tale vide </a:t>
            </a:r>
            <a:r>
              <a:rPr kumimoji="1" lang="en-US" altLang="ja-JP" dirty="0" err="1"/>
              <a:t>inciderint</a:t>
            </a:r>
            <a:r>
              <a:rPr kumimoji="1" lang="en-US" altLang="ja-JP" dirty="0"/>
              <a:t> vis </a:t>
            </a:r>
            <a:r>
              <a:rPr kumimoji="1" lang="en-US" altLang="ja-JP" dirty="0" err="1"/>
              <a:t>te</a:t>
            </a:r>
            <a:r>
              <a:rPr kumimoji="1" lang="en-US" altLang="ja-JP" dirty="0"/>
              <a:t>. Ad </a:t>
            </a:r>
            <a:r>
              <a:rPr kumimoji="1" lang="en-US" altLang="ja-JP" dirty="0" err="1"/>
              <a:t>nec</a:t>
            </a:r>
            <a:r>
              <a:rPr kumimoji="1" lang="en-US" altLang="ja-JP" dirty="0"/>
              <a:t> animal </a:t>
            </a:r>
            <a:r>
              <a:rPr kumimoji="1" lang="en-US" altLang="ja-JP" dirty="0" err="1"/>
              <a:t>discere</a:t>
            </a:r>
            <a:r>
              <a:rPr kumimoji="1" lang="en-US" altLang="ja-JP" dirty="0"/>
              <a:t>.</a:t>
            </a:r>
            <a:endParaRPr kumimoji="1" lang="ja-JP" altLang="en-US" dirty="0"/>
          </a:p>
        </p:txBody>
      </p:sp>
      <p:pic>
        <p:nvPicPr>
          <p:cNvPr id="24" name="図プレースホルダー 23"/>
          <p:cNvPicPr>
            <a:picLocks noGrp="1" noChangeAspect="1"/>
          </p:cNvPicPr>
          <p:nvPr>
            <p:ph type="pic" sz="quarter" idx="22"/>
          </p:nvPr>
        </p:nvPicPr>
        <p:blipFill>
          <a:blip r:embed="rId4" cstate="print">
            <a:extLst>
              <a:ext uri="{28A0092B-C50C-407E-A947-70E740481C1C}">
                <a14:useLocalDpi xmlns:a14="http://schemas.microsoft.com/office/drawing/2010/main" val="0"/>
              </a:ext>
            </a:extLst>
          </a:blip>
          <a:srcRect/>
          <a:stretch>
            <a:fillRect/>
          </a:stretch>
        </p:blipFill>
        <p:spPr/>
      </p:pic>
      <p:sp>
        <p:nvSpPr>
          <p:cNvPr id="20" name="テキスト プレースホルダー 19"/>
          <p:cNvSpPr>
            <a:spLocks noGrp="1"/>
          </p:cNvSpPr>
          <p:nvPr>
            <p:ph type="body" sz="quarter" idx="23"/>
          </p:nvPr>
        </p:nvSpPr>
        <p:spPr/>
        <p:txBody>
          <a:bodyPr/>
          <a:lstStyle/>
          <a:p>
            <a:r>
              <a:rPr kumimoji="1" lang="en-US" altLang="ja-JP" dirty="0"/>
              <a:t>Our Mission</a:t>
            </a:r>
            <a:endParaRPr kumimoji="1" lang="ja-JP" altLang="en-US" dirty="0"/>
          </a:p>
        </p:txBody>
      </p:sp>
      <p:sp>
        <p:nvSpPr>
          <p:cNvPr id="27" name="テキスト プレースホルダー 26"/>
          <p:cNvSpPr>
            <a:spLocks noGrp="1"/>
          </p:cNvSpPr>
          <p:nvPr>
            <p:ph type="body" sz="quarter" idx="24"/>
          </p:nvPr>
        </p:nvSpPr>
        <p:spPr/>
        <p:txBody>
          <a:bodyPr/>
          <a:lstStyle/>
          <a:p>
            <a:endParaRPr kumimoji="1" lang="ja-JP" altLang="en-US"/>
          </a:p>
        </p:txBody>
      </p:sp>
      <p:sp>
        <p:nvSpPr>
          <p:cNvPr id="28" name="テキスト プレースホルダー 27"/>
          <p:cNvSpPr>
            <a:spLocks noGrp="1"/>
          </p:cNvSpPr>
          <p:nvPr>
            <p:ph type="body" sz="quarter" idx="25"/>
          </p:nvPr>
        </p:nvSpPr>
        <p:spPr/>
        <p:txBody>
          <a:bodyPr/>
          <a:lstStyle/>
          <a:p>
            <a:endParaRPr kumimoji="1" lang="ja-JP" altLang="en-US"/>
          </a:p>
        </p:txBody>
      </p:sp>
      <p:sp>
        <p:nvSpPr>
          <p:cNvPr id="29" name="テキスト プレースホルダー 28"/>
          <p:cNvSpPr>
            <a:spLocks noGrp="1"/>
          </p:cNvSpPr>
          <p:nvPr>
            <p:ph type="body" sz="quarter" idx="26"/>
          </p:nvPr>
        </p:nvSpPr>
        <p:spPr/>
        <p:txBody>
          <a:bodyPr/>
          <a:lstStyle/>
          <a:p>
            <a:endParaRPr kumimoji="1" lang="ja-JP" altLang="en-US"/>
          </a:p>
        </p:txBody>
      </p:sp>
      <p:sp>
        <p:nvSpPr>
          <p:cNvPr id="30" name="テキスト プレースホルダー 29"/>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12987269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7941">
        <p15:prstTrans prst="pageCurlSingle"/>
      </p:transition>
    </mc:Choice>
    <mc:Fallback xmlns="">
      <p:transition spd="slow" advTm="7941">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Our Goal</a:t>
            </a:r>
            <a:endParaRPr kumimoji="1" lang="ja-JP" altLang="en-US" dirty="0"/>
          </a:p>
        </p:txBody>
      </p:sp>
      <p:sp>
        <p:nvSpPr>
          <p:cNvPr id="3" name="フッター プレースホルダー 2"/>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16</a:t>
            </a:fld>
            <a:endParaRPr lang="en-US" dirty="0"/>
          </a:p>
        </p:txBody>
      </p:sp>
      <p:sp>
        <p:nvSpPr>
          <p:cNvPr id="8" name="テキスト プレースホルダー 7"/>
          <p:cNvSpPr>
            <a:spLocks noGrp="1"/>
          </p:cNvSpPr>
          <p:nvPr>
            <p:ph type="body" sz="quarter" idx="12"/>
          </p:nvPr>
        </p:nvSpPr>
        <p:spPr/>
        <p:txBody>
          <a:bodyPr>
            <a:normAutofit/>
          </a:bodyPr>
          <a:lstStyle/>
          <a:p>
            <a:r>
              <a:rPr kumimoji="1" lang="en-US" altLang="ja-JP" dirty="0"/>
              <a:t>Lorem ipsum dolor sit amet, ne dicta democritum moderatius his, in pri illum errem constituam. Impedit fuisset nam te. Pro id impetus tractatos, eu consul consulatu nam. His suas periculis assentior no, brute appetere est ei, voluptatum dissentiet id cum. Ut harum ornatus mei, sea graece facete et.</a:t>
            </a:r>
          </a:p>
          <a:p>
            <a:r>
              <a:rPr kumimoji="1" lang="en-US" altLang="ja-JP" dirty="0"/>
              <a:t>Sea te quot dolores, ut quo decore homero copiosae. Eos nostro legimus no, te choro fabulas definiebas his. Id nobis doming corrumpit mea, tota menandri deserunt ei his. Id utamur tamquam his.</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Creating our future</a:t>
            </a:r>
            <a:endParaRPr kumimoji="1" lang="ja-JP" altLang="en-US" dirty="0"/>
          </a:p>
        </p:txBody>
      </p:sp>
    </p:spTree>
    <p:extLst>
      <p:ext uri="{BB962C8B-B14F-4D97-AF65-F5344CB8AC3E}">
        <p14:creationId xmlns:p14="http://schemas.microsoft.com/office/powerpoint/2010/main" val="7012820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650">
        <p15:prstTrans prst="pageCurlSingle"/>
      </p:transition>
    </mc:Choice>
    <mc:Fallback xmlns="">
      <p:transition spd="slow" advTm="265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34"/>
          </p:nvPr>
        </p:nvSpPr>
        <p:spPr/>
      </p:sp>
      <p:sp>
        <p:nvSpPr>
          <p:cNvPr id="24" name="テキスト プレースホルダー 23"/>
          <p:cNvSpPr>
            <a:spLocks noGrp="1"/>
          </p:cNvSpPr>
          <p:nvPr>
            <p:ph type="body" sz="quarter" idx="25"/>
          </p:nvPr>
        </p:nvSpPr>
        <p:spPr/>
        <p:txBody>
          <a:body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17</a:t>
            </a:fld>
            <a:endParaRPr lang="en-US" dirty="0"/>
          </a:p>
        </p:txBody>
      </p:sp>
      <p:pic>
        <p:nvPicPr>
          <p:cNvPr id="33" name="図プレースホルダー 3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sp>
        <p:nvSpPr>
          <p:cNvPr id="22" name="テキスト プレースホルダー 21"/>
          <p:cNvSpPr>
            <a:spLocks noGrp="1"/>
          </p:cNvSpPr>
          <p:nvPr>
            <p:ph type="body" sz="quarter" idx="17"/>
          </p:nvPr>
        </p:nvSpPr>
        <p:spPr/>
        <p:txBody>
          <a:bodyPr/>
          <a:lstStyle/>
          <a:p>
            <a:r>
              <a:rPr kumimoji="1" lang="en-US" altLang="ja-JP" dirty="0" err="1"/>
              <a:t>Ei</a:t>
            </a:r>
            <a:r>
              <a:rPr kumimoji="1" lang="en-US" altLang="ja-JP" dirty="0"/>
              <a:t> </a:t>
            </a:r>
            <a:r>
              <a:rPr kumimoji="1" lang="en-US" altLang="ja-JP" dirty="0" err="1"/>
              <a:t>rebum</a:t>
            </a:r>
            <a:r>
              <a:rPr kumimoji="1" lang="en-US" altLang="ja-JP" dirty="0"/>
              <a:t> </a:t>
            </a:r>
            <a:r>
              <a:rPr kumimoji="1" lang="en-US" altLang="ja-JP" dirty="0" err="1"/>
              <a:t>graeci</a:t>
            </a:r>
            <a:r>
              <a:rPr kumimoji="1" lang="en-US" altLang="ja-JP" dirty="0"/>
              <a:t> </a:t>
            </a:r>
            <a:r>
              <a:rPr kumimoji="1" lang="en-US" altLang="ja-JP" dirty="0" err="1"/>
              <a:t>insolens</a:t>
            </a:r>
            <a:r>
              <a:rPr kumimoji="1" lang="en-US" altLang="ja-JP" dirty="0"/>
              <a:t> sit. Quo </a:t>
            </a:r>
            <a:r>
              <a:rPr kumimoji="1" lang="en-US" altLang="ja-JP" dirty="0" err="1"/>
              <a:t>salutatus</a:t>
            </a:r>
            <a:r>
              <a:rPr kumimoji="1" lang="en-US" altLang="ja-JP" dirty="0"/>
              <a:t> </a:t>
            </a:r>
            <a:r>
              <a:rPr kumimoji="1" lang="en-US" altLang="ja-JP" dirty="0" err="1"/>
              <a:t>appellantur</a:t>
            </a:r>
            <a:r>
              <a:rPr kumimoji="1" lang="en-US" altLang="ja-JP" dirty="0"/>
              <a:t> cu. </a:t>
            </a:r>
            <a:r>
              <a:rPr kumimoji="1" lang="en-US" altLang="ja-JP" dirty="0" err="1"/>
              <a:t>Vix</a:t>
            </a:r>
            <a:r>
              <a:rPr kumimoji="1" lang="en-US" altLang="ja-JP" dirty="0"/>
              <a:t> </a:t>
            </a:r>
            <a:r>
              <a:rPr kumimoji="1" lang="en-US" altLang="ja-JP" dirty="0" err="1"/>
              <a:t>sensibus</a:t>
            </a:r>
            <a:r>
              <a:rPr kumimoji="1" lang="en-US" altLang="ja-JP" dirty="0"/>
              <a:t> </a:t>
            </a:r>
            <a:r>
              <a:rPr kumimoji="1" lang="en-US" altLang="ja-JP" dirty="0" err="1"/>
              <a:t>pertinacia</a:t>
            </a:r>
            <a:r>
              <a:rPr kumimoji="1" lang="en-US" altLang="ja-JP" dirty="0"/>
              <a:t> at. </a:t>
            </a:r>
            <a:r>
              <a:rPr kumimoji="1" lang="en-US" altLang="ja-JP" dirty="0" err="1"/>
              <a:t>Graecis</a:t>
            </a:r>
            <a:r>
              <a:rPr kumimoji="1" lang="en-US" altLang="ja-JP" dirty="0"/>
              <a:t> </a:t>
            </a:r>
            <a:r>
              <a:rPr kumimoji="1" lang="en-US" altLang="ja-JP" dirty="0" err="1"/>
              <a:t>delectus</a:t>
            </a:r>
            <a:r>
              <a:rPr kumimoji="1" lang="en-US" altLang="ja-JP" dirty="0"/>
              <a:t> ad vis, </a:t>
            </a:r>
            <a:r>
              <a:rPr kumimoji="1" lang="en-US" altLang="ja-JP" dirty="0" err="1"/>
              <a:t>ius</a:t>
            </a:r>
            <a:r>
              <a:rPr kumimoji="1" lang="en-US" altLang="ja-JP" dirty="0"/>
              <a:t> id </a:t>
            </a:r>
            <a:r>
              <a:rPr kumimoji="1" lang="en-US" altLang="ja-JP" dirty="0" err="1"/>
              <a:t>facilis</a:t>
            </a:r>
            <a:r>
              <a:rPr kumimoji="1" lang="en-US" altLang="ja-JP" dirty="0"/>
              <a:t> </a:t>
            </a:r>
            <a:r>
              <a:rPr kumimoji="1" lang="en-US" altLang="ja-JP" dirty="0" err="1"/>
              <a:t>insolens</a:t>
            </a:r>
            <a:r>
              <a:rPr kumimoji="1" lang="en-US" altLang="ja-JP" dirty="0"/>
              <a:t> </a:t>
            </a:r>
            <a:r>
              <a:rPr kumimoji="1" lang="en-US" altLang="ja-JP" dirty="0" err="1"/>
              <a:t>rationibus</a:t>
            </a:r>
            <a:r>
              <a:rPr kumimoji="1" lang="en-US" altLang="ja-JP" dirty="0"/>
              <a:t>.</a:t>
            </a:r>
            <a:endParaRPr kumimoji="1" lang="ja-JP" altLang="en-US" dirty="0"/>
          </a:p>
        </p:txBody>
      </p:sp>
      <p:sp>
        <p:nvSpPr>
          <p:cNvPr id="23" name="テキスト プレースホルダー 22"/>
          <p:cNvSpPr>
            <a:spLocks noGrp="1"/>
          </p:cNvSpPr>
          <p:nvPr>
            <p:ph type="body" sz="quarter" idx="18"/>
          </p:nvPr>
        </p:nvSpPr>
        <p:spPr/>
        <p:txBody>
          <a:bodyPr/>
          <a:lstStyle/>
          <a:p>
            <a:r>
              <a:rPr kumimoji="1" lang="en-US" altLang="ja-JP" dirty="0"/>
              <a:t>Eminent creativity</a:t>
            </a:r>
            <a:endParaRPr kumimoji="1" lang="ja-JP" altLang="en-US" dirty="0"/>
          </a:p>
        </p:txBody>
      </p:sp>
      <p:sp>
        <p:nvSpPr>
          <p:cNvPr id="25" name="テキスト プレースホルダー 24"/>
          <p:cNvSpPr>
            <a:spLocks noGrp="1"/>
          </p:cNvSpPr>
          <p:nvPr>
            <p:ph type="body" sz="quarter" idx="26"/>
          </p:nvPr>
        </p:nvSpPr>
        <p:spPr/>
        <p:txBody>
          <a:bodyPr/>
          <a:lstStyle/>
          <a:p>
            <a:r>
              <a:rPr kumimoji="1" lang="en-US" altLang="ja-JP" dirty="0"/>
              <a:t> </a:t>
            </a:r>
            <a:endParaRPr kumimoji="1" lang="ja-JP" altLang="en-US" dirty="0"/>
          </a:p>
        </p:txBody>
      </p:sp>
      <p:pic>
        <p:nvPicPr>
          <p:cNvPr id="34" name="図プレースホルダー 33"/>
          <p:cNvPicPr>
            <a:picLocks noGrp="1" noChangeAspect="1"/>
          </p:cNvPicPr>
          <p:nvPr>
            <p:ph type="pic" sz="quarter" idx="27"/>
          </p:nvPr>
        </p:nvPicPr>
        <p:blipFill>
          <a:blip r:embed="rId3" cstate="print">
            <a:extLst>
              <a:ext uri="{28A0092B-C50C-407E-A947-70E740481C1C}">
                <a14:useLocalDpi xmlns:a14="http://schemas.microsoft.com/office/drawing/2010/main" val="0"/>
              </a:ext>
            </a:extLst>
          </a:blip>
          <a:srcRect/>
          <a:stretch>
            <a:fillRect/>
          </a:stretch>
        </p:blipFill>
        <p:spPr/>
      </p:pic>
      <p:sp>
        <p:nvSpPr>
          <p:cNvPr id="27" name="テキスト プレースホルダー 26"/>
          <p:cNvSpPr>
            <a:spLocks noGrp="1"/>
          </p:cNvSpPr>
          <p:nvPr>
            <p:ph type="body" sz="quarter" idx="28"/>
          </p:nvPr>
        </p:nvSpPr>
        <p:spPr/>
        <p:txBody>
          <a:bodyPr/>
          <a:lstStyle/>
          <a:p>
            <a:r>
              <a:rPr kumimoji="1" lang="en-US" altLang="ja-JP" dirty="0" err="1"/>
              <a:t>Viris</a:t>
            </a:r>
            <a:r>
              <a:rPr kumimoji="1" lang="en-US" altLang="ja-JP" dirty="0"/>
              <a:t> </a:t>
            </a:r>
            <a:r>
              <a:rPr kumimoji="1" lang="en-US" altLang="ja-JP" dirty="0" err="1"/>
              <a:t>incorrupte</a:t>
            </a:r>
            <a:r>
              <a:rPr kumimoji="1" lang="en-US" altLang="ja-JP" dirty="0"/>
              <a:t> </a:t>
            </a:r>
            <a:r>
              <a:rPr kumimoji="1" lang="en-US" altLang="ja-JP" dirty="0" err="1"/>
              <a:t>vix</a:t>
            </a:r>
            <a:r>
              <a:rPr kumimoji="1" lang="en-US" altLang="ja-JP" dirty="0"/>
              <a:t> et. </a:t>
            </a:r>
            <a:r>
              <a:rPr kumimoji="1" lang="en-US" altLang="ja-JP" dirty="0" err="1"/>
              <a:t>Movet</a:t>
            </a:r>
            <a:r>
              <a:rPr kumimoji="1" lang="en-US" altLang="ja-JP" dirty="0"/>
              <a:t> </a:t>
            </a:r>
            <a:r>
              <a:rPr kumimoji="1" lang="en-US" altLang="ja-JP" dirty="0" err="1"/>
              <a:t>saperet</a:t>
            </a:r>
            <a:r>
              <a:rPr kumimoji="1" lang="en-US" altLang="ja-JP" dirty="0"/>
              <a:t> in cum, </a:t>
            </a:r>
            <a:r>
              <a:rPr kumimoji="1" lang="en-US" altLang="ja-JP" dirty="0" err="1"/>
              <a:t>expetenda</a:t>
            </a:r>
            <a:r>
              <a:rPr kumimoji="1" lang="en-US" altLang="ja-JP" dirty="0"/>
              <a:t> </a:t>
            </a:r>
            <a:r>
              <a:rPr kumimoji="1" lang="en-US" altLang="ja-JP" dirty="0" err="1"/>
              <a:t>dignissim</a:t>
            </a:r>
            <a:r>
              <a:rPr kumimoji="1" lang="en-US" altLang="ja-JP" dirty="0"/>
              <a:t> </a:t>
            </a:r>
            <a:r>
              <a:rPr kumimoji="1" lang="en-US" altLang="ja-JP" dirty="0" err="1"/>
              <a:t>neglegentur</a:t>
            </a:r>
            <a:r>
              <a:rPr kumimoji="1" lang="en-US" altLang="ja-JP" dirty="0"/>
              <a:t> ne </a:t>
            </a:r>
            <a:r>
              <a:rPr kumimoji="1" lang="en-US" altLang="ja-JP" dirty="0" err="1"/>
              <a:t>nam</a:t>
            </a:r>
            <a:r>
              <a:rPr kumimoji="1" lang="en-US" altLang="ja-JP" dirty="0"/>
              <a:t>, </a:t>
            </a:r>
            <a:r>
              <a:rPr kumimoji="1" lang="en-US" altLang="ja-JP" dirty="0" err="1"/>
              <a:t>dolorum</a:t>
            </a:r>
            <a:r>
              <a:rPr kumimoji="1" lang="en-US" altLang="ja-JP" dirty="0"/>
              <a:t> </a:t>
            </a:r>
            <a:r>
              <a:rPr kumimoji="1" lang="en-US" altLang="ja-JP" dirty="0" err="1"/>
              <a:t>ullamcorper</a:t>
            </a:r>
            <a:r>
              <a:rPr kumimoji="1" lang="en-US" altLang="ja-JP" dirty="0"/>
              <a:t> </a:t>
            </a:r>
            <a:r>
              <a:rPr kumimoji="1" lang="en-US" altLang="ja-JP" dirty="0" err="1"/>
              <a:t>definitionem</a:t>
            </a:r>
            <a:r>
              <a:rPr kumimoji="1" lang="en-US" altLang="ja-JP" dirty="0"/>
              <a:t> </a:t>
            </a:r>
            <a:r>
              <a:rPr kumimoji="1" lang="en-US" altLang="ja-JP" dirty="0" err="1"/>
              <a:t>eos</a:t>
            </a:r>
            <a:r>
              <a:rPr kumimoji="1" lang="en-US" altLang="ja-JP" dirty="0"/>
              <a:t> an.</a:t>
            </a:r>
            <a:endParaRPr kumimoji="1" lang="ja-JP" altLang="en-US" dirty="0"/>
          </a:p>
        </p:txBody>
      </p:sp>
      <p:sp>
        <p:nvSpPr>
          <p:cNvPr id="28" name="テキスト プレースホルダー 27"/>
          <p:cNvSpPr>
            <a:spLocks noGrp="1"/>
          </p:cNvSpPr>
          <p:nvPr>
            <p:ph type="body" sz="quarter" idx="29"/>
          </p:nvPr>
        </p:nvSpPr>
        <p:spPr/>
        <p:txBody>
          <a:bodyPr/>
          <a:lstStyle/>
          <a:p>
            <a:r>
              <a:rPr kumimoji="1" lang="en-US" altLang="ja-JP" dirty="0"/>
              <a:t>Innovation</a:t>
            </a:r>
            <a:endParaRPr kumimoji="1" lang="ja-JP" altLang="en-US" dirty="0"/>
          </a:p>
        </p:txBody>
      </p:sp>
      <p:sp>
        <p:nvSpPr>
          <p:cNvPr id="29" name="テキスト プレースホルダー 28"/>
          <p:cNvSpPr>
            <a:spLocks noGrp="1"/>
          </p:cNvSpPr>
          <p:nvPr>
            <p:ph type="body" sz="quarter" idx="30"/>
          </p:nvPr>
        </p:nvSpPr>
        <p:spPr/>
        <p:txBody>
          <a:bodyPr/>
          <a:lstStyle/>
          <a:p>
            <a:r>
              <a:rPr kumimoji="1" lang="en-US" altLang="ja-JP" dirty="0"/>
              <a:t> </a:t>
            </a:r>
            <a:endParaRPr kumimoji="1" lang="ja-JP" altLang="en-US" dirty="0"/>
          </a:p>
        </p:txBody>
      </p:sp>
      <p:pic>
        <p:nvPicPr>
          <p:cNvPr id="35" name="図プレースホルダー 34"/>
          <p:cNvPicPr>
            <a:picLocks noGrp="1" noChangeAspect="1"/>
          </p:cNvPicPr>
          <p:nvPr>
            <p:ph type="pic" sz="quarter" idx="31"/>
          </p:nvPr>
        </p:nvPicPr>
        <p:blipFill>
          <a:blip r:embed="rId4" cstate="print">
            <a:extLst>
              <a:ext uri="{28A0092B-C50C-407E-A947-70E740481C1C}">
                <a14:useLocalDpi xmlns:a14="http://schemas.microsoft.com/office/drawing/2010/main" val="0"/>
              </a:ext>
            </a:extLst>
          </a:blip>
          <a:srcRect/>
          <a:stretch>
            <a:fillRect/>
          </a:stretch>
        </p:blipFill>
        <p:spPr/>
      </p:pic>
      <p:sp>
        <p:nvSpPr>
          <p:cNvPr id="31" name="テキスト プレースホルダー 30"/>
          <p:cNvSpPr>
            <a:spLocks noGrp="1"/>
          </p:cNvSpPr>
          <p:nvPr>
            <p:ph type="body" sz="quarter" idx="32"/>
          </p:nvPr>
        </p:nvSpPr>
        <p:spPr/>
        <p:txBody>
          <a:bodyPr/>
          <a:lstStyle/>
          <a:p>
            <a:r>
              <a:rPr kumimoji="1" lang="en-US" altLang="ja-JP" dirty="0"/>
              <a:t>Pro id </a:t>
            </a:r>
            <a:r>
              <a:rPr kumimoji="1" lang="en-US" altLang="ja-JP" dirty="0" err="1"/>
              <a:t>summo</a:t>
            </a:r>
            <a:r>
              <a:rPr kumimoji="1" lang="en-US" altLang="ja-JP" dirty="0"/>
              <a:t> </a:t>
            </a:r>
            <a:r>
              <a:rPr kumimoji="1" lang="en-US" altLang="ja-JP" dirty="0" err="1"/>
              <a:t>bonorum</a:t>
            </a:r>
            <a:r>
              <a:rPr kumimoji="1" lang="en-US" altLang="ja-JP" dirty="0"/>
              <a:t> </a:t>
            </a:r>
            <a:r>
              <a:rPr kumimoji="1" lang="en-US" altLang="ja-JP" dirty="0" err="1"/>
              <a:t>praesent</a:t>
            </a:r>
            <a:r>
              <a:rPr kumimoji="1" lang="en-US" altLang="ja-JP" dirty="0"/>
              <a:t>, per cu </a:t>
            </a:r>
            <a:r>
              <a:rPr kumimoji="1" lang="en-US" altLang="ja-JP" dirty="0" err="1"/>
              <a:t>adhuc</a:t>
            </a:r>
            <a:r>
              <a:rPr kumimoji="1" lang="en-US" altLang="ja-JP" dirty="0"/>
              <a:t> </a:t>
            </a:r>
            <a:r>
              <a:rPr kumimoji="1" lang="en-US" altLang="ja-JP" dirty="0" err="1"/>
              <a:t>graece</a:t>
            </a:r>
            <a:r>
              <a:rPr kumimoji="1" lang="en-US" altLang="ja-JP" dirty="0"/>
              <a:t> </a:t>
            </a:r>
            <a:r>
              <a:rPr kumimoji="1" lang="en-US" altLang="ja-JP" dirty="0" err="1"/>
              <a:t>efficiantur</a:t>
            </a:r>
            <a:r>
              <a:rPr kumimoji="1" lang="en-US" altLang="ja-JP" dirty="0"/>
              <a:t>. </a:t>
            </a:r>
            <a:r>
              <a:rPr kumimoji="1" lang="en-US" altLang="ja-JP" dirty="0" err="1"/>
              <a:t>Saperet</a:t>
            </a:r>
            <a:r>
              <a:rPr kumimoji="1" lang="en-US" altLang="ja-JP" dirty="0"/>
              <a:t> </a:t>
            </a:r>
            <a:r>
              <a:rPr kumimoji="1" lang="en-US" altLang="ja-JP" dirty="0" err="1"/>
              <a:t>reprehendunt</a:t>
            </a:r>
            <a:r>
              <a:rPr kumimoji="1" lang="en-US" altLang="ja-JP" dirty="0"/>
              <a:t> </a:t>
            </a:r>
            <a:r>
              <a:rPr kumimoji="1" lang="en-US" altLang="ja-JP" dirty="0" err="1"/>
              <a:t>vel</a:t>
            </a:r>
            <a:r>
              <a:rPr kumimoji="1" lang="en-US" altLang="ja-JP" dirty="0"/>
              <a:t> ne, no </a:t>
            </a:r>
            <a:r>
              <a:rPr kumimoji="1" lang="en-US" altLang="ja-JP" dirty="0" err="1"/>
              <a:t>homero</a:t>
            </a:r>
            <a:r>
              <a:rPr kumimoji="1" lang="en-US" altLang="ja-JP" dirty="0"/>
              <a:t> </a:t>
            </a:r>
            <a:r>
              <a:rPr kumimoji="1" lang="en-US" altLang="ja-JP" dirty="0" err="1"/>
              <a:t>nemore</a:t>
            </a:r>
            <a:r>
              <a:rPr kumimoji="1" lang="en-US" altLang="ja-JP" dirty="0"/>
              <a:t> </a:t>
            </a:r>
            <a:r>
              <a:rPr kumimoji="1" lang="en-US" altLang="ja-JP" dirty="0" err="1"/>
              <a:t>aliquip</a:t>
            </a:r>
            <a:r>
              <a:rPr kumimoji="1" lang="en-US" altLang="ja-JP" dirty="0"/>
              <a:t> </a:t>
            </a:r>
            <a:r>
              <a:rPr kumimoji="1" lang="en-US" altLang="ja-JP" dirty="0" err="1"/>
              <a:t>nec</a:t>
            </a:r>
            <a:r>
              <a:rPr kumimoji="1" lang="en-US" altLang="ja-JP" dirty="0"/>
              <a:t>. </a:t>
            </a:r>
            <a:endParaRPr kumimoji="1" lang="ja-JP" altLang="en-US" dirty="0"/>
          </a:p>
        </p:txBody>
      </p:sp>
      <p:sp>
        <p:nvSpPr>
          <p:cNvPr id="32" name="テキスト プレースホルダー 31"/>
          <p:cNvSpPr>
            <a:spLocks noGrp="1"/>
          </p:cNvSpPr>
          <p:nvPr>
            <p:ph type="body" sz="quarter" idx="33"/>
          </p:nvPr>
        </p:nvSpPr>
        <p:spPr/>
        <p:txBody>
          <a:bodyPr/>
          <a:lstStyle/>
          <a:p>
            <a:r>
              <a:rPr kumimoji="1" lang="en-US" altLang="ja-JP" dirty="0"/>
              <a:t>World-leading company</a:t>
            </a:r>
            <a:endParaRPr kumimoji="1" lang="ja-JP" altLang="en-US" dirty="0"/>
          </a:p>
        </p:txBody>
      </p:sp>
    </p:spTree>
    <p:extLst>
      <p:ext uri="{BB962C8B-B14F-4D97-AF65-F5344CB8AC3E}">
        <p14:creationId xmlns:p14="http://schemas.microsoft.com/office/powerpoint/2010/main" val="30962140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6241">
        <p15:prstTrans prst="pageCurlSingle"/>
      </p:transition>
    </mc:Choice>
    <mc:Fallback xmlns="">
      <p:transition spd="slow" advTm="6241">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Our Traits</a:t>
            </a:r>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5" name="スライド番号プレースホルダー 4"/>
          <p:cNvSpPr>
            <a:spLocks noGrp="1"/>
          </p:cNvSpPr>
          <p:nvPr>
            <p:ph type="sldNum" sz="quarter" idx="11"/>
          </p:nvPr>
        </p:nvSpPr>
        <p:spPr/>
        <p:txBody>
          <a:bodyPr/>
          <a:lstStyle/>
          <a:p>
            <a:fld id="{03EB59E2-90B9-4CD3-AC74-D672227E13C3}" type="slidenum">
              <a:rPr lang="en-US" smtClean="0"/>
              <a:pPr/>
              <a:t>18</a:t>
            </a:fld>
            <a:endParaRPr lang="en-US" dirty="0"/>
          </a:p>
        </p:txBody>
      </p:sp>
      <p:sp>
        <p:nvSpPr>
          <p:cNvPr id="18" name="テキスト プレースホルダー 17"/>
          <p:cNvSpPr>
            <a:spLocks noGrp="1"/>
          </p:cNvSpPr>
          <p:nvPr>
            <p:ph type="body" sz="quarter" idx="12"/>
          </p:nvPr>
        </p:nvSpPr>
        <p:spPr/>
        <p:txBody>
          <a:bodyPr>
            <a:normAutofit/>
          </a:bodyPr>
          <a:lstStyle/>
          <a:p>
            <a:r>
              <a:rPr kumimoji="1" lang="en-US" altLang="ja-JP" dirty="0" err="1"/>
              <a:t>Assueverit</a:t>
            </a:r>
            <a:r>
              <a:rPr kumimoji="1" lang="en-US" altLang="ja-JP" dirty="0"/>
              <a:t> </a:t>
            </a:r>
            <a:r>
              <a:rPr kumimoji="1" lang="en-US" altLang="ja-JP" dirty="0" err="1"/>
              <a:t>adversarium</a:t>
            </a:r>
            <a:r>
              <a:rPr kumimoji="1" lang="en-US" altLang="ja-JP" dirty="0"/>
              <a:t> pro ne. </a:t>
            </a:r>
            <a:r>
              <a:rPr kumimoji="1" lang="en-US" altLang="ja-JP" dirty="0" err="1"/>
              <a:t>Everti</a:t>
            </a:r>
            <a:r>
              <a:rPr kumimoji="1" lang="en-US" altLang="ja-JP" dirty="0"/>
              <a:t> </a:t>
            </a:r>
            <a:r>
              <a:rPr kumimoji="1" lang="en-US" altLang="ja-JP" dirty="0" err="1"/>
              <a:t>alienum</a:t>
            </a:r>
            <a:r>
              <a:rPr kumimoji="1" lang="en-US" altLang="ja-JP" dirty="0"/>
              <a:t> </a:t>
            </a:r>
            <a:r>
              <a:rPr kumimoji="1" lang="en-US" altLang="ja-JP" dirty="0" err="1"/>
              <a:t>pericula</a:t>
            </a:r>
            <a:r>
              <a:rPr kumimoji="1" lang="en-US" altLang="ja-JP" dirty="0"/>
              <a:t> et </a:t>
            </a:r>
            <a:r>
              <a:rPr kumimoji="1" lang="en-US" altLang="ja-JP" dirty="0" err="1"/>
              <a:t>nec</a:t>
            </a:r>
            <a:r>
              <a:rPr kumimoji="1" lang="en-US" altLang="ja-JP" dirty="0"/>
              <a:t>, ex </a:t>
            </a:r>
            <a:r>
              <a:rPr kumimoji="1" lang="en-US" altLang="ja-JP" dirty="0" err="1"/>
              <a:t>est</a:t>
            </a:r>
            <a:r>
              <a:rPr kumimoji="1" lang="en-US" altLang="ja-JP" dirty="0"/>
              <a:t> </a:t>
            </a:r>
            <a:r>
              <a:rPr kumimoji="1" lang="en-US" altLang="ja-JP" dirty="0" err="1"/>
              <a:t>novum</a:t>
            </a:r>
            <a:r>
              <a:rPr kumimoji="1" lang="en-US" altLang="ja-JP" dirty="0"/>
              <a:t> </a:t>
            </a:r>
            <a:r>
              <a:rPr kumimoji="1" lang="en-US" altLang="ja-JP" dirty="0" err="1"/>
              <a:t>nominavi</a:t>
            </a:r>
            <a:r>
              <a:rPr kumimoji="1" lang="en-US" altLang="ja-JP" dirty="0"/>
              <a:t> </a:t>
            </a:r>
            <a:r>
              <a:rPr kumimoji="1" lang="en-US" altLang="ja-JP" dirty="0" err="1"/>
              <a:t>tacimates</a:t>
            </a:r>
            <a:r>
              <a:rPr kumimoji="1" lang="en-US" altLang="ja-JP" dirty="0"/>
              <a:t>, </a:t>
            </a:r>
            <a:r>
              <a:rPr kumimoji="1" lang="en-US" altLang="ja-JP" dirty="0" err="1"/>
              <a:t>mazim</a:t>
            </a:r>
            <a:r>
              <a:rPr kumimoji="1" lang="en-US" altLang="ja-JP" dirty="0"/>
              <a:t> argumentum et </a:t>
            </a:r>
            <a:r>
              <a:rPr kumimoji="1" lang="en-US" altLang="ja-JP" dirty="0" err="1"/>
              <a:t>nam</a:t>
            </a:r>
            <a:r>
              <a:rPr kumimoji="1" lang="en-US" altLang="ja-JP" dirty="0"/>
              <a:t>. </a:t>
            </a:r>
            <a:r>
              <a:rPr kumimoji="1" lang="en-US" altLang="ja-JP" dirty="0" err="1"/>
              <a:t>Nec</a:t>
            </a:r>
            <a:r>
              <a:rPr kumimoji="1" lang="en-US" altLang="ja-JP" dirty="0"/>
              <a:t> </a:t>
            </a:r>
            <a:r>
              <a:rPr kumimoji="1" lang="en-US" altLang="ja-JP" dirty="0" err="1"/>
              <a:t>dolorem</a:t>
            </a:r>
            <a:r>
              <a:rPr kumimoji="1" lang="en-US" altLang="ja-JP" dirty="0"/>
              <a:t> </a:t>
            </a:r>
            <a:r>
              <a:rPr kumimoji="1" lang="en-US" altLang="ja-JP" dirty="0" err="1"/>
              <a:t>scribentur</a:t>
            </a:r>
            <a:r>
              <a:rPr kumimoji="1" lang="en-US" altLang="ja-JP" dirty="0"/>
              <a:t> ea. No </a:t>
            </a:r>
            <a:r>
              <a:rPr kumimoji="1" lang="en-US" altLang="ja-JP" dirty="0" err="1"/>
              <a:t>eam</a:t>
            </a:r>
            <a:r>
              <a:rPr kumimoji="1" lang="en-US" altLang="ja-JP" dirty="0"/>
              <a:t> </a:t>
            </a:r>
            <a:r>
              <a:rPr kumimoji="1" lang="en-US" altLang="ja-JP" dirty="0" err="1"/>
              <a:t>numquam</a:t>
            </a:r>
            <a:r>
              <a:rPr kumimoji="1" lang="en-US" altLang="ja-JP" dirty="0"/>
              <a:t> </a:t>
            </a:r>
            <a:r>
              <a:rPr kumimoji="1" lang="en-US" altLang="ja-JP" dirty="0" err="1"/>
              <a:t>deserunt</a:t>
            </a:r>
            <a:r>
              <a:rPr kumimoji="1" lang="en-US" altLang="ja-JP" dirty="0"/>
              <a:t> </a:t>
            </a:r>
            <a:r>
              <a:rPr kumimoji="1" lang="en-US" altLang="ja-JP" dirty="0" err="1"/>
              <a:t>adipisci</a:t>
            </a:r>
            <a:r>
              <a:rPr kumimoji="1" lang="en-US" altLang="ja-JP" dirty="0"/>
              <a:t>, </a:t>
            </a:r>
            <a:r>
              <a:rPr kumimoji="1" lang="en-US" altLang="ja-JP" dirty="0" err="1"/>
              <a:t>vix</a:t>
            </a:r>
            <a:r>
              <a:rPr kumimoji="1" lang="en-US" altLang="ja-JP" dirty="0"/>
              <a:t> et </a:t>
            </a:r>
            <a:r>
              <a:rPr kumimoji="1" lang="en-US" altLang="ja-JP" dirty="0" err="1"/>
              <a:t>nulla</a:t>
            </a:r>
            <a:r>
              <a:rPr kumimoji="1" lang="en-US" altLang="ja-JP" dirty="0"/>
              <a:t> </a:t>
            </a:r>
            <a:r>
              <a:rPr kumimoji="1" lang="en-US" altLang="ja-JP" dirty="0" err="1"/>
              <a:t>doctus</a:t>
            </a:r>
            <a:r>
              <a:rPr kumimoji="1" lang="en-US" altLang="ja-JP" dirty="0"/>
              <a:t>. </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Eminent creativity</a:t>
            </a:r>
          </a:p>
        </p:txBody>
      </p:sp>
      <p:sp>
        <p:nvSpPr>
          <p:cNvPr id="20" name="テキスト プレースホルダー 19"/>
          <p:cNvSpPr>
            <a:spLocks noGrp="1"/>
          </p:cNvSpPr>
          <p:nvPr>
            <p:ph type="body" sz="quarter" idx="14"/>
          </p:nvPr>
        </p:nvSpPr>
        <p:spPr/>
        <p:txBody>
          <a:bodyPr/>
          <a:lstStyle/>
          <a:p>
            <a:r>
              <a:rPr kumimoji="1" lang="en-US" altLang="ja-JP" dirty="0" err="1"/>
              <a:t>Sed</a:t>
            </a:r>
            <a:r>
              <a:rPr kumimoji="1" lang="en-US" altLang="ja-JP" dirty="0"/>
              <a:t> </a:t>
            </a:r>
            <a:r>
              <a:rPr kumimoji="1" lang="en-US" altLang="ja-JP" dirty="0" err="1"/>
              <a:t>soluta</a:t>
            </a:r>
            <a:r>
              <a:rPr kumimoji="1" lang="en-US" altLang="ja-JP" dirty="0"/>
              <a:t> </a:t>
            </a:r>
            <a:r>
              <a:rPr kumimoji="1" lang="en-US" altLang="ja-JP" dirty="0" err="1"/>
              <a:t>ancillae</a:t>
            </a:r>
            <a:r>
              <a:rPr kumimoji="1" lang="en-US" altLang="ja-JP" dirty="0"/>
              <a:t> id, magna </a:t>
            </a:r>
            <a:r>
              <a:rPr kumimoji="1" lang="en-US" altLang="ja-JP" dirty="0" err="1"/>
              <a:t>tractatos</a:t>
            </a:r>
            <a:r>
              <a:rPr kumimoji="1" lang="en-US" altLang="ja-JP" dirty="0"/>
              <a:t> cu sea. Quo quod </a:t>
            </a:r>
            <a:r>
              <a:rPr kumimoji="1" lang="en-US" altLang="ja-JP" dirty="0" err="1"/>
              <a:t>vulputate</a:t>
            </a:r>
            <a:r>
              <a:rPr kumimoji="1" lang="en-US" altLang="ja-JP" dirty="0"/>
              <a:t> </a:t>
            </a:r>
            <a:r>
              <a:rPr kumimoji="1" lang="en-US" altLang="ja-JP" dirty="0" err="1"/>
              <a:t>eu</a:t>
            </a:r>
            <a:r>
              <a:rPr kumimoji="1" lang="en-US" altLang="ja-JP" dirty="0"/>
              <a:t>, </a:t>
            </a:r>
            <a:r>
              <a:rPr kumimoji="1" lang="en-US" altLang="ja-JP" dirty="0" err="1"/>
              <a:t>zril</a:t>
            </a:r>
            <a:r>
              <a:rPr kumimoji="1" lang="en-US" altLang="ja-JP" dirty="0"/>
              <a:t> </a:t>
            </a:r>
            <a:r>
              <a:rPr kumimoji="1" lang="en-US" altLang="ja-JP" dirty="0" err="1"/>
              <a:t>recteque</a:t>
            </a:r>
            <a:r>
              <a:rPr kumimoji="1" lang="en-US" altLang="ja-JP" dirty="0"/>
              <a:t> </a:t>
            </a:r>
            <a:r>
              <a:rPr kumimoji="1" lang="en-US" altLang="ja-JP" dirty="0" err="1"/>
              <a:t>consetetur</a:t>
            </a:r>
            <a:r>
              <a:rPr kumimoji="1" lang="en-US" altLang="ja-JP" dirty="0"/>
              <a:t> vim </a:t>
            </a:r>
            <a:r>
              <a:rPr kumimoji="1" lang="en-US" altLang="ja-JP" dirty="0" err="1"/>
              <a:t>te</a:t>
            </a:r>
            <a:r>
              <a:rPr kumimoji="1" lang="en-US" altLang="ja-JP" dirty="0"/>
              <a:t>. Ad vim </a:t>
            </a:r>
            <a:r>
              <a:rPr kumimoji="1" lang="en-US" altLang="ja-JP" dirty="0" err="1"/>
              <a:t>causae</a:t>
            </a:r>
            <a:r>
              <a:rPr kumimoji="1" lang="en-US" altLang="ja-JP" dirty="0"/>
              <a:t> omnium, ad </a:t>
            </a:r>
            <a:r>
              <a:rPr kumimoji="1" lang="en-US" altLang="ja-JP" dirty="0" err="1"/>
              <a:t>posidonium</a:t>
            </a:r>
            <a:r>
              <a:rPr kumimoji="1" lang="en-US" altLang="ja-JP" dirty="0"/>
              <a:t> </a:t>
            </a:r>
            <a:r>
              <a:rPr kumimoji="1" lang="en-US" altLang="ja-JP" dirty="0" err="1"/>
              <a:t>theophrastus</a:t>
            </a:r>
            <a:r>
              <a:rPr kumimoji="1" lang="en-US" altLang="ja-JP" dirty="0"/>
              <a:t> sed. </a:t>
            </a:r>
            <a:r>
              <a:rPr kumimoji="1" lang="en-US" altLang="ja-JP" dirty="0" err="1"/>
              <a:t>Integre</a:t>
            </a:r>
            <a:r>
              <a:rPr kumimoji="1" lang="en-US" altLang="ja-JP" dirty="0"/>
              <a:t> </a:t>
            </a:r>
            <a:r>
              <a:rPr kumimoji="1" lang="en-US" altLang="ja-JP" dirty="0" err="1"/>
              <a:t>dolorem</a:t>
            </a:r>
            <a:r>
              <a:rPr kumimoji="1" lang="en-US" altLang="ja-JP" dirty="0"/>
              <a:t> </a:t>
            </a:r>
            <a:r>
              <a:rPr kumimoji="1" lang="en-US" altLang="ja-JP" dirty="0" err="1"/>
              <a:t>repudiare</a:t>
            </a:r>
            <a:r>
              <a:rPr kumimoji="1" lang="en-US" altLang="ja-JP" dirty="0"/>
              <a:t> an vim.</a:t>
            </a:r>
            <a:endParaRPr kumimoji="1" lang="ja-JP" altLang="en-US" dirty="0"/>
          </a:p>
        </p:txBody>
      </p:sp>
      <p:sp>
        <p:nvSpPr>
          <p:cNvPr id="21" name="テキスト プレースホルダー 20"/>
          <p:cNvSpPr>
            <a:spLocks noGrp="1"/>
          </p:cNvSpPr>
          <p:nvPr>
            <p:ph type="body" sz="quarter" idx="15"/>
          </p:nvPr>
        </p:nvSpPr>
        <p:spPr/>
        <p:txBody>
          <a:bodyPr/>
          <a:lstStyle/>
          <a:p>
            <a:r>
              <a:rPr kumimoji="1" lang="en-US" altLang="ja-JP" dirty="0"/>
              <a:t>Consecutive evolution</a:t>
            </a:r>
            <a:endParaRPr kumimoji="1" lang="ja-JP" altLang="en-US" dirty="0"/>
          </a:p>
        </p:txBody>
      </p:sp>
      <p:sp>
        <p:nvSpPr>
          <p:cNvPr id="22" name="テキスト プレースホルダー 21"/>
          <p:cNvSpPr>
            <a:spLocks noGrp="1"/>
          </p:cNvSpPr>
          <p:nvPr>
            <p:ph type="body" sz="quarter" idx="16"/>
          </p:nvPr>
        </p:nvSpPr>
        <p:spPr/>
        <p:txBody>
          <a:bodyPr/>
          <a:lstStyle/>
          <a:p>
            <a:r>
              <a:rPr kumimoji="1" lang="en-US" altLang="ja-JP" dirty="0"/>
              <a:t>Per </a:t>
            </a:r>
            <a:r>
              <a:rPr kumimoji="1" lang="en-US" altLang="ja-JP" dirty="0" err="1"/>
              <a:t>omnis</a:t>
            </a:r>
            <a:r>
              <a:rPr kumimoji="1" lang="en-US" altLang="ja-JP" dirty="0"/>
              <a:t> </a:t>
            </a:r>
            <a:r>
              <a:rPr kumimoji="1" lang="en-US" altLang="ja-JP" dirty="0" err="1"/>
              <a:t>iriure</a:t>
            </a:r>
            <a:r>
              <a:rPr kumimoji="1" lang="en-US" altLang="ja-JP" dirty="0"/>
              <a:t> in, nihil </a:t>
            </a:r>
            <a:r>
              <a:rPr kumimoji="1" lang="en-US" altLang="ja-JP" dirty="0" err="1"/>
              <a:t>solet</a:t>
            </a:r>
            <a:r>
              <a:rPr kumimoji="1" lang="en-US" altLang="ja-JP" dirty="0"/>
              <a:t> his ad, </a:t>
            </a:r>
            <a:r>
              <a:rPr kumimoji="1" lang="en-US" altLang="ja-JP" dirty="0" err="1"/>
              <a:t>eu</a:t>
            </a:r>
            <a:r>
              <a:rPr kumimoji="1" lang="en-US" altLang="ja-JP" dirty="0"/>
              <a:t> </a:t>
            </a:r>
            <a:r>
              <a:rPr kumimoji="1" lang="en-US" altLang="ja-JP" dirty="0" err="1"/>
              <a:t>conceptam</a:t>
            </a:r>
            <a:r>
              <a:rPr kumimoji="1" lang="en-US" altLang="ja-JP" dirty="0"/>
              <a:t> </a:t>
            </a:r>
            <a:r>
              <a:rPr kumimoji="1" lang="en-US" altLang="ja-JP" dirty="0" err="1"/>
              <a:t>deterruisset</a:t>
            </a:r>
            <a:r>
              <a:rPr kumimoji="1" lang="en-US" altLang="ja-JP" dirty="0"/>
              <a:t> </a:t>
            </a:r>
            <a:r>
              <a:rPr kumimoji="1" lang="en-US" altLang="ja-JP" dirty="0" err="1"/>
              <a:t>mei</a:t>
            </a:r>
            <a:r>
              <a:rPr kumimoji="1" lang="en-US" altLang="ja-JP" dirty="0"/>
              <a:t>. </a:t>
            </a:r>
            <a:r>
              <a:rPr kumimoji="1" lang="en-US" altLang="ja-JP" dirty="0" err="1"/>
              <a:t>Ea</a:t>
            </a:r>
            <a:r>
              <a:rPr kumimoji="1" lang="en-US" altLang="ja-JP" dirty="0"/>
              <a:t> ipsum </a:t>
            </a:r>
            <a:r>
              <a:rPr kumimoji="1" lang="en-US" altLang="ja-JP" dirty="0" err="1"/>
              <a:t>mnesarchum</a:t>
            </a:r>
            <a:r>
              <a:rPr kumimoji="1" lang="en-US" altLang="ja-JP" dirty="0"/>
              <a:t> </a:t>
            </a:r>
            <a:r>
              <a:rPr kumimoji="1" lang="en-US" altLang="ja-JP" dirty="0" err="1"/>
              <a:t>comprehensam</a:t>
            </a:r>
            <a:r>
              <a:rPr kumimoji="1" lang="en-US" altLang="ja-JP" dirty="0"/>
              <a:t> </a:t>
            </a:r>
            <a:r>
              <a:rPr kumimoji="1" lang="en-US" altLang="ja-JP" dirty="0" err="1"/>
              <a:t>nec</a:t>
            </a:r>
            <a:r>
              <a:rPr kumimoji="1" lang="en-US" altLang="ja-JP" dirty="0"/>
              <a:t>, liber </a:t>
            </a:r>
            <a:r>
              <a:rPr kumimoji="1" lang="en-US" altLang="ja-JP" dirty="0" err="1"/>
              <a:t>reprehendunt</a:t>
            </a:r>
            <a:r>
              <a:rPr kumimoji="1" lang="en-US" altLang="ja-JP" dirty="0"/>
              <a:t> in has. Ne </a:t>
            </a:r>
            <a:r>
              <a:rPr kumimoji="1" lang="en-US" altLang="ja-JP" dirty="0" err="1"/>
              <a:t>est</a:t>
            </a:r>
            <a:r>
              <a:rPr kumimoji="1" lang="en-US" altLang="ja-JP" dirty="0"/>
              <a:t> </a:t>
            </a:r>
            <a:r>
              <a:rPr kumimoji="1" lang="en-US" altLang="ja-JP" dirty="0" err="1"/>
              <a:t>erant</a:t>
            </a:r>
            <a:r>
              <a:rPr kumimoji="1" lang="en-US" altLang="ja-JP" dirty="0"/>
              <a:t> </a:t>
            </a:r>
            <a:r>
              <a:rPr kumimoji="1" lang="en-US" altLang="ja-JP" dirty="0" err="1"/>
              <a:t>clita</a:t>
            </a:r>
            <a:r>
              <a:rPr kumimoji="1" lang="en-US" altLang="ja-JP" dirty="0"/>
              <a:t> </a:t>
            </a:r>
            <a:r>
              <a:rPr kumimoji="1" lang="en-US" altLang="ja-JP" dirty="0" err="1"/>
              <a:t>expetenda</a:t>
            </a:r>
            <a:r>
              <a:rPr kumimoji="1" lang="en-US" altLang="ja-JP" dirty="0"/>
              <a:t>. </a:t>
            </a:r>
            <a:r>
              <a:rPr kumimoji="1" lang="en-US" altLang="ja-JP" dirty="0" err="1"/>
              <a:t>Audiam</a:t>
            </a:r>
            <a:r>
              <a:rPr kumimoji="1" lang="en-US" altLang="ja-JP" dirty="0"/>
              <a:t> </a:t>
            </a:r>
            <a:r>
              <a:rPr kumimoji="1" lang="en-US" altLang="ja-JP" dirty="0" err="1"/>
              <a:t>concludaturque</a:t>
            </a:r>
            <a:r>
              <a:rPr kumimoji="1" lang="en-US" altLang="ja-JP" dirty="0"/>
              <a:t> </a:t>
            </a:r>
            <a:r>
              <a:rPr kumimoji="1" lang="en-US" altLang="ja-JP" dirty="0" err="1"/>
              <a:t>pri</a:t>
            </a:r>
            <a:r>
              <a:rPr kumimoji="1" lang="en-US" altLang="ja-JP" dirty="0"/>
              <a:t> </a:t>
            </a:r>
            <a:r>
              <a:rPr kumimoji="1" lang="en-US" altLang="ja-JP" dirty="0" err="1"/>
              <a:t>ut</a:t>
            </a:r>
            <a:r>
              <a:rPr kumimoji="1" lang="en-US" altLang="ja-JP" dirty="0"/>
              <a:t>, his </a:t>
            </a:r>
            <a:r>
              <a:rPr kumimoji="1" lang="en-US" altLang="ja-JP" dirty="0" err="1"/>
              <a:t>ea</a:t>
            </a:r>
            <a:r>
              <a:rPr kumimoji="1" lang="en-US" altLang="ja-JP" dirty="0"/>
              <a:t> </a:t>
            </a:r>
            <a:r>
              <a:rPr kumimoji="1" lang="en-US" altLang="ja-JP" dirty="0" err="1"/>
              <a:t>interesset</a:t>
            </a:r>
            <a:r>
              <a:rPr kumimoji="1" lang="en-US" altLang="ja-JP" dirty="0"/>
              <a:t> </a:t>
            </a:r>
            <a:r>
              <a:rPr kumimoji="1" lang="en-US" altLang="ja-JP" dirty="0" err="1"/>
              <a:t>scribentur</a:t>
            </a:r>
            <a:r>
              <a:rPr kumimoji="1" lang="en-US" altLang="ja-JP" dirty="0"/>
              <a:t> </a:t>
            </a:r>
            <a:r>
              <a:rPr kumimoji="1" lang="en-US" altLang="ja-JP" dirty="0" err="1"/>
              <a:t>vituperatoribus</a:t>
            </a:r>
            <a:r>
              <a:rPr kumimoji="1" lang="en-US" altLang="ja-JP" dirty="0"/>
              <a:t>.</a:t>
            </a:r>
            <a:endParaRPr kumimoji="1" lang="ja-JP" altLang="en-US" dirty="0"/>
          </a:p>
        </p:txBody>
      </p:sp>
      <p:sp>
        <p:nvSpPr>
          <p:cNvPr id="23" name="テキスト プレースホルダー 22"/>
          <p:cNvSpPr>
            <a:spLocks noGrp="1"/>
          </p:cNvSpPr>
          <p:nvPr>
            <p:ph type="body" sz="quarter" idx="17"/>
          </p:nvPr>
        </p:nvSpPr>
        <p:spPr/>
        <p:txBody>
          <a:bodyPr/>
          <a:lstStyle/>
          <a:p>
            <a:r>
              <a:rPr kumimoji="1" lang="en-US" altLang="ja-JP" dirty="0"/>
              <a:t>Globalization</a:t>
            </a:r>
            <a:endParaRPr kumimoji="1" lang="ja-JP" altLang="en-US" dirty="0"/>
          </a:p>
        </p:txBody>
      </p:sp>
    </p:spTree>
    <p:extLst>
      <p:ext uri="{BB962C8B-B14F-4D97-AF65-F5344CB8AC3E}">
        <p14:creationId xmlns:p14="http://schemas.microsoft.com/office/powerpoint/2010/main" val="25105626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269">
        <p15:prstTrans prst="pageCurlSingle"/>
      </p:transition>
    </mc:Choice>
    <mc:Fallback xmlns="">
      <p:transition spd="slow" advTm="5269">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19</a:t>
            </a:fld>
            <a:endParaRPr lang="en-US" dirty="0"/>
          </a:p>
        </p:txBody>
      </p:sp>
      <p:sp>
        <p:nvSpPr>
          <p:cNvPr id="7" name="テキスト プレースホルダー 6"/>
          <p:cNvSpPr>
            <a:spLocks noGrp="1"/>
          </p:cNvSpPr>
          <p:nvPr>
            <p:ph type="body" sz="quarter" idx="13"/>
          </p:nvPr>
        </p:nvSpPr>
        <p:spPr/>
        <p:txBody>
          <a:bodyPr/>
          <a:lstStyle/>
          <a:p>
            <a:r>
              <a:rPr kumimoji="1" lang="en-US" altLang="ja-JP" dirty="0"/>
              <a:t>Change Before You Have To</a:t>
            </a:r>
            <a:endParaRPr kumimoji="1" lang="ja-JP" altLang="en-US" dirty="0"/>
          </a:p>
        </p:txBody>
      </p:sp>
      <p:sp>
        <p:nvSpPr>
          <p:cNvPr id="8" name="テキスト プレースホルダー 7"/>
          <p:cNvSpPr>
            <a:spLocks noGrp="1"/>
          </p:cNvSpPr>
          <p:nvPr>
            <p:ph type="body" sz="quarter" idx="14"/>
          </p:nvPr>
        </p:nvSpPr>
        <p:spPr/>
        <p:txBody>
          <a:bodyPr/>
          <a:lstStyle/>
          <a:p>
            <a:r>
              <a:rPr kumimoji="1" lang="en-US" altLang="ja-JP" dirty="0"/>
              <a:t>CEO: Jessica </a:t>
            </a:r>
            <a:r>
              <a:rPr kumimoji="1" lang="en-US" altLang="ja-JP" dirty="0" err="1"/>
              <a:t>Bendinger</a:t>
            </a:r>
            <a:endParaRPr kumimoji="1" lang="en-US" altLang="ja-JP" dirty="0"/>
          </a:p>
        </p:txBody>
      </p:sp>
      <p:sp>
        <p:nvSpPr>
          <p:cNvPr id="6" name="テキスト プレースホルダー 5"/>
          <p:cNvSpPr>
            <a:spLocks noGrp="1"/>
          </p:cNvSpPr>
          <p:nvPr>
            <p:ph type="body" sz="quarter" idx="12"/>
          </p:nvPr>
        </p:nvSpPr>
        <p:spPr/>
        <p:txBody>
          <a:bodyPr/>
          <a:lstStyle/>
          <a:p>
            <a:r>
              <a:rPr kumimoji="1" lang="en-US" altLang="ja-JP" dirty="0"/>
              <a:t>At </a:t>
            </a:r>
            <a:r>
              <a:rPr kumimoji="1" lang="en-US" altLang="ja-JP" dirty="0" err="1"/>
              <a:t>vero</a:t>
            </a:r>
            <a:r>
              <a:rPr kumimoji="1" lang="en-US" altLang="ja-JP" dirty="0"/>
              <a:t> </a:t>
            </a:r>
            <a:r>
              <a:rPr kumimoji="1" lang="en-US" altLang="ja-JP" dirty="0" err="1"/>
              <a:t>quidam</a:t>
            </a:r>
            <a:r>
              <a:rPr kumimoji="1" lang="en-US" altLang="ja-JP" dirty="0"/>
              <a:t> </a:t>
            </a:r>
            <a:r>
              <a:rPr kumimoji="1" lang="en-US" altLang="ja-JP" dirty="0" err="1"/>
              <a:t>civibus</a:t>
            </a:r>
            <a:r>
              <a:rPr kumimoji="1" lang="en-US" altLang="ja-JP" dirty="0"/>
              <a:t> cum, vim ex </a:t>
            </a:r>
            <a:r>
              <a:rPr kumimoji="1" lang="en-US" altLang="ja-JP" dirty="0" err="1"/>
              <a:t>vidisse</a:t>
            </a:r>
            <a:r>
              <a:rPr kumimoji="1" lang="en-US" altLang="ja-JP" dirty="0"/>
              <a:t> </a:t>
            </a:r>
            <a:r>
              <a:rPr kumimoji="1" lang="en-US" altLang="ja-JP" dirty="0" err="1"/>
              <a:t>tibique</a:t>
            </a:r>
            <a:r>
              <a:rPr kumimoji="1" lang="en-US" altLang="ja-JP" dirty="0"/>
              <a:t> </a:t>
            </a:r>
            <a:r>
              <a:rPr kumimoji="1" lang="en-US" altLang="ja-JP" dirty="0" err="1"/>
              <a:t>dissentias</a:t>
            </a:r>
            <a:r>
              <a:rPr kumimoji="1" lang="en-US" altLang="ja-JP" dirty="0"/>
              <a:t>. </a:t>
            </a:r>
            <a:r>
              <a:rPr kumimoji="1" lang="en-US" altLang="ja-JP" dirty="0" err="1"/>
              <a:t>Ea</a:t>
            </a:r>
            <a:r>
              <a:rPr kumimoji="1" lang="en-US" altLang="ja-JP" dirty="0"/>
              <a:t> </a:t>
            </a:r>
            <a:r>
              <a:rPr kumimoji="1" lang="en-US" altLang="ja-JP" dirty="0" err="1"/>
              <a:t>iriure</a:t>
            </a:r>
            <a:r>
              <a:rPr kumimoji="1" lang="en-US" altLang="ja-JP" dirty="0"/>
              <a:t> </a:t>
            </a:r>
            <a:r>
              <a:rPr kumimoji="1" lang="en-US" altLang="ja-JP" dirty="0" err="1"/>
              <a:t>dolorem</a:t>
            </a:r>
            <a:r>
              <a:rPr kumimoji="1" lang="en-US" altLang="ja-JP" dirty="0"/>
              <a:t> </a:t>
            </a:r>
            <a:r>
              <a:rPr kumimoji="1" lang="en-US" altLang="ja-JP" dirty="0" err="1"/>
              <a:t>volumus</a:t>
            </a:r>
            <a:r>
              <a:rPr kumimoji="1" lang="en-US" altLang="ja-JP" dirty="0"/>
              <a:t> his. Vitae </a:t>
            </a:r>
            <a:r>
              <a:rPr kumimoji="1" lang="en-US" altLang="ja-JP" dirty="0" err="1"/>
              <a:t>tation</a:t>
            </a:r>
            <a:r>
              <a:rPr kumimoji="1" lang="en-US" altLang="ja-JP" dirty="0"/>
              <a:t> </a:t>
            </a:r>
            <a:r>
              <a:rPr kumimoji="1" lang="en-US" altLang="ja-JP" dirty="0" err="1"/>
              <a:t>definiebas</a:t>
            </a:r>
            <a:r>
              <a:rPr kumimoji="1" lang="en-US" altLang="ja-JP" dirty="0"/>
              <a:t> ad </a:t>
            </a:r>
            <a:r>
              <a:rPr kumimoji="1" lang="en-US" altLang="ja-JP" dirty="0" err="1"/>
              <a:t>mei</a:t>
            </a:r>
            <a:r>
              <a:rPr kumimoji="1" lang="en-US" altLang="ja-JP" dirty="0"/>
              <a:t>. </a:t>
            </a:r>
            <a:r>
              <a:rPr kumimoji="1" lang="en-US" altLang="ja-JP" dirty="0" err="1"/>
              <a:t>Ut</a:t>
            </a:r>
            <a:r>
              <a:rPr kumimoji="1" lang="en-US" altLang="ja-JP" dirty="0"/>
              <a:t> sit </a:t>
            </a:r>
            <a:r>
              <a:rPr kumimoji="1" lang="en-US" altLang="ja-JP" dirty="0" err="1"/>
              <a:t>pertinax</a:t>
            </a:r>
            <a:r>
              <a:rPr kumimoji="1" lang="en-US" altLang="ja-JP" dirty="0"/>
              <a:t> </a:t>
            </a:r>
            <a:r>
              <a:rPr kumimoji="1" lang="en-US" altLang="ja-JP" dirty="0" err="1"/>
              <a:t>tincidunt</a:t>
            </a:r>
            <a:r>
              <a:rPr kumimoji="1" lang="en-US" altLang="ja-JP" dirty="0"/>
              <a:t>, </a:t>
            </a:r>
            <a:r>
              <a:rPr kumimoji="1" lang="en-US" altLang="ja-JP" dirty="0" err="1"/>
              <a:t>appareat</a:t>
            </a:r>
            <a:r>
              <a:rPr kumimoji="1" lang="en-US" altLang="ja-JP" dirty="0"/>
              <a:t> </a:t>
            </a:r>
            <a:r>
              <a:rPr kumimoji="1" lang="en-US" altLang="ja-JP" dirty="0" err="1"/>
              <a:t>mnesarchum</a:t>
            </a:r>
            <a:r>
              <a:rPr kumimoji="1" lang="en-US" altLang="ja-JP" dirty="0"/>
              <a:t> </a:t>
            </a:r>
            <a:r>
              <a:rPr kumimoji="1" lang="en-US" altLang="ja-JP" dirty="0" err="1"/>
              <a:t>pri</a:t>
            </a:r>
            <a:r>
              <a:rPr kumimoji="1" lang="en-US" altLang="ja-JP" dirty="0"/>
              <a:t> ne. Mea an </a:t>
            </a:r>
            <a:r>
              <a:rPr kumimoji="1" lang="en-US" altLang="ja-JP" dirty="0" err="1"/>
              <a:t>euismod</a:t>
            </a:r>
            <a:r>
              <a:rPr kumimoji="1" lang="en-US" altLang="ja-JP" dirty="0"/>
              <a:t> </a:t>
            </a:r>
            <a:r>
              <a:rPr kumimoji="1" lang="en-US" altLang="ja-JP" dirty="0" err="1"/>
              <a:t>lobortis</a:t>
            </a:r>
            <a:r>
              <a:rPr kumimoji="1" lang="en-US" altLang="ja-JP" dirty="0"/>
              <a:t>, </a:t>
            </a:r>
            <a:r>
              <a:rPr kumimoji="1" lang="en-US" altLang="ja-JP" dirty="0" err="1"/>
              <a:t>ea</a:t>
            </a:r>
            <a:r>
              <a:rPr kumimoji="1" lang="en-US" altLang="ja-JP" dirty="0"/>
              <a:t> sit </a:t>
            </a:r>
            <a:r>
              <a:rPr kumimoji="1" lang="en-US" altLang="ja-JP" dirty="0" err="1"/>
              <a:t>alienum</a:t>
            </a:r>
            <a:r>
              <a:rPr kumimoji="1" lang="en-US" altLang="ja-JP" dirty="0"/>
              <a:t> </a:t>
            </a:r>
            <a:r>
              <a:rPr kumimoji="1" lang="en-US" altLang="ja-JP" dirty="0" err="1"/>
              <a:t>voluptatum</a:t>
            </a:r>
            <a:r>
              <a:rPr kumimoji="1" lang="en-US" altLang="ja-JP" dirty="0"/>
              <a:t>, </a:t>
            </a:r>
            <a:r>
              <a:rPr kumimoji="1" lang="en-US" altLang="ja-JP" dirty="0" err="1"/>
              <a:t>ut</a:t>
            </a:r>
            <a:r>
              <a:rPr kumimoji="1" lang="en-US" altLang="ja-JP" dirty="0"/>
              <a:t> dolor </a:t>
            </a:r>
            <a:r>
              <a:rPr kumimoji="1" lang="en-US" altLang="ja-JP" dirty="0" err="1"/>
              <a:t>commodo</a:t>
            </a:r>
            <a:r>
              <a:rPr kumimoji="1" lang="en-US" altLang="ja-JP" dirty="0"/>
              <a:t> </a:t>
            </a:r>
            <a:r>
              <a:rPr kumimoji="1" lang="en-US" altLang="ja-JP" dirty="0" err="1"/>
              <a:t>ius</a:t>
            </a:r>
            <a:r>
              <a:rPr kumimoji="1" lang="en-US" altLang="ja-JP" dirty="0"/>
              <a:t>.</a:t>
            </a:r>
            <a:endParaRPr kumimoji="1" lang="ja-JP" altLang="en-US" dirty="0"/>
          </a:p>
        </p:txBody>
      </p:sp>
      <p:sp>
        <p:nvSpPr>
          <p:cNvPr id="4" name="図プレースホルダー 3"/>
          <p:cNvSpPr>
            <a:spLocks noGrp="1"/>
          </p:cNvSpPr>
          <p:nvPr>
            <p:ph type="pic" sz="quarter" idx="21"/>
          </p:nvPr>
        </p:nvSpPr>
        <p:spPr/>
      </p:sp>
    </p:spTree>
    <p:extLst>
      <p:ext uri="{BB962C8B-B14F-4D97-AF65-F5344CB8AC3E}">
        <p14:creationId xmlns:p14="http://schemas.microsoft.com/office/powerpoint/2010/main" val="40551264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333">
        <p15:prstTrans prst="pageCurlSingle"/>
      </p:transition>
    </mc:Choice>
    <mc:Fallback xmlns="">
      <p:transition spd="slow" advTm="4333">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a:extLst>
              <a:ext uri="{FF2B5EF4-FFF2-40B4-BE49-F238E27FC236}">
                <a16:creationId xmlns:a16="http://schemas.microsoft.com/office/drawing/2014/main" id="{E9E191F1-26F4-4714-9025-AFA24C4A7C46}"/>
              </a:ext>
            </a:extLst>
          </p:cNvPr>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t="4904" b="4904"/>
          <a:stretch>
            <a:fillRect/>
          </a:stretch>
        </p:blipFill>
        <p:spPr/>
      </p:pic>
      <p:pic>
        <p:nvPicPr>
          <p:cNvPr id="29" name="Picture Placeholder 28">
            <a:extLst>
              <a:ext uri="{FF2B5EF4-FFF2-40B4-BE49-F238E27FC236}">
                <a16:creationId xmlns:a16="http://schemas.microsoft.com/office/drawing/2014/main" id="{261FDA53-7B37-41B6-A38D-63629BF6BD91}"/>
              </a:ext>
            </a:extLst>
          </p:cNvPr>
          <p:cNvPicPr>
            <a:picLocks noGrp="1" noChangeAspect="1"/>
          </p:cNvPicPr>
          <p:nvPr>
            <p:ph type="pic" sz="quarter" idx="21"/>
          </p:nvPr>
        </p:nvPicPr>
        <p:blipFill>
          <a:blip r:embed="rId3">
            <a:extLst>
              <a:ext uri="{28A0092B-C50C-407E-A947-70E740481C1C}">
                <a14:useLocalDpi xmlns:a14="http://schemas.microsoft.com/office/drawing/2010/main" val="0"/>
              </a:ext>
            </a:extLst>
          </a:blip>
          <a:srcRect t="4895" b="4895"/>
          <a:stretch>
            <a:fillRect/>
          </a:stretch>
        </p:blipFill>
        <p:spPr/>
      </p:pic>
      <p:pic>
        <p:nvPicPr>
          <p:cNvPr id="25" name="Picture Placeholder 24">
            <a:extLst>
              <a:ext uri="{FF2B5EF4-FFF2-40B4-BE49-F238E27FC236}">
                <a16:creationId xmlns:a16="http://schemas.microsoft.com/office/drawing/2014/main" id="{8F86F297-F638-4AB8-B0F8-D8999913E583}"/>
              </a:ext>
            </a:extLst>
          </p:cNvPr>
          <p:cNvPicPr>
            <a:picLocks noGrp="1" noChangeAspect="1"/>
          </p:cNvPicPr>
          <p:nvPr>
            <p:ph type="pic" sz="quarter" idx="24"/>
          </p:nvPr>
        </p:nvPicPr>
        <p:blipFill>
          <a:blip r:embed="rId4">
            <a:extLst>
              <a:ext uri="{28A0092B-C50C-407E-A947-70E740481C1C}">
                <a14:useLocalDpi xmlns:a14="http://schemas.microsoft.com/office/drawing/2010/main" val="0"/>
              </a:ext>
            </a:extLst>
          </a:blip>
          <a:srcRect l="33686" r="33686"/>
          <a:stretch>
            <a:fillRect/>
          </a:stretch>
        </p:blipFill>
        <p:spPr/>
      </p:pic>
      <p:pic>
        <p:nvPicPr>
          <p:cNvPr id="27" name="Picture Placeholder 26">
            <a:extLst>
              <a:ext uri="{FF2B5EF4-FFF2-40B4-BE49-F238E27FC236}">
                <a16:creationId xmlns:a16="http://schemas.microsoft.com/office/drawing/2014/main" id="{F9F4EBDC-39AA-47C5-B222-4DD468A8966D}"/>
              </a:ext>
            </a:extLst>
          </p:cNvPr>
          <p:cNvPicPr>
            <a:picLocks noGrp="1" noChangeAspect="1"/>
          </p:cNvPicPr>
          <p:nvPr>
            <p:ph type="pic" sz="quarter" idx="27"/>
          </p:nvPr>
        </p:nvPicPr>
        <p:blipFill>
          <a:blip r:embed="rId5">
            <a:extLst>
              <a:ext uri="{28A0092B-C50C-407E-A947-70E740481C1C}">
                <a14:useLocalDpi xmlns:a14="http://schemas.microsoft.com/office/drawing/2010/main" val="0"/>
              </a:ext>
            </a:extLst>
          </a:blip>
          <a:srcRect t="5001" b="5001"/>
          <a:stretch>
            <a:fillRect/>
          </a:stretch>
        </p:blipFill>
        <p:spPr/>
      </p:pic>
      <p:pic>
        <p:nvPicPr>
          <p:cNvPr id="21" name="Picture Placeholder 20">
            <a:extLst>
              <a:ext uri="{FF2B5EF4-FFF2-40B4-BE49-F238E27FC236}">
                <a16:creationId xmlns:a16="http://schemas.microsoft.com/office/drawing/2014/main" id="{9CFADE21-9F20-47A5-9201-8B2DA833807D}"/>
              </a:ext>
            </a:extLst>
          </p:cNvPr>
          <p:cNvPicPr>
            <a:picLocks noGrp="1" noChangeAspect="1"/>
          </p:cNvPicPr>
          <p:nvPr>
            <p:ph type="pic" sz="quarter" idx="30"/>
          </p:nvPr>
        </p:nvPicPr>
        <p:blipFill>
          <a:blip r:embed="rId6" cstate="print">
            <a:extLst>
              <a:ext uri="{28A0092B-C50C-407E-A947-70E740481C1C}">
                <a14:useLocalDpi xmlns:a14="http://schemas.microsoft.com/office/drawing/2010/main" val="0"/>
              </a:ext>
            </a:extLst>
          </a:blip>
          <a:srcRect l="11020" r="11020"/>
          <a:stretch>
            <a:fillRect/>
          </a:stretch>
        </p:blipFill>
        <p:spPr/>
      </p:pic>
      <p:sp>
        <p:nvSpPr>
          <p:cNvPr id="18" name="テキスト プレースホルダー 17"/>
          <p:cNvSpPr>
            <a:spLocks noGrp="1"/>
          </p:cNvSpPr>
          <p:nvPr>
            <p:ph type="body" sz="quarter" idx="20"/>
          </p:nvPr>
        </p:nvSpPr>
        <p:spPr/>
        <p:txBody>
          <a:bodyPr/>
          <a:lstStyle/>
          <a:p>
            <a:r>
              <a:rPr kumimoji="1" lang="en-US" altLang="ja-JP"/>
              <a:t>Vidian Taurus S.</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en-US" altLang="ja-JP"/>
              <a:t>Maulidya Priswanti</a:t>
            </a:r>
            <a:endParaRPr kumimoji="1" lang="ja-JP" altLang="en-US" dirty="0"/>
          </a:p>
        </p:txBody>
      </p:sp>
      <p:sp>
        <p:nvSpPr>
          <p:cNvPr id="22" name="テキスト プレースホルダー 21"/>
          <p:cNvSpPr>
            <a:spLocks noGrp="1"/>
          </p:cNvSpPr>
          <p:nvPr>
            <p:ph type="body" sz="quarter" idx="26"/>
          </p:nvPr>
        </p:nvSpPr>
        <p:spPr/>
        <p:txBody>
          <a:bodyPr/>
          <a:lstStyle/>
          <a:p>
            <a:r>
              <a:rPr kumimoji="1" lang="en-US" altLang="ja-JP"/>
              <a:t>Dicky Irqi Z.</a:t>
            </a:r>
            <a:endParaRPr kumimoji="1" lang="ja-JP" altLang="en-US" dirty="0"/>
          </a:p>
        </p:txBody>
      </p:sp>
      <p:sp>
        <p:nvSpPr>
          <p:cNvPr id="24" name="テキスト プレースホルダー 23"/>
          <p:cNvSpPr>
            <a:spLocks noGrp="1"/>
          </p:cNvSpPr>
          <p:nvPr>
            <p:ph type="body" sz="quarter" idx="29"/>
          </p:nvPr>
        </p:nvSpPr>
        <p:spPr/>
        <p:txBody>
          <a:bodyPr/>
          <a:lstStyle/>
          <a:p>
            <a:r>
              <a:rPr kumimoji="1" lang="en-US" altLang="ja-JP"/>
              <a:t>Andrea Santana A.</a:t>
            </a:r>
            <a:endParaRPr kumimoji="1" lang="ja-JP" altLang="en-US" dirty="0"/>
          </a:p>
        </p:txBody>
      </p:sp>
      <p:sp>
        <p:nvSpPr>
          <p:cNvPr id="14" name="タイトル 13"/>
          <p:cNvSpPr>
            <a:spLocks noGrp="1"/>
          </p:cNvSpPr>
          <p:nvPr>
            <p:ph type="title"/>
          </p:nvPr>
        </p:nvSpPr>
        <p:spPr/>
        <p:txBody>
          <a:bodyPr/>
          <a:lstStyle/>
          <a:p>
            <a:r>
              <a:rPr kumimoji="1" lang="en-US" altLang="ja-JP"/>
              <a:t>Tim Kami</a:t>
            </a:r>
            <a:endParaRPr kumimoji="1" lang="ja-JP" altLang="en-US" dirty="0"/>
          </a:p>
        </p:txBody>
      </p:sp>
      <p:sp>
        <p:nvSpPr>
          <p:cNvPr id="16" name="テキスト プレースホルダー 15"/>
          <p:cNvSpPr>
            <a:spLocks noGrp="1"/>
          </p:cNvSpPr>
          <p:nvPr>
            <p:ph type="body" sz="quarter" idx="17"/>
          </p:nvPr>
        </p:nvSpPr>
        <p:spPr/>
        <p:txBody>
          <a:bodyPr/>
          <a:lstStyle/>
          <a:p>
            <a:r>
              <a:rPr kumimoji="1" lang="en-US" altLang="ja-JP"/>
              <a:t>Octavian Yudha M.</a:t>
            </a:r>
            <a:endParaRPr kumimoji="1" lang="ja-JP" altLang="en-US" dirty="0"/>
          </a:p>
        </p:txBody>
      </p:sp>
      <p:sp>
        <p:nvSpPr>
          <p:cNvPr id="35" name="フッター プレースホルダー 34"/>
          <p:cNvSpPr>
            <a:spLocks noGrp="1"/>
          </p:cNvSpPr>
          <p:nvPr>
            <p:ph type="ftr" sz="quarter" idx="10"/>
          </p:nvPr>
        </p:nvSpPr>
        <p:spPr/>
        <p:txBody>
          <a:bodyPr/>
          <a:lstStyle/>
          <a:p>
            <a:r>
              <a:rPr lang="en-US"/>
              <a:t>D-4 Teknik Informatika | Teknologi Informasi</a:t>
            </a:r>
          </a:p>
          <a:p>
            <a:r>
              <a:rPr lang="en-US"/>
              <a:t>Politeknik Negeri Jember</a:t>
            </a:r>
            <a:endParaRPr lang="en-US" dirty="0"/>
          </a:p>
        </p:txBody>
      </p:sp>
      <p:sp>
        <p:nvSpPr>
          <p:cNvPr id="36" name="スライド番号プレースホルダー 35"/>
          <p:cNvSpPr>
            <a:spLocks noGrp="1"/>
          </p:cNvSpPr>
          <p:nvPr>
            <p:ph type="sldNum" sz="quarter" idx="11"/>
          </p:nvPr>
        </p:nvSpPr>
        <p:spPr/>
        <p:txBody>
          <a:bodyPr/>
          <a:lstStyle/>
          <a:p>
            <a:fld id="{03EB59E2-90B9-4CD3-AC74-D672227E13C3}" type="slidenum">
              <a:rPr lang="en-US" smtClean="0"/>
              <a:pPr/>
              <a:t>2</a:t>
            </a:fld>
            <a:endParaRPr lang="en-US" dirty="0"/>
          </a:p>
        </p:txBody>
      </p:sp>
      <p:sp>
        <p:nvSpPr>
          <p:cNvPr id="8" name="Text Placeholder 7">
            <a:extLst>
              <a:ext uri="{FF2B5EF4-FFF2-40B4-BE49-F238E27FC236}">
                <a16:creationId xmlns:a16="http://schemas.microsoft.com/office/drawing/2014/main" id="{A1DD4FF0-A417-4335-9B5D-42F4047B6939}"/>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3645074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7702">
        <p15:prstTrans prst="pageCurlSingle"/>
      </p:transition>
    </mc:Choice>
    <mc:Fallback xmlns="">
      <p:transition spd="slow" advTm="7702">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t>Our Philosophy</a:t>
            </a:r>
            <a:endParaRPr kumimoji="1" lang="ja-JP" altLang="en-US" dirty="0"/>
          </a:p>
        </p:txBody>
      </p:sp>
      <p:sp>
        <p:nvSpPr>
          <p:cNvPr id="2" name="フッター プレースホルダー 1"/>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20</a:t>
            </a:fld>
            <a:endParaRPr lang="en-US" dirty="0"/>
          </a:p>
        </p:txBody>
      </p:sp>
      <p:sp>
        <p:nvSpPr>
          <p:cNvPr id="9" name="テキスト プレースホルダー 8"/>
          <p:cNvSpPr>
            <a:spLocks noGrp="1"/>
          </p:cNvSpPr>
          <p:nvPr>
            <p:ph type="body" sz="quarter" idx="12"/>
          </p:nvPr>
        </p:nvSpPr>
        <p:spPr/>
        <p:txBody>
          <a:bodyPr/>
          <a:lstStyle/>
          <a:p>
            <a:r>
              <a:rPr kumimoji="1" lang="en-US" altLang="ja-JP" dirty="0"/>
              <a:t>Pro id </a:t>
            </a:r>
            <a:r>
              <a:rPr kumimoji="1" lang="en-US" altLang="ja-JP" dirty="0" err="1"/>
              <a:t>summo</a:t>
            </a:r>
            <a:r>
              <a:rPr kumimoji="1" lang="en-US" altLang="ja-JP" dirty="0"/>
              <a:t> </a:t>
            </a:r>
            <a:r>
              <a:rPr kumimoji="1" lang="en-US" altLang="ja-JP" dirty="0" err="1"/>
              <a:t>bonorum</a:t>
            </a:r>
            <a:r>
              <a:rPr kumimoji="1" lang="en-US" altLang="ja-JP" dirty="0"/>
              <a:t> </a:t>
            </a:r>
            <a:r>
              <a:rPr kumimoji="1" lang="en-US" altLang="ja-JP" dirty="0" err="1"/>
              <a:t>praesent</a:t>
            </a:r>
            <a:r>
              <a:rPr kumimoji="1" lang="en-US" altLang="ja-JP" dirty="0"/>
              <a:t>, per cu </a:t>
            </a:r>
            <a:r>
              <a:rPr kumimoji="1" lang="en-US" altLang="ja-JP" dirty="0" err="1"/>
              <a:t>adhuc</a:t>
            </a:r>
            <a:r>
              <a:rPr kumimoji="1" lang="en-US" altLang="ja-JP" dirty="0"/>
              <a:t> </a:t>
            </a:r>
            <a:r>
              <a:rPr kumimoji="1" lang="en-US" altLang="ja-JP" dirty="0" err="1"/>
              <a:t>graece</a:t>
            </a:r>
            <a:r>
              <a:rPr kumimoji="1" lang="en-US" altLang="ja-JP" dirty="0"/>
              <a:t> </a:t>
            </a:r>
            <a:r>
              <a:rPr kumimoji="1" lang="en-US" altLang="ja-JP" dirty="0" err="1"/>
              <a:t>efficiantur</a:t>
            </a:r>
            <a:r>
              <a:rPr kumimoji="1" lang="en-US" altLang="ja-JP" dirty="0"/>
              <a:t>. </a:t>
            </a:r>
            <a:r>
              <a:rPr kumimoji="1" lang="en-US" altLang="ja-JP" dirty="0" err="1"/>
              <a:t>Saperet</a:t>
            </a:r>
            <a:r>
              <a:rPr kumimoji="1" lang="en-US" altLang="ja-JP" dirty="0"/>
              <a:t> </a:t>
            </a:r>
            <a:r>
              <a:rPr kumimoji="1" lang="en-US" altLang="ja-JP" dirty="0" err="1"/>
              <a:t>reprehendunt</a:t>
            </a:r>
            <a:r>
              <a:rPr kumimoji="1" lang="en-US" altLang="ja-JP" dirty="0"/>
              <a:t> </a:t>
            </a:r>
            <a:r>
              <a:rPr kumimoji="1" lang="en-US" altLang="ja-JP" dirty="0" err="1"/>
              <a:t>vel</a:t>
            </a:r>
            <a:r>
              <a:rPr kumimoji="1" lang="en-US" altLang="ja-JP" dirty="0"/>
              <a:t> ne, no </a:t>
            </a:r>
            <a:r>
              <a:rPr kumimoji="1" lang="en-US" altLang="ja-JP" dirty="0" err="1"/>
              <a:t>homero</a:t>
            </a:r>
            <a:r>
              <a:rPr kumimoji="1" lang="en-US" altLang="ja-JP" dirty="0"/>
              <a:t> </a:t>
            </a:r>
            <a:r>
              <a:rPr kumimoji="1" lang="en-US" altLang="ja-JP" dirty="0" err="1"/>
              <a:t>nemore</a:t>
            </a:r>
            <a:r>
              <a:rPr kumimoji="1" lang="en-US" altLang="ja-JP" dirty="0"/>
              <a:t> </a:t>
            </a:r>
            <a:r>
              <a:rPr kumimoji="1" lang="en-US" altLang="ja-JP" dirty="0" err="1"/>
              <a:t>aliquip</a:t>
            </a:r>
            <a:r>
              <a:rPr kumimoji="1" lang="en-US" altLang="ja-JP" dirty="0"/>
              <a:t> </a:t>
            </a:r>
            <a:r>
              <a:rPr kumimoji="1" lang="en-US" altLang="ja-JP" dirty="0" err="1"/>
              <a:t>nec</a:t>
            </a:r>
            <a:r>
              <a:rPr kumimoji="1" lang="en-US" altLang="ja-JP" dirty="0"/>
              <a:t>. </a:t>
            </a:r>
            <a:r>
              <a:rPr kumimoji="1" lang="en-US" altLang="ja-JP" dirty="0" err="1"/>
              <a:t>Eu</a:t>
            </a:r>
            <a:r>
              <a:rPr kumimoji="1" lang="en-US" altLang="ja-JP" dirty="0"/>
              <a:t> mundi </a:t>
            </a:r>
            <a:r>
              <a:rPr kumimoji="1" lang="en-US" altLang="ja-JP" dirty="0" err="1"/>
              <a:t>sonet</a:t>
            </a:r>
            <a:r>
              <a:rPr kumimoji="1" lang="en-US" altLang="ja-JP" dirty="0"/>
              <a:t> </a:t>
            </a:r>
            <a:r>
              <a:rPr kumimoji="1" lang="en-US" altLang="ja-JP" dirty="0" err="1"/>
              <a:t>errem</a:t>
            </a:r>
            <a:r>
              <a:rPr kumimoji="1" lang="en-US" altLang="ja-JP" dirty="0"/>
              <a:t> qui. Et </a:t>
            </a:r>
            <a:r>
              <a:rPr kumimoji="1" lang="en-US" altLang="ja-JP" dirty="0" err="1"/>
              <a:t>mei</a:t>
            </a:r>
            <a:r>
              <a:rPr kumimoji="1" lang="en-US" altLang="ja-JP" dirty="0"/>
              <a:t> </a:t>
            </a:r>
            <a:r>
              <a:rPr kumimoji="1" lang="en-US" altLang="ja-JP" dirty="0" err="1"/>
              <a:t>inimicus</a:t>
            </a:r>
            <a:r>
              <a:rPr kumimoji="1" lang="en-US" altLang="ja-JP" dirty="0"/>
              <a:t> </a:t>
            </a:r>
            <a:r>
              <a:rPr kumimoji="1" lang="en-US" altLang="ja-JP" dirty="0" err="1"/>
              <a:t>iracundia</a:t>
            </a:r>
            <a:r>
              <a:rPr kumimoji="1" lang="en-US" altLang="ja-JP" dirty="0"/>
              <a:t> </a:t>
            </a:r>
            <a:r>
              <a:rPr kumimoji="1" lang="en-US" altLang="ja-JP" dirty="0" err="1"/>
              <a:t>similique</a:t>
            </a:r>
            <a:r>
              <a:rPr kumimoji="1" lang="en-US" altLang="ja-JP" dirty="0"/>
              <a:t>. Pro </a:t>
            </a:r>
            <a:r>
              <a:rPr kumimoji="1" lang="en-US" altLang="ja-JP" dirty="0" err="1"/>
              <a:t>alterum</a:t>
            </a:r>
            <a:r>
              <a:rPr kumimoji="1" lang="en-US" altLang="ja-JP" dirty="0"/>
              <a:t> </a:t>
            </a:r>
            <a:r>
              <a:rPr kumimoji="1" lang="en-US" altLang="ja-JP" dirty="0" err="1"/>
              <a:t>nominavi</a:t>
            </a:r>
            <a:r>
              <a:rPr kumimoji="1" lang="en-US" altLang="ja-JP" dirty="0"/>
              <a:t> </a:t>
            </a:r>
            <a:r>
              <a:rPr kumimoji="1" lang="en-US" altLang="ja-JP" dirty="0" err="1"/>
              <a:t>incorrupte</a:t>
            </a:r>
            <a:r>
              <a:rPr kumimoji="1" lang="en-US" altLang="ja-JP" dirty="0"/>
              <a:t> id, </a:t>
            </a:r>
            <a:r>
              <a:rPr kumimoji="1" lang="en-US" altLang="ja-JP" dirty="0" err="1"/>
              <a:t>detraxit</a:t>
            </a:r>
            <a:r>
              <a:rPr kumimoji="1" lang="en-US" altLang="ja-JP" dirty="0"/>
              <a:t> </a:t>
            </a:r>
            <a:r>
              <a:rPr kumimoji="1" lang="en-US" altLang="ja-JP" dirty="0" err="1"/>
              <a:t>delicatissimi</a:t>
            </a:r>
            <a:r>
              <a:rPr kumimoji="1" lang="en-US" altLang="ja-JP" dirty="0"/>
              <a:t> qui </a:t>
            </a:r>
            <a:r>
              <a:rPr kumimoji="1" lang="en-US" altLang="ja-JP" dirty="0" err="1"/>
              <a:t>eu</a:t>
            </a:r>
            <a:r>
              <a:rPr kumimoji="1" lang="en-US" altLang="ja-JP" dirty="0"/>
              <a:t>.</a:t>
            </a:r>
          </a:p>
          <a:p>
            <a:r>
              <a:rPr kumimoji="1" lang="en-US" altLang="ja-JP" dirty="0" err="1"/>
              <a:t>Assueverit</a:t>
            </a:r>
            <a:r>
              <a:rPr kumimoji="1" lang="en-US" altLang="ja-JP" dirty="0"/>
              <a:t> </a:t>
            </a:r>
            <a:r>
              <a:rPr kumimoji="1" lang="en-US" altLang="ja-JP" dirty="0" err="1"/>
              <a:t>adversarium</a:t>
            </a:r>
            <a:r>
              <a:rPr kumimoji="1" lang="en-US" altLang="ja-JP" dirty="0"/>
              <a:t> pro ne. </a:t>
            </a:r>
            <a:r>
              <a:rPr kumimoji="1" lang="en-US" altLang="ja-JP" dirty="0" err="1"/>
              <a:t>Everti</a:t>
            </a:r>
            <a:r>
              <a:rPr kumimoji="1" lang="en-US" altLang="ja-JP" dirty="0"/>
              <a:t> </a:t>
            </a:r>
            <a:r>
              <a:rPr kumimoji="1" lang="en-US" altLang="ja-JP" dirty="0" err="1"/>
              <a:t>alienum</a:t>
            </a:r>
            <a:r>
              <a:rPr kumimoji="1" lang="en-US" altLang="ja-JP" dirty="0"/>
              <a:t> </a:t>
            </a:r>
            <a:r>
              <a:rPr kumimoji="1" lang="en-US" altLang="ja-JP" dirty="0" err="1"/>
              <a:t>pericula</a:t>
            </a:r>
            <a:r>
              <a:rPr kumimoji="1" lang="en-US" altLang="ja-JP" dirty="0"/>
              <a:t> et </a:t>
            </a:r>
            <a:r>
              <a:rPr kumimoji="1" lang="en-US" altLang="ja-JP" dirty="0" err="1"/>
              <a:t>nec</a:t>
            </a:r>
            <a:r>
              <a:rPr kumimoji="1" lang="en-US" altLang="ja-JP" dirty="0"/>
              <a:t>, ex </a:t>
            </a:r>
            <a:r>
              <a:rPr kumimoji="1" lang="en-US" altLang="ja-JP" dirty="0" err="1"/>
              <a:t>est</a:t>
            </a:r>
            <a:r>
              <a:rPr kumimoji="1" lang="en-US" altLang="ja-JP" dirty="0"/>
              <a:t> </a:t>
            </a:r>
            <a:r>
              <a:rPr kumimoji="1" lang="en-US" altLang="ja-JP" dirty="0" err="1"/>
              <a:t>novum</a:t>
            </a:r>
            <a:r>
              <a:rPr kumimoji="1" lang="en-US" altLang="ja-JP" dirty="0"/>
              <a:t> </a:t>
            </a:r>
            <a:r>
              <a:rPr kumimoji="1" lang="en-US" altLang="ja-JP" dirty="0" err="1"/>
              <a:t>nominavi</a:t>
            </a:r>
            <a:r>
              <a:rPr kumimoji="1" lang="en-US" altLang="ja-JP" dirty="0"/>
              <a:t> </a:t>
            </a:r>
            <a:r>
              <a:rPr kumimoji="1" lang="en-US" altLang="ja-JP" dirty="0" err="1"/>
              <a:t>tacimates</a:t>
            </a:r>
            <a:r>
              <a:rPr kumimoji="1" lang="en-US" altLang="ja-JP" dirty="0"/>
              <a:t>, </a:t>
            </a:r>
            <a:r>
              <a:rPr kumimoji="1" lang="en-US" altLang="ja-JP" dirty="0" err="1"/>
              <a:t>mazim</a:t>
            </a:r>
            <a:r>
              <a:rPr kumimoji="1" lang="en-US" altLang="ja-JP" dirty="0"/>
              <a:t> argumentum et </a:t>
            </a:r>
            <a:r>
              <a:rPr kumimoji="1" lang="en-US" altLang="ja-JP" dirty="0" err="1"/>
              <a:t>nam</a:t>
            </a:r>
            <a:r>
              <a:rPr kumimoji="1" lang="en-US" altLang="ja-JP" dirty="0"/>
              <a:t>. </a:t>
            </a:r>
            <a:r>
              <a:rPr kumimoji="1" lang="en-US" altLang="ja-JP" dirty="0" err="1"/>
              <a:t>Nec</a:t>
            </a:r>
            <a:r>
              <a:rPr kumimoji="1" lang="en-US" altLang="ja-JP" dirty="0"/>
              <a:t> </a:t>
            </a:r>
            <a:r>
              <a:rPr kumimoji="1" lang="en-US" altLang="ja-JP" dirty="0" err="1"/>
              <a:t>dolorem</a:t>
            </a:r>
            <a:r>
              <a:rPr kumimoji="1" lang="en-US" altLang="ja-JP" dirty="0"/>
              <a:t> </a:t>
            </a:r>
            <a:r>
              <a:rPr kumimoji="1" lang="en-US" altLang="ja-JP" dirty="0" err="1"/>
              <a:t>scribentur</a:t>
            </a:r>
            <a:r>
              <a:rPr kumimoji="1" lang="en-US" altLang="ja-JP" dirty="0"/>
              <a:t> ea. No </a:t>
            </a:r>
            <a:r>
              <a:rPr kumimoji="1" lang="en-US" altLang="ja-JP" dirty="0" err="1"/>
              <a:t>eam</a:t>
            </a:r>
            <a:r>
              <a:rPr kumimoji="1" lang="en-US" altLang="ja-JP" dirty="0"/>
              <a:t> </a:t>
            </a:r>
            <a:r>
              <a:rPr kumimoji="1" lang="en-US" altLang="ja-JP" dirty="0" err="1"/>
              <a:t>numquam</a:t>
            </a:r>
            <a:r>
              <a:rPr kumimoji="1" lang="en-US" altLang="ja-JP" dirty="0"/>
              <a:t> </a:t>
            </a:r>
            <a:r>
              <a:rPr kumimoji="1" lang="en-US" altLang="ja-JP" dirty="0" err="1"/>
              <a:t>deserunt</a:t>
            </a:r>
            <a:r>
              <a:rPr kumimoji="1" lang="en-US" altLang="ja-JP" dirty="0"/>
              <a:t> </a:t>
            </a:r>
            <a:r>
              <a:rPr kumimoji="1" lang="en-US" altLang="ja-JP" dirty="0" err="1"/>
              <a:t>adipisci</a:t>
            </a:r>
            <a:r>
              <a:rPr kumimoji="1" lang="en-US" altLang="ja-JP" dirty="0"/>
              <a:t>, </a:t>
            </a:r>
            <a:r>
              <a:rPr kumimoji="1" lang="en-US" altLang="ja-JP" dirty="0" err="1"/>
              <a:t>vix</a:t>
            </a:r>
            <a:r>
              <a:rPr kumimoji="1" lang="en-US" altLang="ja-JP" dirty="0"/>
              <a:t> et </a:t>
            </a:r>
            <a:r>
              <a:rPr kumimoji="1" lang="en-US" altLang="ja-JP" dirty="0" err="1"/>
              <a:t>nulla</a:t>
            </a:r>
            <a:r>
              <a:rPr kumimoji="1" lang="en-US" altLang="ja-JP" dirty="0"/>
              <a:t> </a:t>
            </a:r>
            <a:r>
              <a:rPr kumimoji="1" lang="en-US" altLang="ja-JP" dirty="0" err="1"/>
              <a:t>doctus</a:t>
            </a:r>
            <a:r>
              <a:rPr kumimoji="1" lang="en-US" altLang="ja-JP" dirty="0"/>
              <a:t>. </a:t>
            </a:r>
            <a:r>
              <a:rPr kumimoji="1" lang="en-US" altLang="ja-JP" dirty="0" err="1"/>
              <a:t>Usu</a:t>
            </a:r>
            <a:r>
              <a:rPr kumimoji="1" lang="en-US" altLang="ja-JP" dirty="0"/>
              <a:t> </a:t>
            </a:r>
            <a:r>
              <a:rPr kumimoji="1" lang="en-US" altLang="ja-JP" dirty="0" err="1"/>
              <a:t>eirmod</a:t>
            </a:r>
            <a:r>
              <a:rPr kumimoji="1" lang="en-US" altLang="ja-JP" dirty="0"/>
              <a:t> </a:t>
            </a:r>
            <a:r>
              <a:rPr kumimoji="1" lang="en-US" altLang="ja-JP" dirty="0" err="1"/>
              <a:t>dolorum</a:t>
            </a:r>
            <a:r>
              <a:rPr kumimoji="1" lang="en-US" altLang="ja-JP" dirty="0"/>
              <a:t> in. </a:t>
            </a:r>
            <a:r>
              <a:rPr kumimoji="1" lang="en-US" altLang="ja-JP" dirty="0" err="1"/>
              <a:t>Vix</a:t>
            </a:r>
            <a:r>
              <a:rPr kumimoji="1" lang="en-US" altLang="ja-JP" dirty="0"/>
              <a:t> at </a:t>
            </a:r>
            <a:r>
              <a:rPr kumimoji="1" lang="en-US" altLang="ja-JP" dirty="0" err="1"/>
              <a:t>elit</a:t>
            </a:r>
            <a:r>
              <a:rPr kumimoji="1" lang="en-US" altLang="ja-JP" dirty="0"/>
              <a:t> </a:t>
            </a:r>
            <a:r>
              <a:rPr kumimoji="1" lang="en-US" altLang="ja-JP" dirty="0" err="1"/>
              <a:t>meis</a:t>
            </a:r>
            <a:r>
              <a:rPr kumimoji="1" lang="en-US" altLang="ja-JP" dirty="0"/>
              <a:t> </a:t>
            </a:r>
            <a:r>
              <a:rPr kumimoji="1" lang="en-US" altLang="ja-JP" dirty="0" err="1"/>
              <a:t>patrioque</a:t>
            </a:r>
            <a:r>
              <a:rPr kumimoji="1" lang="en-US" altLang="ja-JP" dirty="0"/>
              <a:t>.</a:t>
            </a:r>
            <a:endParaRPr kumimoji="1" lang="ja-JP" altLang="en-US" dirty="0"/>
          </a:p>
        </p:txBody>
      </p:sp>
    </p:spTree>
    <p:extLst>
      <p:ext uri="{BB962C8B-B14F-4D97-AF65-F5344CB8AC3E}">
        <p14:creationId xmlns:p14="http://schemas.microsoft.com/office/powerpoint/2010/main" val="22167500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840">
        <p15:prstTrans prst="pageCurlSingle"/>
      </p:transition>
    </mc:Choice>
    <mc:Fallback xmlns="">
      <p:transition spd="slow" advTm="284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32"/>
          </p:nvPr>
        </p:nvSpPr>
        <p:spPr/>
      </p:sp>
      <p:sp>
        <p:nvSpPr>
          <p:cNvPr id="8" name="タイトル 7"/>
          <p:cNvSpPr>
            <a:spLocks noGrp="1"/>
          </p:cNvSpPr>
          <p:nvPr>
            <p:ph type="title"/>
          </p:nvPr>
        </p:nvSpPr>
        <p:spPr/>
        <p:txBody>
          <a:bodyPr/>
          <a:lstStyle/>
          <a:p>
            <a:r>
              <a:rPr kumimoji="1" lang="en-US" altLang="ja-JP" dirty="0"/>
              <a:t>Our Services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21</a:t>
            </a:fld>
            <a:endParaRPr lang="en-US" dirty="0"/>
          </a:p>
        </p:txBody>
      </p:sp>
      <p:sp>
        <p:nvSpPr>
          <p:cNvPr id="11" name="テキスト プレースホルダー 10"/>
          <p:cNvSpPr>
            <a:spLocks noGrp="1"/>
          </p:cNvSpPr>
          <p:nvPr>
            <p:ph type="body" sz="quarter" idx="25"/>
          </p:nvPr>
        </p:nvSpPr>
        <p:spPr/>
        <p:txBody>
          <a:bodyPr/>
          <a:lstStyle/>
          <a:p>
            <a:endParaRPr kumimoji="1" lang="ja-JP" altLang="en-US"/>
          </a:p>
        </p:txBody>
      </p:sp>
      <p:sp>
        <p:nvSpPr>
          <p:cNvPr id="9" name="テキスト プレースホルダー 8"/>
          <p:cNvSpPr>
            <a:spLocks noGrp="1"/>
          </p:cNvSpPr>
          <p:nvPr>
            <p:ph type="body" sz="quarter" idx="17"/>
          </p:nvPr>
        </p:nvSpPr>
        <p:spPr/>
        <p:txBody>
          <a:bodyPr/>
          <a:lstStyle/>
          <a:p>
            <a:r>
              <a:rPr kumimoji="1" lang="fr-FR" altLang="ja-JP" dirty="0"/>
              <a:t>An mea mundi soleat, ne falli tacimates eum. </a:t>
            </a:r>
            <a:endParaRPr kumimoji="1" lang="ja-JP" altLang="en-US" dirty="0"/>
          </a:p>
        </p:txBody>
      </p:sp>
      <p:sp>
        <p:nvSpPr>
          <p:cNvPr id="10" name="テキスト プレースホルダー 9"/>
          <p:cNvSpPr>
            <a:spLocks noGrp="1"/>
          </p:cNvSpPr>
          <p:nvPr>
            <p:ph type="body" sz="quarter" idx="18"/>
          </p:nvPr>
        </p:nvSpPr>
        <p:spPr/>
        <p:txBody>
          <a:bodyPr/>
          <a:lstStyle/>
          <a:p>
            <a:r>
              <a:rPr kumimoji="1" lang="en-US" altLang="ja-JP" dirty="0"/>
              <a:t>Promotion</a:t>
            </a:r>
            <a:endParaRPr kumimoji="1" lang="ja-JP" altLang="en-US" dirty="0"/>
          </a:p>
        </p:txBody>
      </p:sp>
      <p:sp>
        <p:nvSpPr>
          <p:cNvPr id="13" name="テキスト プレースホルダー 12"/>
          <p:cNvSpPr>
            <a:spLocks noGrp="1"/>
          </p:cNvSpPr>
          <p:nvPr>
            <p:ph type="body" sz="quarter" idx="33"/>
          </p:nvPr>
        </p:nvSpPr>
        <p:spPr/>
        <p:txBody>
          <a:bodyPr/>
          <a:lstStyle/>
          <a:p>
            <a:endParaRPr kumimoji="1" lang="ja-JP" altLang="en-US"/>
          </a:p>
        </p:txBody>
      </p:sp>
      <p:sp>
        <p:nvSpPr>
          <p:cNvPr id="14" name="テキスト プレースホルダー 13"/>
          <p:cNvSpPr>
            <a:spLocks noGrp="1"/>
          </p:cNvSpPr>
          <p:nvPr>
            <p:ph type="body" sz="quarter" idx="34"/>
          </p:nvPr>
        </p:nvSpPr>
        <p:spPr/>
        <p:txBody>
          <a:bodyPr/>
          <a:lstStyle/>
          <a:p>
            <a:r>
              <a:rPr kumimoji="1" lang="en-US" altLang="ja-JP" dirty="0"/>
              <a:t>Nam </a:t>
            </a:r>
            <a:r>
              <a:rPr kumimoji="1" lang="en-US" altLang="ja-JP" dirty="0" err="1"/>
              <a:t>mutat</a:t>
            </a:r>
            <a:r>
              <a:rPr kumimoji="1" lang="en-US" altLang="ja-JP" dirty="0"/>
              <a:t> </a:t>
            </a:r>
            <a:r>
              <a:rPr kumimoji="1" lang="en-US" altLang="ja-JP" dirty="0" err="1"/>
              <a:t>mazim</a:t>
            </a:r>
            <a:r>
              <a:rPr kumimoji="1" lang="en-US" altLang="ja-JP" dirty="0"/>
              <a:t> </a:t>
            </a:r>
            <a:r>
              <a:rPr kumimoji="1" lang="en-US" altLang="ja-JP" dirty="0" err="1"/>
              <a:t>legere</a:t>
            </a:r>
            <a:r>
              <a:rPr kumimoji="1" lang="en-US" altLang="ja-JP" dirty="0"/>
              <a:t> </a:t>
            </a:r>
            <a:r>
              <a:rPr kumimoji="1" lang="en-US" altLang="ja-JP" dirty="0" err="1"/>
              <a:t>ut</a:t>
            </a:r>
            <a:r>
              <a:rPr kumimoji="1" lang="en-US" altLang="ja-JP" dirty="0"/>
              <a:t>, cu </a:t>
            </a:r>
            <a:r>
              <a:rPr kumimoji="1" lang="en-US" altLang="ja-JP" dirty="0" err="1"/>
              <a:t>summo</a:t>
            </a:r>
            <a:r>
              <a:rPr kumimoji="1" lang="en-US" altLang="ja-JP" dirty="0"/>
              <a:t> </a:t>
            </a:r>
            <a:r>
              <a:rPr kumimoji="1" lang="en-US" altLang="ja-JP" dirty="0" err="1"/>
              <a:t>essent</a:t>
            </a:r>
            <a:r>
              <a:rPr kumimoji="1" lang="en-US" altLang="ja-JP" dirty="0"/>
              <a:t> </a:t>
            </a:r>
            <a:r>
              <a:rPr kumimoji="1" lang="en-US" altLang="ja-JP" dirty="0" err="1"/>
              <a:t>recteque</a:t>
            </a:r>
            <a:r>
              <a:rPr kumimoji="1" lang="en-US" altLang="ja-JP" dirty="0"/>
              <a:t>.</a:t>
            </a:r>
            <a:endParaRPr kumimoji="1" lang="ja-JP" altLang="en-US" dirty="0"/>
          </a:p>
        </p:txBody>
      </p:sp>
      <p:sp>
        <p:nvSpPr>
          <p:cNvPr id="15" name="テキスト プレースホルダー 14"/>
          <p:cNvSpPr>
            <a:spLocks noGrp="1"/>
          </p:cNvSpPr>
          <p:nvPr>
            <p:ph type="body" sz="quarter" idx="35"/>
          </p:nvPr>
        </p:nvSpPr>
        <p:spPr/>
        <p:txBody>
          <a:bodyPr/>
          <a:lstStyle/>
          <a:p>
            <a:r>
              <a:rPr kumimoji="1" lang="en-US" altLang="ja-JP" dirty="0"/>
              <a:t>Strategy</a:t>
            </a:r>
            <a:endParaRPr kumimoji="1" lang="ja-JP" altLang="en-US" dirty="0"/>
          </a:p>
        </p:txBody>
      </p:sp>
      <p:sp>
        <p:nvSpPr>
          <p:cNvPr id="16" name="テキスト プレースホルダー 15"/>
          <p:cNvSpPr>
            <a:spLocks noGrp="1"/>
          </p:cNvSpPr>
          <p:nvPr>
            <p:ph type="body" sz="quarter" idx="36"/>
          </p:nvPr>
        </p:nvSpPr>
        <p:spPr/>
        <p:txBody>
          <a:bodyPr/>
          <a:lstStyle/>
          <a:p>
            <a:endParaRPr kumimoji="1" lang="ja-JP" altLang="en-US"/>
          </a:p>
        </p:txBody>
      </p:sp>
      <p:sp>
        <p:nvSpPr>
          <p:cNvPr id="17" name="テキスト プレースホルダー 16"/>
          <p:cNvSpPr>
            <a:spLocks noGrp="1"/>
          </p:cNvSpPr>
          <p:nvPr>
            <p:ph type="body" sz="quarter" idx="37"/>
          </p:nvPr>
        </p:nvSpPr>
        <p:spPr/>
        <p:txBody>
          <a:bodyPr/>
          <a:lstStyle/>
          <a:p>
            <a:r>
              <a:rPr kumimoji="1" lang="en-US" altLang="ja-JP" dirty="0" err="1"/>
              <a:t>Ea</a:t>
            </a:r>
            <a:r>
              <a:rPr kumimoji="1" lang="en-US" altLang="ja-JP" dirty="0"/>
              <a:t> </a:t>
            </a:r>
            <a:r>
              <a:rPr kumimoji="1" lang="en-US" altLang="ja-JP" dirty="0" err="1"/>
              <a:t>iriure</a:t>
            </a:r>
            <a:r>
              <a:rPr kumimoji="1" lang="en-US" altLang="ja-JP" dirty="0"/>
              <a:t> </a:t>
            </a:r>
            <a:r>
              <a:rPr kumimoji="1" lang="en-US" altLang="ja-JP" dirty="0" err="1"/>
              <a:t>dolorem</a:t>
            </a:r>
            <a:r>
              <a:rPr kumimoji="1" lang="en-US" altLang="ja-JP" dirty="0"/>
              <a:t> </a:t>
            </a:r>
            <a:r>
              <a:rPr kumimoji="1" lang="en-US" altLang="ja-JP" dirty="0" err="1"/>
              <a:t>volumus</a:t>
            </a:r>
            <a:r>
              <a:rPr kumimoji="1" lang="en-US" altLang="ja-JP" dirty="0"/>
              <a:t> his. Vitae </a:t>
            </a:r>
            <a:r>
              <a:rPr kumimoji="1" lang="en-US" altLang="ja-JP" dirty="0" err="1"/>
              <a:t>tation</a:t>
            </a:r>
            <a:r>
              <a:rPr kumimoji="1" lang="en-US" altLang="ja-JP" dirty="0"/>
              <a:t> </a:t>
            </a:r>
            <a:r>
              <a:rPr kumimoji="1" lang="en-US" altLang="ja-JP" dirty="0" err="1"/>
              <a:t>definiebas</a:t>
            </a:r>
            <a:r>
              <a:rPr kumimoji="1" lang="en-US" altLang="ja-JP" dirty="0"/>
              <a:t> ad </a:t>
            </a:r>
            <a:r>
              <a:rPr kumimoji="1" lang="en-US" altLang="ja-JP" dirty="0" err="1"/>
              <a:t>mei</a:t>
            </a:r>
            <a:r>
              <a:rPr kumimoji="1" lang="en-US" altLang="ja-JP" dirty="0"/>
              <a:t>.</a:t>
            </a:r>
            <a:endParaRPr kumimoji="1" lang="ja-JP" altLang="en-US" dirty="0"/>
          </a:p>
        </p:txBody>
      </p:sp>
      <p:sp>
        <p:nvSpPr>
          <p:cNvPr id="18" name="テキスト プレースホルダー 17"/>
          <p:cNvSpPr>
            <a:spLocks noGrp="1"/>
          </p:cNvSpPr>
          <p:nvPr>
            <p:ph type="body" sz="quarter" idx="38"/>
          </p:nvPr>
        </p:nvSpPr>
        <p:spPr/>
        <p:txBody>
          <a:bodyPr/>
          <a:lstStyle/>
          <a:p>
            <a:r>
              <a:rPr kumimoji="1" lang="en-US" altLang="ja-JP" dirty="0"/>
              <a:t>Web design</a:t>
            </a:r>
            <a:endParaRPr kumimoji="1" lang="ja-JP" altLang="en-US" dirty="0"/>
          </a:p>
        </p:txBody>
      </p:sp>
      <p:sp>
        <p:nvSpPr>
          <p:cNvPr id="19" name="テキスト プレースホルダー 18"/>
          <p:cNvSpPr>
            <a:spLocks noGrp="1"/>
          </p:cNvSpPr>
          <p:nvPr>
            <p:ph type="body" sz="quarter" idx="39"/>
          </p:nvPr>
        </p:nvSpPr>
        <p:spPr/>
        <p:txBody>
          <a:bodyPr/>
          <a:lstStyle/>
          <a:p>
            <a:endParaRPr kumimoji="1" lang="ja-JP" altLang="en-US"/>
          </a:p>
        </p:txBody>
      </p:sp>
      <p:sp>
        <p:nvSpPr>
          <p:cNvPr id="20" name="テキスト プレースホルダー 19"/>
          <p:cNvSpPr>
            <a:spLocks noGrp="1"/>
          </p:cNvSpPr>
          <p:nvPr>
            <p:ph type="body" sz="quarter" idx="40"/>
          </p:nvPr>
        </p:nvSpPr>
        <p:spPr/>
        <p:txBody>
          <a:bodyPr/>
          <a:lstStyle/>
          <a:p>
            <a:r>
              <a:rPr kumimoji="1" lang="pt-BR" altLang="ja-JP" dirty="0"/>
              <a:t>At vero quidam civibus cum, vim ex vidisse tibique dissentias.</a:t>
            </a:r>
            <a:endParaRPr kumimoji="1" lang="ja-JP" altLang="en-US" dirty="0"/>
          </a:p>
        </p:txBody>
      </p:sp>
      <p:sp>
        <p:nvSpPr>
          <p:cNvPr id="21" name="テキスト プレースホルダー 20"/>
          <p:cNvSpPr>
            <a:spLocks noGrp="1"/>
          </p:cNvSpPr>
          <p:nvPr>
            <p:ph type="body" sz="quarter" idx="41"/>
          </p:nvPr>
        </p:nvSpPr>
        <p:spPr/>
        <p:txBody>
          <a:bodyPr/>
          <a:lstStyle/>
          <a:p>
            <a:r>
              <a:rPr kumimoji="1" lang="en-US" altLang="ja-JP" dirty="0"/>
              <a:t>Management</a:t>
            </a:r>
            <a:endParaRPr kumimoji="1" lang="ja-JP" altLang="en-US" dirty="0"/>
          </a:p>
        </p:txBody>
      </p:sp>
      <p:sp>
        <p:nvSpPr>
          <p:cNvPr id="22" name="テキスト プレースホルダー 21"/>
          <p:cNvSpPr>
            <a:spLocks noGrp="1"/>
          </p:cNvSpPr>
          <p:nvPr>
            <p:ph type="body" sz="quarter" idx="42"/>
          </p:nvPr>
        </p:nvSpPr>
        <p:spPr/>
        <p:txBody>
          <a:bodyPr/>
          <a:lstStyle/>
          <a:p>
            <a:r>
              <a:rPr kumimoji="1" lang="en-US" altLang="ja-JP" dirty="0"/>
              <a:t>01</a:t>
            </a:r>
            <a:endParaRPr kumimoji="1" lang="ja-JP" altLang="en-US" dirty="0"/>
          </a:p>
        </p:txBody>
      </p:sp>
      <p:sp>
        <p:nvSpPr>
          <p:cNvPr id="23" name="テキスト プレースホルダー 22"/>
          <p:cNvSpPr>
            <a:spLocks noGrp="1"/>
          </p:cNvSpPr>
          <p:nvPr>
            <p:ph type="body" sz="quarter" idx="43"/>
          </p:nvPr>
        </p:nvSpPr>
        <p:spPr/>
        <p:txBody>
          <a:bodyPr/>
          <a:lstStyle/>
          <a:p>
            <a:r>
              <a:rPr kumimoji="1" lang="en-US" altLang="ja-JP" dirty="0"/>
              <a:t>02</a:t>
            </a:r>
            <a:endParaRPr kumimoji="1" lang="ja-JP" altLang="en-US" dirty="0"/>
          </a:p>
        </p:txBody>
      </p:sp>
      <p:sp>
        <p:nvSpPr>
          <p:cNvPr id="24" name="テキスト プレースホルダー 23"/>
          <p:cNvSpPr>
            <a:spLocks noGrp="1"/>
          </p:cNvSpPr>
          <p:nvPr>
            <p:ph type="body" sz="quarter" idx="44"/>
          </p:nvPr>
        </p:nvSpPr>
        <p:spPr/>
        <p:txBody>
          <a:bodyPr/>
          <a:lstStyle/>
          <a:p>
            <a:r>
              <a:rPr kumimoji="1" lang="en-US" altLang="ja-JP" dirty="0"/>
              <a:t>03</a:t>
            </a:r>
            <a:endParaRPr kumimoji="1" lang="ja-JP" altLang="en-US" dirty="0"/>
          </a:p>
        </p:txBody>
      </p:sp>
      <p:sp>
        <p:nvSpPr>
          <p:cNvPr id="25" name="テキスト プレースホルダー 24"/>
          <p:cNvSpPr>
            <a:spLocks noGrp="1"/>
          </p:cNvSpPr>
          <p:nvPr>
            <p:ph type="body" sz="quarter" idx="45"/>
          </p:nvPr>
        </p:nvSpPr>
        <p:spPr/>
        <p:txBody>
          <a:bodyPr/>
          <a:lstStyle/>
          <a:p>
            <a:r>
              <a:rPr kumimoji="1" lang="en-US" altLang="ja-JP" dirty="0"/>
              <a:t>04</a:t>
            </a:r>
            <a:endParaRPr kumimoji="1" lang="ja-JP" altLang="en-US" dirty="0"/>
          </a:p>
        </p:txBody>
      </p:sp>
    </p:spTree>
    <p:extLst>
      <p:ext uri="{BB962C8B-B14F-4D97-AF65-F5344CB8AC3E}">
        <p14:creationId xmlns:p14="http://schemas.microsoft.com/office/powerpoint/2010/main" val="21970590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6557">
        <p15:prstTrans prst="pageCurlSingle"/>
      </p:transition>
    </mc:Choice>
    <mc:Fallback xmlns="">
      <p:transition spd="slow" advTm="6557">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タイトル 20"/>
          <p:cNvSpPr>
            <a:spLocks noGrp="1"/>
          </p:cNvSpPr>
          <p:nvPr>
            <p:ph type="title"/>
          </p:nvPr>
        </p:nvSpPr>
        <p:spPr/>
        <p:txBody>
          <a:bodyPr/>
          <a:lstStyle/>
          <a:p>
            <a:r>
              <a:rPr kumimoji="1" lang="en-US" altLang="ja-JP" dirty="0"/>
              <a:t>Our Services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22</a:t>
            </a:fld>
            <a:endParaRPr lang="en-US" dirty="0"/>
          </a:p>
        </p:txBody>
      </p:sp>
      <p:sp>
        <p:nvSpPr>
          <p:cNvPr id="22" name="テキスト プレースホルダー 21"/>
          <p:cNvSpPr>
            <a:spLocks noGrp="1"/>
          </p:cNvSpPr>
          <p:nvPr>
            <p:ph type="body" sz="quarter" idx="12"/>
          </p:nvPr>
        </p:nvSpPr>
        <p:spPr/>
        <p:txBody>
          <a:bodyPr/>
          <a:lstStyle/>
          <a:p>
            <a:r>
              <a:rPr kumimoji="1" lang="en-US" altLang="ja-JP" dirty="0"/>
              <a:t>At </a:t>
            </a:r>
            <a:r>
              <a:rPr kumimoji="1" lang="en-US" altLang="ja-JP" dirty="0" err="1"/>
              <a:t>vero</a:t>
            </a:r>
            <a:r>
              <a:rPr kumimoji="1" lang="en-US" altLang="ja-JP" dirty="0"/>
              <a:t> </a:t>
            </a:r>
            <a:r>
              <a:rPr kumimoji="1" lang="en-US" altLang="ja-JP" dirty="0" err="1"/>
              <a:t>quidam</a:t>
            </a:r>
            <a:r>
              <a:rPr kumimoji="1" lang="en-US" altLang="ja-JP" dirty="0"/>
              <a:t> </a:t>
            </a:r>
            <a:r>
              <a:rPr kumimoji="1" lang="en-US" altLang="ja-JP" dirty="0" err="1"/>
              <a:t>civibus</a:t>
            </a:r>
            <a:r>
              <a:rPr kumimoji="1" lang="en-US" altLang="ja-JP" dirty="0"/>
              <a:t> cum, vim ex </a:t>
            </a:r>
            <a:r>
              <a:rPr kumimoji="1" lang="en-US" altLang="ja-JP" dirty="0" err="1"/>
              <a:t>vidisse</a:t>
            </a:r>
            <a:r>
              <a:rPr kumimoji="1" lang="en-US" altLang="ja-JP" dirty="0"/>
              <a:t> </a:t>
            </a:r>
            <a:r>
              <a:rPr kumimoji="1" lang="en-US" altLang="ja-JP" dirty="0" err="1"/>
              <a:t>tibique</a:t>
            </a:r>
            <a:r>
              <a:rPr kumimoji="1" lang="en-US" altLang="ja-JP" dirty="0"/>
              <a:t> </a:t>
            </a:r>
            <a:r>
              <a:rPr kumimoji="1" lang="en-US" altLang="ja-JP" dirty="0" err="1"/>
              <a:t>dissentias</a:t>
            </a:r>
            <a:r>
              <a:rPr kumimoji="1" lang="en-US" altLang="ja-JP" dirty="0"/>
              <a:t>. </a:t>
            </a:r>
            <a:r>
              <a:rPr kumimoji="1" lang="en-US" altLang="ja-JP" dirty="0" err="1"/>
              <a:t>Ea</a:t>
            </a:r>
            <a:r>
              <a:rPr kumimoji="1" lang="en-US" altLang="ja-JP" dirty="0"/>
              <a:t> </a:t>
            </a:r>
            <a:r>
              <a:rPr kumimoji="1" lang="en-US" altLang="ja-JP" dirty="0" err="1"/>
              <a:t>iriure</a:t>
            </a:r>
            <a:r>
              <a:rPr kumimoji="1" lang="en-US" altLang="ja-JP" dirty="0"/>
              <a:t> </a:t>
            </a:r>
            <a:r>
              <a:rPr kumimoji="1" lang="en-US" altLang="ja-JP" dirty="0" err="1"/>
              <a:t>dolorem</a:t>
            </a:r>
            <a:r>
              <a:rPr kumimoji="1" lang="en-US" altLang="ja-JP" dirty="0"/>
              <a:t> </a:t>
            </a:r>
            <a:r>
              <a:rPr kumimoji="1" lang="en-US" altLang="ja-JP" dirty="0" err="1"/>
              <a:t>volumus</a:t>
            </a:r>
            <a:r>
              <a:rPr kumimoji="1" lang="en-US" altLang="ja-JP" dirty="0"/>
              <a:t> his. Vitae </a:t>
            </a:r>
            <a:r>
              <a:rPr kumimoji="1" lang="en-US" altLang="ja-JP" dirty="0" err="1"/>
              <a:t>tation</a:t>
            </a:r>
            <a:r>
              <a:rPr kumimoji="1" lang="en-US" altLang="ja-JP" dirty="0"/>
              <a:t> </a:t>
            </a:r>
            <a:r>
              <a:rPr kumimoji="1" lang="en-US" altLang="ja-JP" dirty="0" err="1"/>
              <a:t>definiebas</a:t>
            </a:r>
            <a:r>
              <a:rPr kumimoji="1" lang="en-US" altLang="ja-JP" dirty="0"/>
              <a:t> ad </a:t>
            </a:r>
            <a:r>
              <a:rPr kumimoji="1" lang="en-US" altLang="ja-JP" dirty="0" err="1"/>
              <a:t>mei</a:t>
            </a:r>
            <a:r>
              <a:rPr kumimoji="1" lang="en-US" altLang="ja-JP" dirty="0"/>
              <a:t>. </a:t>
            </a:r>
            <a:endParaRPr kumimoji="1" lang="ja-JP" altLang="en-US" dirty="0"/>
          </a:p>
        </p:txBody>
      </p:sp>
      <p:sp>
        <p:nvSpPr>
          <p:cNvPr id="23" name="テキスト プレースホルダー 22"/>
          <p:cNvSpPr>
            <a:spLocks noGrp="1"/>
          </p:cNvSpPr>
          <p:nvPr>
            <p:ph type="body" sz="quarter" idx="13"/>
          </p:nvPr>
        </p:nvSpPr>
        <p:spPr/>
        <p:txBody>
          <a:bodyPr/>
          <a:lstStyle/>
          <a:p>
            <a:r>
              <a:rPr kumimoji="1" lang="en-US" altLang="ja-JP" dirty="0"/>
              <a:t>Promotion</a:t>
            </a:r>
            <a:endParaRPr kumimoji="1" lang="ja-JP" altLang="en-US" dirty="0"/>
          </a:p>
        </p:txBody>
      </p:sp>
      <p:pic>
        <p:nvPicPr>
          <p:cNvPr id="40" name="図プレースホルダー 39"/>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l="126" r="126"/>
          <a:stretch>
            <a:fillRect/>
          </a:stretch>
        </p:blipFill>
        <p:spPr/>
      </p:pic>
      <p:sp>
        <p:nvSpPr>
          <p:cNvPr id="25" name="テキスト プレースホルダー 24"/>
          <p:cNvSpPr>
            <a:spLocks noGrp="1"/>
          </p:cNvSpPr>
          <p:nvPr>
            <p:ph type="body" sz="quarter" idx="15"/>
          </p:nvPr>
        </p:nvSpPr>
        <p:spPr/>
        <p:txBody>
          <a:bodyPr/>
          <a:lstStyle/>
          <a:p>
            <a:r>
              <a:rPr kumimoji="1" lang="en-US" altLang="ja-JP" dirty="0" err="1"/>
              <a:t>Ut</a:t>
            </a:r>
            <a:r>
              <a:rPr kumimoji="1" lang="en-US" altLang="ja-JP" dirty="0"/>
              <a:t> sit </a:t>
            </a:r>
            <a:r>
              <a:rPr kumimoji="1" lang="en-US" altLang="ja-JP" dirty="0" err="1"/>
              <a:t>pertinax</a:t>
            </a:r>
            <a:r>
              <a:rPr kumimoji="1" lang="en-US" altLang="ja-JP" dirty="0"/>
              <a:t> </a:t>
            </a:r>
            <a:r>
              <a:rPr kumimoji="1" lang="en-US" altLang="ja-JP" dirty="0" err="1"/>
              <a:t>tincidunt</a:t>
            </a:r>
            <a:r>
              <a:rPr kumimoji="1" lang="en-US" altLang="ja-JP" dirty="0"/>
              <a:t>, </a:t>
            </a:r>
            <a:r>
              <a:rPr kumimoji="1" lang="en-US" altLang="ja-JP" dirty="0" err="1"/>
              <a:t>appareat</a:t>
            </a:r>
            <a:r>
              <a:rPr kumimoji="1" lang="en-US" altLang="ja-JP" dirty="0"/>
              <a:t> </a:t>
            </a:r>
            <a:r>
              <a:rPr kumimoji="1" lang="en-US" altLang="ja-JP" dirty="0" err="1"/>
              <a:t>mnesarchum</a:t>
            </a:r>
            <a:r>
              <a:rPr kumimoji="1" lang="en-US" altLang="ja-JP" dirty="0"/>
              <a:t> </a:t>
            </a:r>
            <a:r>
              <a:rPr kumimoji="1" lang="en-US" altLang="ja-JP" dirty="0" err="1"/>
              <a:t>pri</a:t>
            </a:r>
            <a:r>
              <a:rPr kumimoji="1" lang="en-US" altLang="ja-JP" dirty="0"/>
              <a:t> ne. Mea an </a:t>
            </a:r>
            <a:r>
              <a:rPr kumimoji="1" lang="en-US" altLang="ja-JP" dirty="0" err="1"/>
              <a:t>euismod</a:t>
            </a:r>
            <a:r>
              <a:rPr kumimoji="1" lang="en-US" altLang="ja-JP" dirty="0"/>
              <a:t> </a:t>
            </a:r>
            <a:r>
              <a:rPr kumimoji="1" lang="en-US" altLang="ja-JP" dirty="0" err="1"/>
              <a:t>lobortis</a:t>
            </a:r>
            <a:r>
              <a:rPr kumimoji="1" lang="en-US" altLang="ja-JP" dirty="0"/>
              <a:t>, </a:t>
            </a:r>
            <a:r>
              <a:rPr kumimoji="1" lang="en-US" altLang="ja-JP" dirty="0" err="1"/>
              <a:t>ea</a:t>
            </a:r>
            <a:r>
              <a:rPr kumimoji="1" lang="en-US" altLang="ja-JP" dirty="0"/>
              <a:t> sit </a:t>
            </a:r>
            <a:r>
              <a:rPr kumimoji="1" lang="en-US" altLang="ja-JP" dirty="0" err="1"/>
              <a:t>alienum</a:t>
            </a:r>
            <a:r>
              <a:rPr kumimoji="1" lang="en-US" altLang="ja-JP" dirty="0"/>
              <a:t> </a:t>
            </a:r>
            <a:r>
              <a:rPr kumimoji="1" lang="en-US" altLang="ja-JP" dirty="0" err="1"/>
              <a:t>voluptatum</a:t>
            </a:r>
            <a:r>
              <a:rPr kumimoji="1" lang="en-US" altLang="ja-JP" dirty="0"/>
              <a:t>, </a:t>
            </a:r>
            <a:r>
              <a:rPr kumimoji="1" lang="en-US" altLang="ja-JP" dirty="0" err="1"/>
              <a:t>ut</a:t>
            </a:r>
            <a:r>
              <a:rPr kumimoji="1" lang="en-US" altLang="ja-JP" dirty="0"/>
              <a:t> dolor </a:t>
            </a:r>
            <a:r>
              <a:rPr kumimoji="1" lang="en-US" altLang="ja-JP" dirty="0" err="1"/>
              <a:t>commodo</a:t>
            </a:r>
            <a:r>
              <a:rPr kumimoji="1" lang="en-US" altLang="ja-JP" dirty="0"/>
              <a:t> </a:t>
            </a:r>
            <a:r>
              <a:rPr kumimoji="1" lang="en-US" altLang="ja-JP" dirty="0" err="1"/>
              <a:t>ius</a:t>
            </a:r>
            <a:r>
              <a:rPr kumimoji="1" lang="en-US" altLang="ja-JP" dirty="0"/>
              <a:t>.</a:t>
            </a:r>
            <a:endParaRPr kumimoji="1" lang="ja-JP" altLang="en-US" dirty="0"/>
          </a:p>
        </p:txBody>
      </p:sp>
      <p:sp>
        <p:nvSpPr>
          <p:cNvPr id="26" name="テキスト プレースホルダー 25"/>
          <p:cNvSpPr>
            <a:spLocks noGrp="1"/>
          </p:cNvSpPr>
          <p:nvPr>
            <p:ph type="body" sz="quarter" idx="16"/>
          </p:nvPr>
        </p:nvSpPr>
        <p:spPr/>
        <p:txBody>
          <a:bodyPr/>
          <a:lstStyle/>
          <a:p>
            <a:r>
              <a:rPr kumimoji="1" lang="en-US" altLang="ja-JP" dirty="0" err="1"/>
              <a:t>Storategy</a:t>
            </a:r>
            <a:endParaRPr kumimoji="1" lang="ja-JP" altLang="en-US" dirty="0"/>
          </a:p>
        </p:txBody>
      </p:sp>
      <p:pic>
        <p:nvPicPr>
          <p:cNvPr id="37" name="図プレースホルダー 36"/>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a:stretch>
            <a:fillRect/>
          </a:stretch>
        </p:blipFill>
        <p:spPr/>
      </p:pic>
      <p:sp>
        <p:nvSpPr>
          <p:cNvPr id="28" name="テキスト プレースホルダー 27"/>
          <p:cNvSpPr>
            <a:spLocks noGrp="1"/>
          </p:cNvSpPr>
          <p:nvPr>
            <p:ph type="body" sz="quarter" idx="18"/>
          </p:nvPr>
        </p:nvSpPr>
        <p:spPr/>
        <p:txBody>
          <a:bodyPr/>
          <a:lstStyle/>
          <a:p>
            <a:r>
              <a:rPr kumimoji="1" lang="en-US" altLang="ja-JP" dirty="0" err="1"/>
              <a:t>Ei</a:t>
            </a:r>
            <a:r>
              <a:rPr kumimoji="1" lang="en-US" altLang="ja-JP" dirty="0"/>
              <a:t> </a:t>
            </a:r>
            <a:r>
              <a:rPr kumimoji="1" lang="en-US" altLang="ja-JP" dirty="0" err="1"/>
              <a:t>rebum</a:t>
            </a:r>
            <a:r>
              <a:rPr kumimoji="1" lang="en-US" altLang="ja-JP" dirty="0"/>
              <a:t> </a:t>
            </a:r>
            <a:r>
              <a:rPr kumimoji="1" lang="en-US" altLang="ja-JP" dirty="0" err="1"/>
              <a:t>graeci</a:t>
            </a:r>
            <a:r>
              <a:rPr kumimoji="1" lang="en-US" altLang="ja-JP" dirty="0"/>
              <a:t> </a:t>
            </a:r>
            <a:r>
              <a:rPr kumimoji="1" lang="en-US" altLang="ja-JP" dirty="0" err="1"/>
              <a:t>insolens</a:t>
            </a:r>
            <a:r>
              <a:rPr kumimoji="1" lang="en-US" altLang="ja-JP" dirty="0"/>
              <a:t> sit. Quo </a:t>
            </a:r>
            <a:r>
              <a:rPr kumimoji="1" lang="en-US" altLang="ja-JP" dirty="0" err="1"/>
              <a:t>salutatus</a:t>
            </a:r>
            <a:r>
              <a:rPr kumimoji="1" lang="en-US" altLang="ja-JP" dirty="0"/>
              <a:t> </a:t>
            </a:r>
            <a:r>
              <a:rPr kumimoji="1" lang="en-US" altLang="ja-JP" dirty="0" err="1"/>
              <a:t>appellantur</a:t>
            </a:r>
            <a:r>
              <a:rPr kumimoji="1" lang="en-US" altLang="ja-JP" dirty="0"/>
              <a:t> cu. </a:t>
            </a:r>
            <a:r>
              <a:rPr kumimoji="1" lang="en-US" altLang="ja-JP" dirty="0" err="1"/>
              <a:t>Vix</a:t>
            </a:r>
            <a:r>
              <a:rPr kumimoji="1" lang="en-US" altLang="ja-JP" dirty="0"/>
              <a:t> </a:t>
            </a:r>
            <a:r>
              <a:rPr kumimoji="1" lang="en-US" altLang="ja-JP" dirty="0" err="1"/>
              <a:t>sensibus</a:t>
            </a:r>
            <a:r>
              <a:rPr kumimoji="1" lang="en-US" altLang="ja-JP" dirty="0"/>
              <a:t> </a:t>
            </a:r>
            <a:r>
              <a:rPr kumimoji="1" lang="en-US" altLang="ja-JP" dirty="0" err="1"/>
              <a:t>pertinacia</a:t>
            </a:r>
            <a:r>
              <a:rPr kumimoji="1" lang="en-US" altLang="ja-JP" dirty="0"/>
              <a:t> at. </a:t>
            </a:r>
            <a:r>
              <a:rPr kumimoji="1" lang="en-US" altLang="ja-JP" dirty="0" err="1"/>
              <a:t>Graecis</a:t>
            </a:r>
            <a:r>
              <a:rPr kumimoji="1" lang="en-US" altLang="ja-JP" dirty="0"/>
              <a:t> </a:t>
            </a:r>
            <a:r>
              <a:rPr kumimoji="1" lang="en-US" altLang="ja-JP" dirty="0" err="1"/>
              <a:t>delectus</a:t>
            </a:r>
            <a:r>
              <a:rPr kumimoji="1" lang="en-US" altLang="ja-JP" dirty="0"/>
              <a:t> ad vis, </a:t>
            </a:r>
            <a:r>
              <a:rPr kumimoji="1" lang="en-US" altLang="ja-JP" dirty="0" err="1"/>
              <a:t>ius</a:t>
            </a:r>
            <a:r>
              <a:rPr kumimoji="1" lang="en-US" altLang="ja-JP" dirty="0"/>
              <a:t> id </a:t>
            </a:r>
            <a:r>
              <a:rPr kumimoji="1" lang="en-US" altLang="ja-JP" dirty="0" err="1"/>
              <a:t>facilis</a:t>
            </a:r>
            <a:r>
              <a:rPr kumimoji="1" lang="en-US" altLang="ja-JP" dirty="0"/>
              <a:t> </a:t>
            </a:r>
            <a:r>
              <a:rPr kumimoji="1" lang="en-US" altLang="ja-JP" dirty="0" err="1"/>
              <a:t>insolens</a:t>
            </a:r>
            <a:r>
              <a:rPr kumimoji="1" lang="en-US" altLang="ja-JP" dirty="0"/>
              <a:t> </a:t>
            </a:r>
            <a:r>
              <a:rPr kumimoji="1" lang="en-US" altLang="ja-JP" dirty="0" err="1"/>
              <a:t>rationibus</a:t>
            </a:r>
            <a:r>
              <a:rPr kumimoji="1" lang="en-US" altLang="ja-JP" dirty="0"/>
              <a:t>.</a:t>
            </a:r>
            <a:endParaRPr kumimoji="1" lang="ja-JP" altLang="en-US" dirty="0"/>
          </a:p>
        </p:txBody>
      </p:sp>
      <p:sp>
        <p:nvSpPr>
          <p:cNvPr id="29" name="テキスト プレースホルダー 28"/>
          <p:cNvSpPr>
            <a:spLocks noGrp="1"/>
          </p:cNvSpPr>
          <p:nvPr>
            <p:ph type="body" sz="quarter" idx="19"/>
          </p:nvPr>
        </p:nvSpPr>
        <p:spPr/>
        <p:txBody>
          <a:bodyPr/>
          <a:lstStyle/>
          <a:p>
            <a:r>
              <a:rPr kumimoji="1" lang="en-US" altLang="ja-JP" dirty="0"/>
              <a:t>Web design</a:t>
            </a:r>
            <a:endParaRPr kumimoji="1" lang="ja-JP" altLang="en-US" dirty="0"/>
          </a:p>
        </p:txBody>
      </p:sp>
      <p:sp>
        <p:nvSpPr>
          <p:cNvPr id="31" name="テキスト プレースホルダー 30"/>
          <p:cNvSpPr>
            <a:spLocks noGrp="1"/>
          </p:cNvSpPr>
          <p:nvPr>
            <p:ph type="body" sz="quarter" idx="21"/>
          </p:nvPr>
        </p:nvSpPr>
        <p:spPr/>
        <p:txBody>
          <a:bodyPr/>
          <a:lstStyle/>
          <a:p>
            <a:r>
              <a:rPr kumimoji="1" lang="en-US" altLang="ja-JP" dirty="0" err="1"/>
              <a:t>Viris</a:t>
            </a:r>
            <a:r>
              <a:rPr kumimoji="1" lang="en-US" altLang="ja-JP" dirty="0"/>
              <a:t> </a:t>
            </a:r>
            <a:r>
              <a:rPr kumimoji="1" lang="en-US" altLang="ja-JP" dirty="0" err="1"/>
              <a:t>incorrupte</a:t>
            </a:r>
            <a:r>
              <a:rPr kumimoji="1" lang="en-US" altLang="ja-JP" dirty="0"/>
              <a:t> </a:t>
            </a:r>
            <a:r>
              <a:rPr kumimoji="1" lang="en-US" altLang="ja-JP" dirty="0" err="1"/>
              <a:t>vix</a:t>
            </a:r>
            <a:r>
              <a:rPr kumimoji="1" lang="en-US" altLang="ja-JP" dirty="0"/>
              <a:t> et. </a:t>
            </a:r>
            <a:r>
              <a:rPr kumimoji="1" lang="en-US" altLang="ja-JP" dirty="0" err="1"/>
              <a:t>Movet</a:t>
            </a:r>
            <a:r>
              <a:rPr kumimoji="1" lang="en-US" altLang="ja-JP" dirty="0"/>
              <a:t> </a:t>
            </a:r>
            <a:r>
              <a:rPr kumimoji="1" lang="en-US" altLang="ja-JP" dirty="0" err="1"/>
              <a:t>saperet</a:t>
            </a:r>
            <a:r>
              <a:rPr kumimoji="1" lang="en-US" altLang="ja-JP" dirty="0"/>
              <a:t> in cum, </a:t>
            </a:r>
            <a:r>
              <a:rPr kumimoji="1" lang="en-US" altLang="ja-JP" dirty="0" err="1"/>
              <a:t>expetenda</a:t>
            </a:r>
            <a:r>
              <a:rPr kumimoji="1" lang="en-US" altLang="ja-JP" dirty="0"/>
              <a:t> </a:t>
            </a:r>
            <a:r>
              <a:rPr kumimoji="1" lang="en-US" altLang="ja-JP" dirty="0" err="1"/>
              <a:t>dignissim</a:t>
            </a:r>
            <a:r>
              <a:rPr kumimoji="1" lang="en-US" altLang="ja-JP" dirty="0"/>
              <a:t> </a:t>
            </a:r>
            <a:r>
              <a:rPr kumimoji="1" lang="en-US" altLang="ja-JP" dirty="0" err="1"/>
              <a:t>neglegentur</a:t>
            </a:r>
            <a:r>
              <a:rPr kumimoji="1" lang="en-US" altLang="ja-JP" dirty="0"/>
              <a:t> ne </a:t>
            </a:r>
            <a:r>
              <a:rPr kumimoji="1" lang="en-US" altLang="ja-JP" dirty="0" err="1"/>
              <a:t>nam</a:t>
            </a:r>
            <a:r>
              <a:rPr kumimoji="1" lang="en-US" altLang="ja-JP" dirty="0"/>
              <a:t>, </a:t>
            </a:r>
            <a:r>
              <a:rPr kumimoji="1" lang="en-US" altLang="ja-JP" dirty="0" err="1"/>
              <a:t>dolorum</a:t>
            </a:r>
            <a:r>
              <a:rPr kumimoji="1" lang="en-US" altLang="ja-JP" dirty="0"/>
              <a:t> </a:t>
            </a:r>
            <a:r>
              <a:rPr kumimoji="1" lang="en-US" altLang="ja-JP" dirty="0" err="1"/>
              <a:t>ullamcorper</a:t>
            </a:r>
            <a:r>
              <a:rPr kumimoji="1" lang="en-US" altLang="ja-JP" dirty="0"/>
              <a:t> </a:t>
            </a:r>
            <a:r>
              <a:rPr kumimoji="1" lang="en-US" altLang="ja-JP" dirty="0" err="1"/>
              <a:t>definitionem</a:t>
            </a:r>
            <a:r>
              <a:rPr kumimoji="1" lang="en-US" altLang="ja-JP" dirty="0"/>
              <a:t> </a:t>
            </a:r>
            <a:r>
              <a:rPr kumimoji="1" lang="en-US" altLang="ja-JP" dirty="0" err="1"/>
              <a:t>eos</a:t>
            </a:r>
            <a:r>
              <a:rPr kumimoji="1" lang="en-US" altLang="ja-JP" dirty="0"/>
              <a:t> an.</a:t>
            </a:r>
            <a:endParaRPr kumimoji="1" lang="ja-JP" altLang="en-US" dirty="0"/>
          </a:p>
        </p:txBody>
      </p:sp>
      <p:sp>
        <p:nvSpPr>
          <p:cNvPr id="32" name="テキスト プレースホルダー 31"/>
          <p:cNvSpPr>
            <a:spLocks noGrp="1"/>
          </p:cNvSpPr>
          <p:nvPr>
            <p:ph type="body" sz="quarter" idx="22"/>
          </p:nvPr>
        </p:nvSpPr>
        <p:spPr/>
        <p:txBody>
          <a:bodyPr/>
          <a:lstStyle/>
          <a:p>
            <a:r>
              <a:rPr kumimoji="1" lang="en-US" altLang="ja-JP" dirty="0"/>
              <a:t>Management</a:t>
            </a:r>
            <a:endParaRPr kumimoji="1" lang="ja-JP" altLang="en-US" dirty="0"/>
          </a:p>
        </p:txBody>
      </p:sp>
      <p:pic>
        <p:nvPicPr>
          <p:cNvPr id="36" name="図プレースホルダー 35"/>
          <p:cNvPicPr>
            <a:picLocks noGrp="1" noChangeAspect="1"/>
          </p:cNvPicPr>
          <p:nvPr>
            <p:ph type="pic" sz="quarter" idx="23"/>
          </p:nvPr>
        </p:nvPicPr>
        <p:blipFill>
          <a:blip r:embed="rId4" cstate="print">
            <a:extLst>
              <a:ext uri="{28A0092B-C50C-407E-A947-70E740481C1C}">
                <a14:useLocalDpi xmlns:a14="http://schemas.microsoft.com/office/drawing/2010/main" val="0"/>
              </a:ext>
            </a:extLst>
          </a:blip>
          <a:srcRect/>
          <a:stretch>
            <a:fillRect/>
          </a:stretch>
        </p:blipFill>
        <p:spPr/>
      </p:pic>
      <p:pic>
        <p:nvPicPr>
          <p:cNvPr id="42" name="図プレースホルダー 41"/>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rcRect l="126" r="126"/>
          <a:stretch>
            <a:fillRect/>
          </a:stretch>
        </p:blipFill>
        <p:spPr/>
      </p:pic>
      <p:sp>
        <p:nvSpPr>
          <p:cNvPr id="43" name="フッター プレースホルダー 42"/>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Tree>
    <p:extLst>
      <p:ext uri="{BB962C8B-B14F-4D97-AF65-F5344CB8AC3E}">
        <p14:creationId xmlns:p14="http://schemas.microsoft.com/office/powerpoint/2010/main" val="31825191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8736">
        <p15:prstTrans prst="pageCurlSingle"/>
      </p:transition>
    </mc:Choice>
    <mc:Fallback xmlns="">
      <p:transition spd="slow" advTm="8736">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Other Services</a:t>
            </a:r>
            <a:endParaRPr kumimoji="1" lang="ja-JP" altLang="en-US" dirty="0"/>
          </a:p>
        </p:txBody>
      </p:sp>
      <p:sp>
        <p:nvSpPr>
          <p:cNvPr id="3" name="フッター プレースホルダー 2"/>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23</a:t>
            </a:fld>
            <a:endParaRPr lang="en-US" dirty="0"/>
          </a:p>
        </p:txBody>
      </p:sp>
      <p:sp>
        <p:nvSpPr>
          <p:cNvPr id="18" name="テキスト プレースホルダー 17"/>
          <p:cNvSpPr>
            <a:spLocks noGrp="1"/>
          </p:cNvSpPr>
          <p:nvPr>
            <p:ph type="body" sz="quarter" idx="12"/>
          </p:nvPr>
        </p:nvSpPr>
        <p:spPr/>
        <p:txBody>
          <a:bodyPr/>
          <a:lstStyle/>
          <a:p>
            <a:r>
              <a:rPr kumimoji="1" lang="en-US" altLang="ja-JP" dirty="0"/>
              <a:t>Pro </a:t>
            </a:r>
            <a:r>
              <a:rPr kumimoji="1" lang="en-US" altLang="ja-JP" dirty="0" err="1"/>
              <a:t>te</a:t>
            </a:r>
            <a:r>
              <a:rPr kumimoji="1" lang="en-US" altLang="ja-JP" dirty="0"/>
              <a:t> </a:t>
            </a:r>
            <a:r>
              <a:rPr kumimoji="1" lang="en-US" altLang="ja-JP" dirty="0" err="1"/>
              <a:t>democritum</a:t>
            </a:r>
            <a:r>
              <a:rPr kumimoji="1" lang="en-US" altLang="ja-JP" dirty="0"/>
              <a:t> </a:t>
            </a:r>
            <a:r>
              <a:rPr kumimoji="1" lang="en-US" altLang="ja-JP" dirty="0" err="1"/>
              <a:t>ullamcorper</a:t>
            </a:r>
            <a:r>
              <a:rPr kumimoji="1" lang="en-US" altLang="ja-JP" dirty="0"/>
              <a:t>. Ad </a:t>
            </a:r>
            <a:r>
              <a:rPr kumimoji="1" lang="en-US" altLang="ja-JP" dirty="0" err="1"/>
              <a:t>assentior</a:t>
            </a:r>
            <a:r>
              <a:rPr kumimoji="1" lang="en-US" altLang="ja-JP" dirty="0"/>
              <a:t> </a:t>
            </a:r>
            <a:r>
              <a:rPr kumimoji="1" lang="en-US" altLang="ja-JP" dirty="0" err="1"/>
              <a:t>adversarium</a:t>
            </a:r>
            <a:r>
              <a:rPr kumimoji="1" lang="en-US" altLang="ja-JP" dirty="0"/>
              <a:t> </a:t>
            </a:r>
            <a:r>
              <a:rPr kumimoji="1" lang="en-US" altLang="ja-JP" dirty="0" err="1"/>
              <a:t>delicatissimi</a:t>
            </a:r>
            <a:r>
              <a:rPr kumimoji="1" lang="en-US" altLang="ja-JP" dirty="0"/>
              <a:t> </a:t>
            </a:r>
            <a:r>
              <a:rPr kumimoji="1" lang="en-US" altLang="ja-JP" dirty="0" err="1"/>
              <a:t>nec</a:t>
            </a:r>
            <a:r>
              <a:rPr kumimoji="1" lang="en-US" altLang="ja-JP" dirty="0"/>
              <a:t>, </a:t>
            </a:r>
            <a:r>
              <a:rPr kumimoji="1" lang="en-US" altLang="ja-JP" dirty="0" err="1"/>
              <a:t>vero</a:t>
            </a:r>
            <a:r>
              <a:rPr kumimoji="1" lang="en-US" altLang="ja-JP" dirty="0"/>
              <a:t> </a:t>
            </a:r>
            <a:r>
              <a:rPr kumimoji="1" lang="en-US" altLang="ja-JP" dirty="0" err="1"/>
              <a:t>petentium</a:t>
            </a:r>
            <a:r>
              <a:rPr kumimoji="1" lang="en-US" altLang="ja-JP" dirty="0"/>
              <a:t> </a:t>
            </a:r>
            <a:r>
              <a:rPr kumimoji="1" lang="en-US" altLang="ja-JP" dirty="0" err="1"/>
              <a:t>corrumpit</a:t>
            </a:r>
            <a:r>
              <a:rPr kumimoji="1" lang="en-US" altLang="ja-JP" dirty="0"/>
              <a:t> </a:t>
            </a:r>
            <a:r>
              <a:rPr kumimoji="1" lang="en-US" altLang="ja-JP" dirty="0" err="1"/>
              <a:t>ius</a:t>
            </a:r>
            <a:r>
              <a:rPr kumimoji="1" lang="en-US" altLang="ja-JP" dirty="0"/>
              <a:t> id. </a:t>
            </a:r>
            <a:r>
              <a:rPr kumimoji="1" lang="en-US" altLang="ja-JP" dirty="0" err="1"/>
              <a:t>Amet</a:t>
            </a:r>
            <a:r>
              <a:rPr kumimoji="1" lang="en-US" altLang="ja-JP" dirty="0"/>
              <a:t> </a:t>
            </a:r>
            <a:r>
              <a:rPr kumimoji="1" lang="en-US" altLang="ja-JP" dirty="0" err="1"/>
              <a:t>duis</a:t>
            </a:r>
            <a:r>
              <a:rPr kumimoji="1" lang="en-US" altLang="ja-JP" dirty="0"/>
              <a:t> </a:t>
            </a:r>
            <a:r>
              <a:rPr kumimoji="1" lang="en-US" altLang="ja-JP" dirty="0" err="1"/>
              <a:t>legere</a:t>
            </a:r>
            <a:r>
              <a:rPr kumimoji="1" lang="en-US" altLang="ja-JP" dirty="0"/>
              <a:t> cum </a:t>
            </a:r>
            <a:r>
              <a:rPr kumimoji="1" lang="en-US" altLang="ja-JP" dirty="0" err="1"/>
              <a:t>te</a:t>
            </a:r>
            <a:r>
              <a:rPr kumimoji="1" lang="en-US" altLang="ja-JP" dirty="0"/>
              <a:t>.</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Web design</a:t>
            </a:r>
            <a:endParaRPr kumimoji="1" lang="ja-JP" altLang="en-US" dirty="0"/>
          </a:p>
        </p:txBody>
      </p:sp>
      <p:pic>
        <p:nvPicPr>
          <p:cNvPr id="36" name="図プレースホルダー 35"/>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sp>
        <p:nvSpPr>
          <p:cNvPr id="21" name="テキスト プレースホルダー 20"/>
          <p:cNvSpPr>
            <a:spLocks noGrp="1"/>
          </p:cNvSpPr>
          <p:nvPr>
            <p:ph type="body" sz="quarter" idx="15"/>
          </p:nvPr>
        </p:nvSpPr>
        <p:spPr/>
        <p:txBody>
          <a:bodyPr/>
          <a:lstStyle/>
          <a:p>
            <a:r>
              <a:rPr kumimoji="1" lang="en-US" altLang="ja-JP" dirty="0" err="1"/>
              <a:t>Augue</a:t>
            </a:r>
            <a:r>
              <a:rPr kumimoji="1" lang="en-US" altLang="ja-JP" dirty="0"/>
              <a:t> </a:t>
            </a:r>
            <a:r>
              <a:rPr kumimoji="1" lang="en-US" altLang="ja-JP" dirty="0" err="1"/>
              <a:t>ludus</a:t>
            </a:r>
            <a:r>
              <a:rPr kumimoji="1" lang="en-US" altLang="ja-JP" dirty="0"/>
              <a:t> </a:t>
            </a:r>
            <a:r>
              <a:rPr kumimoji="1" lang="en-US" altLang="ja-JP" dirty="0" err="1"/>
              <a:t>antiopam</a:t>
            </a:r>
            <a:r>
              <a:rPr kumimoji="1" lang="en-US" altLang="ja-JP" dirty="0"/>
              <a:t> ex </a:t>
            </a:r>
            <a:r>
              <a:rPr kumimoji="1" lang="en-US" altLang="ja-JP" dirty="0" err="1"/>
              <a:t>usu</a:t>
            </a:r>
            <a:r>
              <a:rPr kumimoji="1" lang="en-US" altLang="ja-JP" dirty="0"/>
              <a:t>, </a:t>
            </a:r>
            <a:r>
              <a:rPr kumimoji="1" lang="en-US" altLang="ja-JP" dirty="0" err="1"/>
              <a:t>nonumy</a:t>
            </a:r>
            <a:r>
              <a:rPr kumimoji="1" lang="en-US" altLang="ja-JP" dirty="0"/>
              <a:t> </a:t>
            </a:r>
            <a:r>
              <a:rPr kumimoji="1" lang="en-US" altLang="ja-JP" dirty="0" err="1"/>
              <a:t>virtute</a:t>
            </a:r>
            <a:r>
              <a:rPr kumimoji="1" lang="en-US" altLang="ja-JP" dirty="0"/>
              <a:t> </a:t>
            </a:r>
            <a:r>
              <a:rPr kumimoji="1" lang="en-US" altLang="ja-JP" dirty="0" err="1"/>
              <a:t>pri</a:t>
            </a:r>
            <a:r>
              <a:rPr kumimoji="1" lang="en-US" altLang="ja-JP" dirty="0"/>
              <a:t> no, in </a:t>
            </a:r>
            <a:r>
              <a:rPr kumimoji="1" lang="en-US" altLang="ja-JP" dirty="0" err="1"/>
              <a:t>vix</a:t>
            </a:r>
            <a:r>
              <a:rPr kumimoji="1" lang="en-US" altLang="ja-JP" dirty="0"/>
              <a:t> tale </a:t>
            </a:r>
            <a:r>
              <a:rPr kumimoji="1" lang="en-US" altLang="ja-JP" dirty="0" err="1"/>
              <a:t>quaestio</a:t>
            </a:r>
            <a:r>
              <a:rPr kumimoji="1" lang="en-US" altLang="ja-JP" dirty="0"/>
              <a:t>. </a:t>
            </a:r>
            <a:r>
              <a:rPr kumimoji="1" lang="en-US" altLang="ja-JP" dirty="0" err="1"/>
              <a:t>Eu</a:t>
            </a:r>
            <a:r>
              <a:rPr kumimoji="1" lang="en-US" altLang="ja-JP" dirty="0"/>
              <a:t> per </a:t>
            </a:r>
            <a:r>
              <a:rPr kumimoji="1" lang="en-US" altLang="ja-JP" dirty="0" err="1"/>
              <a:t>aperiri</a:t>
            </a:r>
            <a:r>
              <a:rPr kumimoji="1" lang="en-US" altLang="ja-JP" dirty="0"/>
              <a:t> perfecto </a:t>
            </a:r>
            <a:r>
              <a:rPr kumimoji="1" lang="en-US" altLang="ja-JP" dirty="0" err="1"/>
              <a:t>liberavisse</a:t>
            </a:r>
            <a:r>
              <a:rPr kumimoji="1" lang="en-US" altLang="ja-JP" dirty="0"/>
              <a:t>. </a:t>
            </a:r>
            <a:endParaRPr kumimoji="1" lang="ja-JP" altLang="en-US" dirty="0"/>
          </a:p>
        </p:txBody>
      </p:sp>
      <p:sp>
        <p:nvSpPr>
          <p:cNvPr id="22" name="テキスト プレースホルダー 21"/>
          <p:cNvSpPr>
            <a:spLocks noGrp="1"/>
          </p:cNvSpPr>
          <p:nvPr>
            <p:ph type="body" sz="quarter" idx="16"/>
          </p:nvPr>
        </p:nvSpPr>
        <p:spPr/>
        <p:txBody>
          <a:bodyPr/>
          <a:lstStyle/>
          <a:p>
            <a:r>
              <a:rPr kumimoji="1" lang="en-US" altLang="ja-JP" dirty="0"/>
              <a:t>Staffing</a:t>
            </a:r>
            <a:endParaRPr kumimoji="1" lang="ja-JP" altLang="en-US" dirty="0"/>
          </a:p>
        </p:txBody>
      </p:sp>
      <p:pic>
        <p:nvPicPr>
          <p:cNvPr id="37" name="図プレースホルダー 36"/>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a:stretch>
            <a:fillRect/>
          </a:stretch>
        </p:blipFill>
        <p:spPr/>
      </p:pic>
      <p:sp>
        <p:nvSpPr>
          <p:cNvPr id="24" name="テキスト プレースホルダー 23"/>
          <p:cNvSpPr>
            <a:spLocks noGrp="1"/>
          </p:cNvSpPr>
          <p:nvPr>
            <p:ph type="body" sz="quarter" idx="18"/>
          </p:nvPr>
        </p:nvSpPr>
        <p:spPr/>
        <p:txBody>
          <a:bodyPr/>
          <a:lstStyle/>
          <a:p>
            <a:r>
              <a:rPr kumimoji="1" lang="en-US" altLang="ja-JP" dirty="0" err="1"/>
              <a:t>Aeterno</a:t>
            </a:r>
            <a:r>
              <a:rPr kumimoji="1" lang="en-US" altLang="ja-JP" dirty="0"/>
              <a:t> </a:t>
            </a:r>
            <a:r>
              <a:rPr kumimoji="1" lang="en-US" altLang="ja-JP" dirty="0" err="1"/>
              <a:t>theophrastus</a:t>
            </a:r>
            <a:r>
              <a:rPr kumimoji="1" lang="en-US" altLang="ja-JP" dirty="0"/>
              <a:t> </a:t>
            </a:r>
            <a:r>
              <a:rPr kumimoji="1" lang="en-US" altLang="ja-JP" dirty="0" err="1"/>
              <a:t>ut</a:t>
            </a:r>
            <a:r>
              <a:rPr kumimoji="1" lang="en-US" altLang="ja-JP" dirty="0"/>
              <a:t> has, </a:t>
            </a:r>
            <a:r>
              <a:rPr kumimoji="1" lang="en-US" altLang="ja-JP" dirty="0" err="1"/>
              <a:t>alienum</a:t>
            </a:r>
            <a:r>
              <a:rPr kumimoji="1" lang="en-US" altLang="ja-JP" dirty="0"/>
              <a:t> </a:t>
            </a:r>
            <a:r>
              <a:rPr kumimoji="1" lang="en-US" altLang="ja-JP" dirty="0" err="1"/>
              <a:t>erroribus</a:t>
            </a:r>
            <a:r>
              <a:rPr kumimoji="1" lang="en-US" altLang="ja-JP" dirty="0"/>
              <a:t> </a:t>
            </a:r>
            <a:r>
              <a:rPr kumimoji="1" lang="en-US" altLang="ja-JP" dirty="0" err="1"/>
              <a:t>usu</a:t>
            </a:r>
            <a:r>
              <a:rPr kumimoji="1" lang="en-US" altLang="ja-JP" dirty="0"/>
              <a:t> cu, sea </a:t>
            </a:r>
            <a:r>
              <a:rPr kumimoji="1" lang="en-US" altLang="ja-JP" dirty="0" err="1"/>
              <a:t>veniam</a:t>
            </a:r>
            <a:r>
              <a:rPr kumimoji="1" lang="en-US" altLang="ja-JP" dirty="0"/>
              <a:t> </a:t>
            </a:r>
            <a:r>
              <a:rPr kumimoji="1" lang="en-US" altLang="ja-JP" dirty="0" err="1"/>
              <a:t>scaevola</a:t>
            </a:r>
            <a:r>
              <a:rPr kumimoji="1" lang="en-US" altLang="ja-JP" dirty="0"/>
              <a:t> </a:t>
            </a:r>
            <a:r>
              <a:rPr kumimoji="1" lang="en-US" altLang="ja-JP" dirty="0" err="1"/>
              <a:t>eu</a:t>
            </a:r>
            <a:r>
              <a:rPr kumimoji="1" lang="en-US" altLang="ja-JP" dirty="0"/>
              <a:t>. Quo id </a:t>
            </a:r>
            <a:r>
              <a:rPr kumimoji="1" lang="en-US" altLang="ja-JP" dirty="0" err="1"/>
              <a:t>audire</a:t>
            </a:r>
            <a:r>
              <a:rPr kumimoji="1" lang="en-US" altLang="ja-JP" dirty="0"/>
              <a:t> </a:t>
            </a:r>
            <a:r>
              <a:rPr kumimoji="1" lang="en-US" altLang="ja-JP" dirty="0" err="1"/>
              <a:t>ceteros</a:t>
            </a:r>
            <a:r>
              <a:rPr kumimoji="1" lang="en-US" altLang="ja-JP" dirty="0"/>
              <a:t>. </a:t>
            </a:r>
            <a:endParaRPr kumimoji="1" lang="ja-JP" altLang="en-US" dirty="0"/>
          </a:p>
        </p:txBody>
      </p:sp>
      <p:sp>
        <p:nvSpPr>
          <p:cNvPr id="25" name="テキスト プレースホルダー 24"/>
          <p:cNvSpPr>
            <a:spLocks noGrp="1"/>
          </p:cNvSpPr>
          <p:nvPr>
            <p:ph type="body" sz="quarter" idx="19"/>
          </p:nvPr>
        </p:nvSpPr>
        <p:spPr/>
        <p:txBody>
          <a:bodyPr/>
          <a:lstStyle/>
          <a:p>
            <a:r>
              <a:rPr kumimoji="1" lang="en-US" altLang="ja-JP" dirty="0"/>
              <a:t>Digital wallet</a:t>
            </a:r>
            <a:endParaRPr kumimoji="1" lang="ja-JP" altLang="en-US" dirty="0"/>
          </a:p>
        </p:txBody>
      </p:sp>
      <p:pic>
        <p:nvPicPr>
          <p:cNvPr id="38" name="図プレースホルダー 37"/>
          <p:cNvPicPr>
            <a:picLocks noGrp="1" noChangeAspect="1"/>
          </p:cNvPicPr>
          <p:nvPr>
            <p:ph type="pic" sz="quarter" idx="20"/>
          </p:nvPr>
        </p:nvPicPr>
        <p:blipFill>
          <a:blip r:embed="rId4" cstate="print">
            <a:extLst>
              <a:ext uri="{28A0092B-C50C-407E-A947-70E740481C1C}">
                <a14:useLocalDpi xmlns:a14="http://schemas.microsoft.com/office/drawing/2010/main" val="0"/>
              </a:ext>
            </a:extLst>
          </a:blip>
          <a:srcRect/>
          <a:stretch>
            <a:fillRect/>
          </a:stretch>
        </p:blipFill>
        <p:spPr/>
      </p:pic>
      <p:sp>
        <p:nvSpPr>
          <p:cNvPr id="27" name="テキスト プレースホルダー 26"/>
          <p:cNvSpPr>
            <a:spLocks noGrp="1"/>
          </p:cNvSpPr>
          <p:nvPr>
            <p:ph type="body" sz="quarter" idx="21"/>
          </p:nvPr>
        </p:nvSpPr>
        <p:spPr/>
        <p:txBody>
          <a:bodyPr/>
          <a:lstStyle/>
          <a:p>
            <a:r>
              <a:rPr kumimoji="1" lang="en-US" altLang="ja-JP" dirty="0"/>
              <a:t>Ex consul </a:t>
            </a:r>
            <a:r>
              <a:rPr kumimoji="1" lang="en-US" altLang="ja-JP" dirty="0" err="1"/>
              <a:t>theophrastus</a:t>
            </a:r>
            <a:r>
              <a:rPr kumimoji="1" lang="en-US" altLang="ja-JP" dirty="0"/>
              <a:t> </a:t>
            </a:r>
            <a:r>
              <a:rPr kumimoji="1" lang="en-US" altLang="ja-JP" dirty="0" err="1"/>
              <a:t>eos</a:t>
            </a:r>
            <a:r>
              <a:rPr kumimoji="1" lang="en-US" altLang="ja-JP" dirty="0"/>
              <a:t>, an </a:t>
            </a:r>
            <a:r>
              <a:rPr kumimoji="1" lang="en-US" altLang="ja-JP" dirty="0" err="1"/>
              <a:t>expetenda</a:t>
            </a:r>
            <a:r>
              <a:rPr kumimoji="1" lang="en-US" altLang="ja-JP" dirty="0"/>
              <a:t> </a:t>
            </a:r>
            <a:r>
              <a:rPr kumimoji="1" lang="en-US" altLang="ja-JP" dirty="0" err="1"/>
              <a:t>repudiandae</a:t>
            </a:r>
            <a:r>
              <a:rPr kumimoji="1" lang="en-US" altLang="ja-JP" dirty="0"/>
              <a:t> has. Cu </a:t>
            </a:r>
            <a:r>
              <a:rPr kumimoji="1" lang="en-US" altLang="ja-JP" dirty="0" err="1"/>
              <a:t>sint</a:t>
            </a:r>
            <a:r>
              <a:rPr kumimoji="1" lang="en-US" altLang="ja-JP" dirty="0"/>
              <a:t> </a:t>
            </a:r>
            <a:r>
              <a:rPr kumimoji="1" lang="en-US" altLang="ja-JP" dirty="0" err="1"/>
              <a:t>dignissim</a:t>
            </a:r>
            <a:r>
              <a:rPr kumimoji="1" lang="en-US" altLang="ja-JP" dirty="0"/>
              <a:t> </a:t>
            </a:r>
            <a:r>
              <a:rPr kumimoji="1" lang="en-US" altLang="ja-JP" dirty="0" err="1"/>
              <a:t>nec</a:t>
            </a:r>
            <a:r>
              <a:rPr kumimoji="1" lang="en-US" altLang="ja-JP" dirty="0"/>
              <a:t>, </a:t>
            </a:r>
            <a:r>
              <a:rPr kumimoji="1" lang="en-US" altLang="ja-JP" dirty="0" err="1"/>
              <a:t>causae</a:t>
            </a:r>
            <a:r>
              <a:rPr kumimoji="1" lang="en-US" altLang="ja-JP" dirty="0"/>
              <a:t> </a:t>
            </a:r>
            <a:r>
              <a:rPr kumimoji="1" lang="en-US" altLang="ja-JP" dirty="0" err="1"/>
              <a:t>facilisi</a:t>
            </a:r>
            <a:r>
              <a:rPr kumimoji="1" lang="en-US" altLang="ja-JP" dirty="0"/>
              <a:t> </a:t>
            </a:r>
            <a:r>
              <a:rPr kumimoji="1" lang="en-US" altLang="ja-JP" dirty="0" err="1"/>
              <a:t>iudicabit</a:t>
            </a:r>
            <a:r>
              <a:rPr kumimoji="1" lang="en-US" altLang="ja-JP" dirty="0"/>
              <a:t> id has.</a:t>
            </a:r>
            <a:endParaRPr kumimoji="1" lang="ja-JP" altLang="en-US" dirty="0"/>
          </a:p>
        </p:txBody>
      </p:sp>
      <p:sp>
        <p:nvSpPr>
          <p:cNvPr id="28" name="テキスト プレースホルダー 27"/>
          <p:cNvSpPr>
            <a:spLocks noGrp="1"/>
          </p:cNvSpPr>
          <p:nvPr>
            <p:ph type="body" sz="quarter" idx="22"/>
          </p:nvPr>
        </p:nvSpPr>
        <p:spPr/>
        <p:txBody>
          <a:bodyPr/>
          <a:lstStyle/>
          <a:p>
            <a:r>
              <a:rPr kumimoji="1" lang="en-US" altLang="ja-JP" dirty="0"/>
              <a:t>Consultant</a:t>
            </a:r>
            <a:endParaRPr kumimoji="1" lang="ja-JP" altLang="en-US" dirty="0"/>
          </a:p>
        </p:txBody>
      </p:sp>
      <p:pic>
        <p:nvPicPr>
          <p:cNvPr id="39" name="図プレースホルダー 38"/>
          <p:cNvPicPr>
            <a:picLocks noGrp="1" noChangeAspect="1"/>
          </p:cNvPicPr>
          <p:nvPr>
            <p:ph type="pic" sz="quarter" idx="23"/>
          </p:nvPr>
        </p:nvPicPr>
        <p:blipFill>
          <a:blip r:embed="rId5" cstate="print">
            <a:extLst>
              <a:ext uri="{28A0092B-C50C-407E-A947-70E740481C1C}">
                <a14:useLocalDpi xmlns:a14="http://schemas.microsoft.com/office/drawing/2010/main" val="0"/>
              </a:ext>
            </a:extLst>
          </a:blip>
          <a:srcRect/>
          <a:stretch>
            <a:fillRect/>
          </a:stretch>
        </p:blipFill>
        <p:spPr/>
      </p:pic>
      <p:sp>
        <p:nvSpPr>
          <p:cNvPr id="30" name="テキスト プレースホルダー 29"/>
          <p:cNvSpPr>
            <a:spLocks noGrp="1"/>
          </p:cNvSpPr>
          <p:nvPr>
            <p:ph type="body" sz="quarter" idx="24"/>
          </p:nvPr>
        </p:nvSpPr>
        <p:spPr/>
        <p:txBody>
          <a:bodyPr/>
          <a:lstStyle/>
          <a:p>
            <a:r>
              <a:rPr kumimoji="1" lang="en-US" altLang="ja-JP" dirty="0" err="1"/>
              <a:t>Eleifend</a:t>
            </a:r>
            <a:r>
              <a:rPr kumimoji="1" lang="en-US" altLang="ja-JP" dirty="0"/>
              <a:t> </a:t>
            </a:r>
            <a:r>
              <a:rPr kumimoji="1" lang="en-US" altLang="ja-JP" dirty="0" err="1"/>
              <a:t>dissentiet</a:t>
            </a:r>
            <a:r>
              <a:rPr kumimoji="1" lang="en-US" altLang="ja-JP" dirty="0"/>
              <a:t> </a:t>
            </a:r>
            <a:r>
              <a:rPr kumimoji="1" lang="en-US" altLang="ja-JP" dirty="0" err="1"/>
              <a:t>consectetuer</a:t>
            </a:r>
            <a:r>
              <a:rPr kumimoji="1" lang="en-US" altLang="ja-JP" dirty="0"/>
              <a:t> cum id, </a:t>
            </a:r>
            <a:r>
              <a:rPr kumimoji="1" lang="en-US" altLang="ja-JP" dirty="0" err="1"/>
              <a:t>ea</a:t>
            </a:r>
            <a:r>
              <a:rPr kumimoji="1" lang="en-US" altLang="ja-JP" dirty="0"/>
              <a:t> </a:t>
            </a:r>
            <a:r>
              <a:rPr kumimoji="1" lang="en-US" altLang="ja-JP" dirty="0" err="1"/>
              <a:t>quem</a:t>
            </a:r>
            <a:r>
              <a:rPr kumimoji="1" lang="en-US" altLang="ja-JP" dirty="0"/>
              <a:t> </a:t>
            </a:r>
            <a:r>
              <a:rPr kumimoji="1" lang="en-US" altLang="ja-JP" dirty="0" err="1"/>
              <a:t>atomorum</a:t>
            </a:r>
            <a:r>
              <a:rPr kumimoji="1" lang="en-US" altLang="ja-JP" dirty="0"/>
              <a:t> </a:t>
            </a:r>
            <a:r>
              <a:rPr kumimoji="1" lang="en-US" altLang="ja-JP" dirty="0" err="1"/>
              <a:t>ius</a:t>
            </a:r>
            <a:r>
              <a:rPr kumimoji="1" lang="en-US" altLang="ja-JP" dirty="0"/>
              <a:t>, </a:t>
            </a:r>
            <a:r>
              <a:rPr kumimoji="1" lang="en-US" altLang="ja-JP" dirty="0" err="1"/>
              <a:t>tamquam</a:t>
            </a:r>
            <a:r>
              <a:rPr kumimoji="1" lang="en-US" altLang="ja-JP" dirty="0"/>
              <a:t> </a:t>
            </a:r>
            <a:r>
              <a:rPr kumimoji="1" lang="en-US" altLang="ja-JP" dirty="0" err="1"/>
              <a:t>deseruisse</a:t>
            </a:r>
            <a:r>
              <a:rPr kumimoji="1" lang="en-US" altLang="ja-JP" dirty="0"/>
              <a:t> </a:t>
            </a:r>
            <a:r>
              <a:rPr kumimoji="1" lang="en-US" altLang="ja-JP" dirty="0" err="1"/>
              <a:t>te</a:t>
            </a:r>
            <a:r>
              <a:rPr kumimoji="1" lang="en-US" altLang="ja-JP" dirty="0"/>
              <a:t> pro. </a:t>
            </a:r>
            <a:r>
              <a:rPr kumimoji="1" lang="en-US" altLang="ja-JP" dirty="0" err="1"/>
              <a:t>Affert</a:t>
            </a:r>
            <a:r>
              <a:rPr kumimoji="1" lang="en-US" altLang="ja-JP" dirty="0"/>
              <a:t> </a:t>
            </a:r>
            <a:r>
              <a:rPr kumimoji="1" lang="en-US" altLang="ja-JP" dirty="0" err="1"/>
              <a:t>convenire</a:t>
            </a:r>
            <a:r>
              <a:rPr kumimoji="1" lang="en-US" altLang="ja-JP" dirty="0"/>
              <a:t> </a:t>
            </a:r>
            <a:r>
              <a:rPr kumimoji="1" lang="en-US" altLang="ja-JP" dirty="0" err="1"/>
              <a:t>eu</a:t>
            </a:r>
            <a:r>
              <a:rPr kumimoji="1" lang="en-US" altLang="ja-JP" dirty="0"/>
              <a:t> </a:t>
            </a:r>
            <a:r>
              <a:rPr kumimoji="1" lang="en-US" altLang="ja-JP" dirty="0" err="1"/>
              <a:t>nam</a:t>
            </a:r>
            <a:r>
              <a:rPr kumimoji="1" lang="en-US" altLang="ja-JP" dirty="0"/>
              <a:t>.</a:t>
            </a:r>
            <a:endParaRPr kumimoji="1" lang="ja-JP" altLang="en-US" dirty="0"/>
          </a:p>
        </p:txBody>
      </p:sp>
      <p:sp>
        <p:nvSpPr>
          <p:cNvPr id="31" name="テキスト プレースホルダー 30"/>
          <p:cNvSpPr>
            <a:spLocks noGrp="1"/>
          </p:cNvSpPr>
          <p:nvPr>
            <p:ph type="body" sz="quarter" idx="25"/>
          </p:nvPr>
        </p:nvSpPr>
        <p:spPr/>
        <p:txBody>
          <a:bodyPr/>
          <a:lstStyle/>
          <a:p>
            <a:r>
              <a:rPr kumimoji="1" lang="en-US" altLang="ja-JP" dirty="0"/>
              <a:t>Online shopping</a:t>
            </a:r>
            <a:endParaRPr kumimoji="1" lang="ja-JP" altLang="en-US" dirty="0"/>
          </a:p>
        </p:txBody>
      </p:sp>
      <p:pic>
        <p:nvPicPr>
          <p:cNvPr id="40" name="図プレースホルダー 39"/>
          <p:cNvPicPr>
            <a:picLocks noGrp="1" noChangeAspect="1"/>
          </p:cNvPicPr>
          <p:nvPr>
            <p:ph type="pic" sz="quarter" idx="26"/>
          </p:nvPr>
        </p:nvPicPr>
        <p:blipFill>
          <a:blip r:embed="rId6" cstate="print">
            <a:extLst>
              <a:ext uri="{28A0092B-C50C-407E-A947-70E740481C1C}">
                <a14:useLocalDpi xmlns:a14="http://schemas.microsoft.com/office/drawing/2010/main" val="0"/>
              </a:ext>
            </a:extLst>
          </a:blip>
          <a:srcRect/>
          <a:stretch>
            <a:fillRect/>
          </a:stretch>
        </p:blipFill>
        <p:spPr/>
      </p:pic>
      <p:sp>
        <p:nvSpPr>
          <p:cNvPr id="33" name="テキスト プレースホルダー 32"/>
          <p:cNvSpPr>
            <a:spLocks noGrp="1"/>
          </p:cNvSpPr>
          <p:nvPr>
            <p:ph type="body" sz="quarter" idx="27"/>
          </p:nvPr>
        </p:nvSpPr>
        <p:spPr/>
        <p:txBody>
          <a:bodyPr/>
          <a:lstStyle/>
          <a:p>
            <a:r>
              <a:rPr kumimoji="1" lang="en-US" altLang="ja-JP" dirty="0"/>
              <a:t>Duo </a:t>
            </a:r>
            <a:r>
              <a:rPr kumimoji="1" lang="en-US" altLang="ja-JP" dirty="0" err="1"/>
              <a:t>purto</a:t>
            </a:r>
            <a:r>
              <a:rPr kumimoji="1" lang="en-US" altLang="ja-JP" dirty="0"/>
              <a:t> </a:t>
            </a:r>
            <a:r>
              <a:rPr kumimoji="1" lang="en-US" altLang="ja-JP" dirty="0" err="1"/>
              <a:t>elit</a:t>
            </a:r>
            <a:r>
              <a:rPr kumimoji="1" lang="en-US" altLang="ja-JP" dirty="0"/>
              <a:t> </a:t>
            </a:r>
            <a:r>
              <a:rPr kumimoji="1" lang="en-US" altLang="ja-JP" dirty="0" err="1"/>
              <a:t>noluisse</a:t>
            </a:r>
            <a:r>
              <a:rPr kumimoji="1" lang="en-US" altLang="ja-JP" dirty="0"/>
              <a:t> </a:t>
            </a:r>
            <a:r>
              <a:rPr kumimoji="1" lang="en-US" altLang="ja-JP" dirty="0" err="1"/>
              <a:t>te</a:t>
            </a:r>
            <a:r>
              <a:rPr kumimoji="1" lang="en-US" altLang="ja-JP" dirty="0"/>
              <a:t>, </a:t>
            </a:r>
            <a:r>
              <a:rPr kumimoji="1" lang="en-US" altLang="ja-JP" dirty="0" err="1"/>
              <a:t>ius</a:t>
            </a:r>
            <a:r>
              <a:rPr kumimoji="1" lang="en-US" altLang="ja-JP" dirty="0"/>
              <a:t> </a:t>
            </a:r>
            <a:r>
              <a:rPr kumimoji="1" lang="en-US" altLang="ja-JP" dirty="0" err="1"/>
              <a:t>ullum</a:t>
            </a:r>
            <a:r>
              <a:rPr kumimoji="1" lang="en-US" altLang="ja-JP" dirty="0"/>
              <a:t> </a:t>
            </a:r>
            <a:r>
              <a:rPr kumimoji="1" lang="en-US" altLang="ja-JP" dirty="0" err="1"/>
              <a:t>ludus</a:t>
            </a:r>
            <a:r>
              <a:rPr kumimoji="1" lang="en-US" altLang="ja-JP" dirty="0"/>
              <a:t> </a:t>
            </a:r>
            <a:r>
              <a:rPr kumimoji="1" lang="en-US" altLang="ja-JP" dirty="0" err="1"/>
              <a:t>patrioque</a:t>
            </a:r>
            <a:r>
              <a:rPr kumimoji="1" lang="en-US" altLang="ja-JP" dirty="0"/>
              <a:t> </a:t>
            </a:r>
            <a:r>
              <a:rPr kumimoji="1" lang="en-US" altLang="ja-JP" dirty="0" err="1"/>
              <a:t>eu</a:t>
            </a:r>
            <a:r>
              <a:rPr kumimoji="1" lang="en-US" altLang="ja-JP" dirty="0"/>
              <a:t>. Id </a:t>
            </a:r>
            <a:r>
              <a:rPr kumimoji="1" lang="en-US" altLang="ja-JP" dirty="0" err="1"/>
              <a:t>pri</a:t>
            </a:r>
            <a:r>
              <a:rPr kumimoji="1" lang="en-US" altLang="ja-JP" dirty="0"/>
              <a:t> </a:t>
            </a:r>
            <a:r>
              <a:rPr kumimoji="1" lang="en-US" altLang="ja-JP" dirty="0" err="1"/>
              <a:t>movet</a:t>
            </a:r>
            <a:r>
              <a:rPr kumimoji="1" lang="en-US" altLang="ja-JP" dirty="0"/>
              <a:t> </a:t>
            </a:r>
            <a:r>
              <a:rPr kumimoji="1" lang="en-US" altLang="ja-JP" dirty="0" err="1"/>
              <a:t>nostrud</a:t>
            </a:r>
            <a:r>
              <a:rPr kumimoji="1" lang="en-US" altLang="ja-JP" dirty="0"/>
              <a:t> </a:t>
            </a:r>
            <a:r>
              <a:rPr kumimoji="1" lang="en-US" altLang="ja-JP" dirty="0" err="1"/>
              <a:t>quaestio</a:t>
            </a:r>
            <a:r>
              <a:rPr kumimoji="1" lang="en-US" altLang="ja-JP" dirty="0"/>
              <a:t>, ne </a:t>
            </a:r>
            <a:r>
              <a:rPr kumimoji="1" lang="en-US" altLang="ja-JP" dirty="0" err="1"/>
              <a:t>impedit</a:t>
            </a:r>
            <a:r>
              <a:rPr kumimoji="1" lang="en-US" altLang="ja-JP" dirty="0"/>
              <a:t> </a:t>
            </a:r>
            <a:r>
              <a:rPr kumimoji="1" lang="en-US" altLang="ja-JP" dirty="0" err="1"/>
              <a:t>molestiae</a:t>
            </a:r>
            <a:r>
              <a:rPr kumimoji="1" lang="en-US" altLang="ja-JP" dirty="0"/>
              <a:t> his.</a:t>
            </a:r>
            <a:endParaRPr kumimoji="1" lang="ja-JP" altLang="en-US" dirty="0"/>
          </a:p>
        </p:txBody>
      </p:sp>
      <p:sp>
        <p:nvSpPr>
          <p:cNvPr id="34" name="テキスト プレースホルダー 33"/>
          <p:cNvSpPr>
            <a:spLocks noGrp="1"/>
          </p:cNvSpPr>
          <p:nvPr>
            <p:ph type="body" sz="quarter" idx="28"/>
          </p:nvPr>
        </p:nvSpPr>
        <p:spPr/>
        <p:txBody>
          <a:bodyPr/>
          <a:lstStyle/>
          <a:p>
            <a:r>
              <a:rPr kumimoji="1" lang="en-US" altLang="ja-JP" dirty="0"/>
              <a:t>Cloud service</a:t>
            </a:r>
            <a:endParaRPr kumimoji="1" lang="ja-JP" altLang="en-US" dirty="0"/>
          </a:p>
        </p:txBody>
      </p:sp>
      <p:pic>
        <p:nvPicPr>
          <p:cNvPr id="41" name="図プレースホルダー 40"/>
          <p:cNvPicPr>
            <a:picLocks noGrp="1" noChangeAspect="1"/>
          </p:cNvPicPr>
          <p:nvPr>
            <p:ph type="pic" sz="quarter" idx="29"/>
          </p:nvPr>
        </p:nvPicPr>
        <p:blipFill>
          <a:blip r:embed="rId7"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9018569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2270">
        <p15:prstTrans prst="pageCurlSingle"/>
      </p:transition>
    </mc:Choice>
    <mc:Fallback xmlns="">
      <p:transition spd="slow" advTm="1227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t>Our Pride</a:t>
            </a:r>
            <a:endParaRPr kumimoji="1" lang="ja-JP" altLang="en-US" dirty="0"/>
          </a:p>
        </p:txBody>
      </p:sp>
      <p:sp>
        <p:nvSpPr>
          <p:cNvPr id="2" name="フッター プレースホルダー 1"/>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24</a:t>
            </a:fld>
            <a:endParaRPr lang="en-US" dirty="0"/>
          </a:p>
        </p:txBody>
      </p:sp>
      <p:sp>
        <p:nvSpPr>
          <p:cNvPr id="9" name="テキスト プレースホルダー 8"/>
          <p:cNvSpPr>
            <a:spLocks noGrp="1"/>
          </p:cNvSpPr>
          <p:nvPr>
            <p:ph type="body" sz="quarter" idx="12"/>
          </p:nvPr>
        </p:nvSpPr>
        <p:spPr/>
        <p:txBody>
          <a:bodyPr/>
          <a:lstStyle/>
          <a:p>
            <a:r>
              <a:rPr kumimoji="1" lang="en-US" altLang="ja-JP" dirty="0" err="1"/>
              <a:t>Harum</a:t>
            </a:r>
            <a:r>
              <a:rPr kumimoji="1" lang="en-US" altLang="ja-JP" dirty="0"/>
              <a:t> </a:t>
            </a:r>
            <a:r>
              <a:rPr kumimoji="1" lang="en-US" altLang="ja-JP" dirty="0" err="1"/>
              <a:t>commodo</a:t>
            </a:r>
            <a:r>
              <a:rPr kumimoji="1" lang="en-US" altLang="ja-JP" dirty="0"/>
              <a:t> </a:t>
            </a:r>
            <a:r>
              <a:rPr kumimoji="1" lang="en-US" altLang="ja-JP" dirty="0" err="1"/>
              <a:t>laboramus</a:t>
            </a:r>
            <a:r>
              <a:rPr kumimoji="1" lang="en-US" altLang="ja-JP" dirty="0"/>
              <a:t> </a:t>
            </a:r>
            <a:r>
              <a:rPr kumimoji="1" lang="en-US" altLang="ja-JP" dirty="0" err="1"/>
              <a:t>ea</a:t>
            </a:r>
            <a:r>
              <a:rPr kumimoji="1" lang="en-US" altLang="ja-JP" dirty="0"/>
              <a:t> his, </a:t>
            </a:r>
            <a:r>
              <a:rPr kumimoji="1" lang="en-US" altLang="ja-JP" dirty="0" err="1"/>
              <a:t>populo</a:t>
            </a:r>
            <a:r>
              <a:rPr kumimoji="1" lang="en-US" altLang="ja-JP" dirty="0"/>
              <a:t> </a:t>
            </a:r>
            <a:r>
              <a:rPr kumimoji="1" lang="en-US" altLang="ja-JP" dirty="0" err="1"/>
              <a:t>tamquam</a:t>
            </a:r>
            <a:r>
              <a:rPr kumimoji="1" lang="en-US" altLang="ja-JP" dirty="0"/>
              <a:t> sit </a:t>
            </a:r>
            <a:r>
              <a:rPr kumimoji="1" lang="en-US" altLang="ja-JP" dirty="0" err="1"/>
              <a:t>te</a:t>
            </a:r>
            <a:r>
              <a:rPr kumimoji="1" lang="en-US" altLang="ja-JP" dirty="0"/>
              <a:t>, </a:t>
            </a:r>
            <a:r>
              <a:rPr kumimoji="1" lang="en-US" altLang="ja-JP" dirty="0" err="1"/>
              <a:t>erant</a:t>
            </a:r>
            <a:r>
              <a:rPr kumimoji="1" lang="en-US" altLang="ja-JP" dirty="0"/>
              <a:t> </a:t>
            </a:r>
            <a:r>
              <a:rPr kumimoji="1" lang="en-US" altLang="ja-JP" dirty="0" err="1"/>
              <a:t>perpetua</a:t>
            </a:r>
            <a:r>
              <a:rPr kumimoji="1" lang="en-US" altLang="ja-JP" dirty="0"/>
              <a:t> </a:t>
            </a:r>
            <a:r>
              <a:rPr kumimoji="1" lang="en-US" altLang="ja-JP" dirty="0" err="1"/>
              <a:t>mnesarchum</a:t>
            </a:r>
            <a:r>
              <a:rPr kumimoji="1" lang="en-US" altLang="ja-JP" dirty="0"/>
              <a:t> id his. </a:t>
            </a:r>
          </a:p>
          <a:p>
            <a:r>
              <a:rPr kumimoji="1" lang="en-US" altLang="ja-JP" dirty="0" err="1"/>
              <a:t>Placerat</a:t>
            </a:r>
            <a:r>
              <a:rPr kumimoji="1" lang="en-US" altLang="ja-JP" dirty="0"/>
              <a:t> </a:t>
            </a:r>
            <a:r>
              <a:rPr kumimoji="1" lang="en-US" altLang="ja-JP" dirty="0" err="1"/>
              <a:t>dissentiet</a:t>
            </a:r>
            <a:r>
              <a:rPr kumimoji="1" lang="en-US" altLang="ja-JP" dirty="0"/>
              <a:t> ne sea, </a:t>
            </a:r>
            <a:r>
              <a:rPr kumimoji="1" lang="en-US" altLang="ja-JP" dirty="0" err="1"/>
              <a:t>ut</a:t>
            </a:r>
            <a:r>
              <a:rPr kumimoji="1" lang="en-US" altLang="ja-JP" dirty="0"/>
              <a:t> </a:t>
            </a:r>
            <a:r>
              <a:rPr kumimoji="1" lang="en-US" altLang="ja-JP" dirty="0" err="1"/>
              <a:t>possit</a:t>
            </a:r>
            <a:r>
              <a:rPr kumimoji="1" lang="en-US" altLang="ja-JP" dirty="0"/>
              <a:t> argumentum quo. Et oblique </a:t>
            </a:r>
            <a:r>
              <a:rPr kumimoji="1" lang="en-US" altLang="ja-JP" dirty="0" err="1"/>
              <a:t>atomorum</a:t>
            </a:r>
            <a:r>
              <a:rPr kumimoji="1" lang="en-US" altLang="ja-JP" dirty="0"/>
              <a:t> </a:t>
            </a:r>
            <a:r>
              <a:rPr kumimoji="1" lang="en-US" altLang="ja-JP" dirty="0" err="1"/>
              <a:t>persecuti</a:t>
            </a:r>
            <a:r>
              <a:rPr kumimoji="1" lang="en-US" altLang="ja-JP" dirty="0"/>
              <a:t> cum.</a:t>
            </a:r>
            <a:endParaRPr kumimoji="1" lang="ja-JP" altLang="en-US" dirty="0"/>
          </a:p>
        </p:txBody>
      </p:sp>
      <p:sp>
        <p:nvSpPr>
          <p:cNvPr id="10" name="テキスト プレースホルダー 9"/>
          <p:cNvSpPr>
            <a:spLocks noGrp="1"/>
          </p:cNvSpPr>
          <p:nvPr>
            <p:ph type="body" sz="quarter" idx="17"/>
          </p:nvPr>
        </p:nvSpPr>
        <p:spPr/>
        <p:txBody>
          <a:bodyPr/>
          <a:lstStyle/>
          <a:p>
            <a:r>
              <a:rPr kumimoji="1" lang="en-US" altLang="ja-JP" dirty="0"/>
              <a:t>We know our future</a:t>
            </a:r>
            <a:endParaRPr kumimoji="1" lang="ja-JP" altLang="en-US" dirty="0"/>
          </a:p>
        </p:txBody>
      </p:sp>
      <p:sp>
        <p:nvSpPr>
          <p:cNvPr id="12" name="テキスト プレースホルダー 11"/>
          <p:cNvSpPr>
            <a:spLocks noGrp="1"/>
          </p:cNvSpPr>
          <p:nvPr>
            <p:ph type="body" sz="quarter" idx="44"/>
          </p:nvPr>
        </p:nvSpPr>
        <p:spPr/>
        <p:txBody>
          <a:bodyPr/>
          <a:lstStyle/>
          <a:p>
            <a:r>
              <a:rPr kumimoji="1" lang="en-US" altLang="ja-JP" dirty="0"/>
              <a:t>An lorem </a:t>
            </a:r>
            <a:r>
              <a:rPr kumimoji="1" lang="en-US" altLang="ja-JP" dirty="0" err="1"/>
              <a:t>ubique</a:t>
            </a:r>
            <a:r>
              <a:rPr kumimoji="1" lang="en-US" altLang="ja-JP" dirty="0"/>
              <a:t> qui, </a:t>
            </a:r>
            <a:r>
              <a:rPr kumimoji="1" lang="en-US" altLang="ja-JP" dirty="0" err="1"/>
              <a:t>rebum</a:t>
            </a:r>
            <a:r>
              <a:rPr kumimoji="1" lang="en-US" altLang="ja-JP" dirty="0"/>
              <a:t> </a:t>
            </a:r>
            <a:r>
              <a:rPr kumimoji="1" lang="en-US" altLang="ja-JP" dirty="0" err="1"/>
              <a:t>atqui</a:t>
            </a:r>
            <a:r>
              <a:rPr kumimoji="1" lang="en-US" altLang="ja-JP" dirty="0"/>
              <a:t> </a:t>
            </a:r>
            <a:r>
              <a:rPr kumimoji="1" lang="en-US" altLang="ja-JP" dirty="0" err="1"/>
              <a:t>ubique</a:t>
            </a:r>
            <a:r>
              <a:rPr kumimoji="1" lang="en-US" altLang="ja-JP" dirty="0"/>
              <a:t> </a:t>
            </a:r>
            <a:r>
              <a:rPr kumimoji="1" lang="en-US" altLang="ja-JP" dirty="0" err="1"/>
              <a:t>eum</a:t>
            </a:r>
            <a:r>
              <a:rPr kumimoji="1" lang="en-US" altLang="ja-JP" dirty="0"/>
              <a:t> </a:t>
            </a:r>
            <a:r>
              <a:rPr kumimoji="1" lang="en-US" altLang="ja-JP" dirty="0" err="1"/>
              <a:t>eu</a:t>
            </a:r>
            <a:r>
              <a:rPr kumimoji="1" lang="en-US" altLang="ja-JP" dirty="0"/>
              <a:t>. An </a:t>
            </a:r>
            <a:r>
              <a:rPr kumimoji="1" lang="en-US" altLang="ja-JP" dirty="0" err="1"/>
              <a:t>sapientem</a:t>
            </a:r>
            <a:r>
              <a:rPr kumimoji="1" lang="en-US" altLang="ja-JP" dirty="0"/>
              <a:t> </a:t>
            </a:r>
            <a:r>
              <a:rPr kumimoji="1" lang="en-US" altLang="ja-JP" dirty="0" err="1"/>
              <a:t>liberavisse</a:t>
            </a:r>
            <a:r>
              <a:rPr kumimoji="1" lang="en-US" altLang="ja-JP" dirty="0"/>
              <a:t> </a:t>
            </a:r>
            <a:r>
              <a:rPr kumimoji="1" lang="en-US" altLang="ja-JP" dirty="0" err="1"/>
              <a:t>sed</a:t>
            </a:r>
            <a:r>
              <a:rPr kumimoji="1" lang="en-US" altLang="ja-JP" dirty="0"/>
              <a:t>, </a:t>
            </a:r>
            <a:r>
              <a:rPr kumimoji="1" lang="en-US" altLang="ja-JP" dirty="0" err="1"/>
              <a:t>eam</a:t>
            </a:r>
            <a:r>
              <a:rPr kumimoji="1" lang="en-US" altLang="ja-JP" dirty="0"/>
              <a:t> cu </a:t>
            </a:r>
            <a:r>
              <a:rPr kumimoji="1" lang="en-US" altLang="ja-JP" dirty="0" err="1"/>
              <a:t>insolens</a:t>
            </a:r>
            <a:r>
              <a:rPr kumimoji="1" lang="en-US" altLang="ja-JP" dirty="0"/>
              <a:t> </a:t>
            </a:r>
            <a:r>
              <a:rPr kumimoji="1" lang="en-US" altLang="ja-JP" dirty="0" err="1"/>
              <a:t>mediocrem</a:t>
            </a:r>
            <a:r>
              <a:rPr kumimoji="1" lang="en-US" altLang="ja-JP" dirty="0"/>
              <a:t>. </a:t>
            </a:r>
          </a:p>
          <a:p>
            <a:r>
              <a:rPr kumimoji="1" lang="en-US" altLang="ja-JP" dirty="0" err="1"/>
              <a:t>Probo</a:t>
            </a:r>
            <a:r>
              <a:rPr kumimoji="1" lang="en-US" altLang="ja-JP" dirty="0"/>
              <a:t> </a:t>
            </a:r>
            <a:r>
              <a:rPr kumimoji="1" lang="en-US" altLang="ja-JP" dirty="0" err="1"/>
              <a:t>tamquam</a:t>
            </a:r>
            <a:r>
              <a:rPr kumimoji="1" lang="en-US" altLang="ja-JP" dirty="0"/>
              <a:t> </a:t>
            </a:r>
            <a:r>
              <a:rPr kumimoji="1" lang="en-US" altLang="ja-JP" dirty="0" err="1"/>
              <a:t>eum</a:t>
            </a:r>
            <a:r>
              <a:rPr kumimoji="1" lang="en-US" altLang="ja-JP" dirty="0"/>
              <a:t> at, ex </a:t>
            </a:r>
            <a:r>
              <a:rPr kumimoji="1" lang="en-US" altLang="ja-JP" dirty="0" err="1"/>
              <a:t>usu</a:t>
            </a:r>
            <a:r>
              <a:rPr kumimoji="1" lang="en-US" altLang="ja-JP" dirty="0"/>
              <a:t> </a:t>
            </a:r>
            <a:r>
              <a:rPr kumimoji="1" lang="en-US" altLang="ja-JP" dirty="0" err="1"/>
              <a:t>ridens</a:t>
            </a:r>
            <a:r>
              <a:rPr kumimoji="1" lang="en-US" altLang="ja-JP" dirty="0"/>
              <a:t> </a:t>
            </a:r>
            <a:r>
              <a:rPr kumimoji="1" lang="en-US" altLang="ja-JP" dirty="0" err="1"/>
              <a:t>diceret</a:t>
            </a:r>
            <a:r>
              <a:rPr kumimoji="1" lang="en-US" altLang="ja-JP" dirty="0"/>
              <a:t>. </a:t>
            </a:r>
            <a:endParaRPr kumimoji="1" lang="ja-JP" altLang="en-US" dirty="0"/>
          </a:p>
        </p:txBody>
      </p:sp>
      <p:sp>
        <p:nvSpPr>
          <p:cNvPr id="13" name="テキスト プレースホルダー 12"/>
          <p:cNvSpPr>
            <a:spLocks noGrp="1"/>
          </p:cNvSpPr>
          <p:nvPr>
            <p:ph type="body" sz="quarter" idx="45"/>
          </p:nvPr>
        </p:nvSpPr>
        <p:spPr/>
        <p:txBody>
          <a:bodyPr/>
          <a:lstStyle/>
          <a:p>
            <a:r>
              <a:rPr kumimoji="1" lang="en-US" altLang="ja-JP" dirty="0"/>
              <a:t>We know how design works</a:t>
            </a:r>
            <a:endParaRPr kumimoji="1" lang="ja-JP" altLang="en-US" dirty="0"/>
          </a:p>
        </p:txBody>
      </p:sp>
      <p:sp>
        <p:nvSpPr>
          <p:cNvPr id="4" name="図プレースホルダー 3"/>
          <p:cNvSpPr>
            <a:spLocks noGrp="1"/>
          </p:cNvSpPr>
          <p:nvPr>
            <p:ph type="pic" sz="quarter" idx="43"/>
          </p:nvPr>
        </p:nvSpPr>
        <p:spPr/>
      </p:sp>
      <p:sp>
        <p:nvSpPr>
          <p:cNvPr id="5" name="図プレースホルダー 4"/>
          <p:cNvSpPr>
            <a:spLocks noGrp="1"/>
          </p:cNvSpPr>
          <p:nvPr>
            <p:ph type="pic" sz="quarter" idx="46"/>
          </p:nvPr>
        </p:nvSpPr>
        <p:spPr/>
      </p:sp>
    </p:spTree>
    <p:extLst>
      <p:ext uri="{BB962C8B-B14F-4D97-AF65-F5344CB8AC3E}">
        <p14:creationId xmlns:p14="http://schemas.microsoft.com/office/powerpoint/2010/main" val="1537014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886">
        <p15:prstTrans prst="pageCurlSingle"/>
      </p:transition>
    </mc:Choice>
    <mc:Fallback xmlns="">
      <p:transition spd="slow" advTm="4886">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タイトル 42"/>
          <p:cNvSpPr>
            <a:spLocks noGrp="1"/>
          </p:cNvSpPr>
          <p:nvPr>
            <p:ph type="title"/>
          </p:nvPr>
        </p:nvSpPr>
        <p:spPr/>
        <p:txBody>
          <a:bodyPr/>
          <a:lstStyle/>
          <a:p>
            <a:r>
              <a:rPr kumimoji="1" lang="en-US" altLang="ja-JP" dirty="0"/>
              <a:t>Meet Our Brains</a:t>
            </a:r>
            <a:endParaRPr kumimoji="1" lang="ja-JP" altLang="en-US" dirty="0"/>
          </a:p>
        </p:txBody>
      </p:sp>
      <p:sp>
        <p:nvSpPr>
          <p:cNvPr id="3" name="フッター プレースホルダー 2"/>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25</a:t>
            </a:fld>
            <a:endParaRPr lang="en-US" dirty="0"/>
          </a:p>
        </p:txBody>
      </p:sp>
      <p:sp>
        <p:nvSpPr>
          <p:cNvPr id="25" name="テキスト プレースホルダー 24"/>
          <p:cNvSpPr>
            <a:spLocks noGrp="1"/>
          </p:cNvSpPr>
          <p:nvPr>
            <p:ph type="body" sz="quarter" idx="12"/>
          </p:nvPr>
        </p:nvSpPr>
        <p:spPr/>
        <p:txBody>
          <a:bodyPr/>
          <a:lstStyle/>
          <a:p>
            <a:r>
              <a:rPr lang="en-US" altLang="ja-JP" dirty="0"/>
              <a:t>No vis </a:t>
            </a:r>
            <a:r>
              <a:rPr lang="en-US" altLang="ja-JP" dirty="0" err="1"/>
              <a:t>accommodare</a:t>
            </a:r>
            <a:r>
              <a:rPr lang="en-US" altLang="ja-JP" dirty="0"/>
              <a:t> </a:t>
            </a:r>
            <a:r>
              <a:rPr lang="en-US" altLang="ja-JP" dirty="0" err="1"/>
              <a:t>interpretaris</a:t>
            </a:r>
            <a:r>
              <a:rPr lang="en-US" altLang="ja-JP" dirty="0"/>
              <a:t>, duo sumo </a:t>
            </a:r>
            <a:r>
              <a:rPr lang="en-US" altLang="ja-JP" dirty="0" err="1"/>
              <a:t>sapientem</a:t>
            </a:r>
            <a:r>
              <a:rPr lang="en-US" altLang="ja-JP" dirty="0"/>
              <a:t> et. Ex </a:t>
            </a:r>
            <a:r>
              <a:rPr lang="en-US" altLang="ja-JP" dirty="0" err="1"/>
              <a:t>nam</a:t>
            </a:r>
            <a:r>
              <a:rPr lang="en-US" altLang="ja-JP" dirty="0"/>
              <a:t> option </a:t>
            </a:r>
            <a:r>
              <a:rPr lang="en-US" altLang="ja-JP" dirty="0" err="1"/>
              <a:t>regione</a:t>
            </a:r>
            <a:r>
              <a:rPr lang="en-US" altLang="ja-JP" dirty="0"/>
              <a:t>. </a:t>
            </a:r>
          </a:p>
        </p:txBody>
      </p:sp>
      <p:sp>
        <p:nvSpPr>
          <p:cNvPr id="31" name="テキスト プレースホルダー 30"/>
          <p:cNvSpPr>
            <a:spLocks noGrp="1"/>
          </p:cNvSpPr>
          <p:nvPr>
            <p:ph type="body" sz="quarter" idx="13"/>
          </p:nvPr>
        </p:nvSpPr>
        <p:spPr/>
        <p:txBody>
          <a:bodyPr/>
          <a:lstStyle/>
          <a:p>
            <a:r>
              <a:rPr lang="en-US" altLang="ja-JP" dirty="0"/>
              <a:t>Michael Bay</a:t>
            </a:r>
          </a:p>
        </p:txBody>
      </p:sp>
      <p:sp>
        <p:nvSpPr>
          <p:cNvPr id="33" name="テキスト プレースホルダー 32"/>
          <p:cNvSpPr>
            <a:spLocks noGrp="1"/>
          </p:cNvSpPr>
          <p:nvPr>
            <p:ph type="body" sz="quarter" idx="47"/>
          </p:nvPr>
        </p:nvSpPr>
        <p:spPr/>
        <p:txBody>
          <a:bodyPr/>
          <a:lstStyle/>
          <a:p>
            <a:r>
              <a:rPr lang="en-US" altLang="ja-JP" dirty="0"/>
              <a:t>Mei impetus </a:t>
            </a:r>
            <a:r>
              <a:rPr lang="en-US" altLang="ja-JP" dirty="0" err="1"/>
              <a:t>convenire</a:t>
            </a:r>
            <a:r>
              <a:rPr lang="en-US" altLang="ja-JP" dirty="0"/>
              <a:t> </a:t>
            </a:r>
            <a:r>
              <a:rPr lang="en-US" altLang="ja-JP" dirty="0" err="1"/>
              <a:t>ei</a:t>
            </a:r>
            <a:r>
              <a:rPr lang="en-US" altLang="ja-JP" dirty="0"/>
              <a:t>. At </a:t>
            </a:r>
            <a:r>
              <a:rPr lang="en-US" altLang="ja-JP" dirty="0" err="1"/>
              <a:t>usu</a:t>
            </a:r>
            <a:r>
              <a:rPr lang="en-US" altLang="ja-JP" dirty="0"/>
              <a:t> </a:t>
            </a:r>
            <a:r>
              <a:rPr lang="en-US" altLang="ja-JP" dirty="0" err="1"/>
              <a:t>tota</a:t>
            </a:r>
            <a:r>
              <a:rPr lang="en-US" altLang="ja-JP" dirty="0"/>
              <a:t> </a:t>
            </a:r>
            <a:r>
              <a:rPr lang="en-US" altLang="ja-JP" dirty="0" err="1"/>
              <a:t>nostro</a:t>
            </a:r>
            <a:r>
              <a:rPr lang="en-US" altLang="ja-JP" dirty="0"/>
              <a:t>, dicta </a:t>
            </a:r>
            <a:r>
              <a:rPr lang="en-US" altLang="ja-JP" dirty="0" err="1"/>
              <a:t>aperiam</a:t>
            </a:r>
            <a:r>
              <a:rPr lang="en-US" altLang="ja-JP" dirty="0"/>
              <a:t> at </a:t>
            </a:r>
            <a:r>
              <a:rPr lang="en-US" altLang="ja-JP" dirty="0" err="1"/>
              <a:t>eum</a:t>
            </a:r>
            <a:r>
              <a:rPr lang="en-US" altLang="ja-JP" dirty="0"/>
              <a:t>, </a:t>
            </a:r>
            <a:r>
              <a:rPr lang="en-US" altLang="ja-JP" dirty="0" err="1"/>
              <a:t>soluta</a:t>
            </a:r>
            <a:r>
              <a:rPr lang="en-US" altLang="ja-JP" dirty="0"/>
              <a:t> </a:t>
            </a:r>
            <a:r>
              <a:rPr lang="en-US" altLang="ja-JP" dirty="0" err="1"/>
              <a:t>diceret</a:t>
            </a:r>
            <a:r>
              <a:rPr lang="en-US" altLang="ja-JP" dirty="0"/>
              <a:t> </a:t>
            </a:r>
            <a:r>
              <a:rPr lang="en-US" altLang="ja-JP" dirty="0" err="1"/>
              <a:t>civibus</a:t>
            </a:r>
            <a:r>
              <a:rPr lang="en-US" altLang="ja-JP" dirty="0"/>
              <a:t> </a:t>
            </a:r>
            <a:r>
              <a:rPr lang="en-US" altLang="ja-JP" dirty="0" err="1"/>
              <a:t>eam</a:t>
            </a:r>
            <a:r>
              <a:rPr lang="en-US" altLang="ja-JP" dirty="0"/>
              <a:t> et.</a:t>
            </a:r>
          </a:p>
        </p:txBody>
      </p:sp>
      <p:sp>
        <p:nvSpPr>
          <p:cNvPr id="35" name="テキスト プレースホルダー 34"/>
          <p:cNvSpPr>
            <a:spLocks noGrp="1"/>
          </p:cNvSpPr>
          <p:nvPr>
            <p:ph type="body" sz="quarter" idx="48"/>
          </p:nvPr>
        </p:nvSpPr>
        <p:spPr/>
        <p:txBody>
          <a:bodyPr/>
          <a:lstStyle/>
          <a:p>
            <a:r>
              <a:rPr lang="en-US" altLang="ja-JP" dirty="0" err="1"/>
              <a:t>Abiola</a:t>
            </a:r>
            <a:r>
              <a:rPr lang="en-US" altLang="ja-JP" dirty="0"/>
              <a:t> Abrams</a:t>
            </a:r>
            <a:endParaRPr lang="ja-JP" altLang="en-US" dirty="0"/>
          </a:p>
        </p:txBody>
      </p:sp>
      <p:sp>
        <p:nvSpPr>
          <p:cNvPr id="48" name="テキスト プレースホルダー 47"/>
          <p:cNvSpPr>
            <a:spLocks noGrp="1"/>
          </p:cNvSpPr>
          <p:nvPr>
            <p:ph type="body" sz="quarter" idx="49"/>
          </p:nvPr>
        </p:nvSpPr>
        <p:spPr/>
        <p:txBody>
          <a:bodyPr/>
          <a:lstStyle/>
          <a:p>
            <a:r>
              <a:rPr lang="en-US" altLang="ja-JP" dirty="0" err="1"/>
              <a:t>Viris</a:t>
            </a:r>
            <a:r>
              <a:rPr lang="en-US" altLang="ja-JP" dirty="0"/>
              <a:t> </a:t>
            </a:r>
            <a:r>
              <a:rPr lang="en-US" altLang="ja-JP" dirty="0" err="1"/>
              <a:t>sensibus</a:t>
            </a:r>
            <a:r>
              <a:rPr lang="en-US" altLang="ja-JP" dirty="0"/>
              <a:t> sit no. Mei </a:t>
            </a:r>
            <a:r>
              <a:rPr lang="en-US" altLang="ja-JP" dirty="0" err="1"/>
              <a:t>ei</a:t>
            </a:r>
            <a:r>
              <a:rPr lang="en-US" altLang="ja-JP" dirty="0"/>
              <a:t> </a:t>
            </a:r>
            <a:r>
              <a:rPr lang="en-US" altLang="ja-JP" dirty="0" err="1"/>
              <a:t>delenit</a:t>
            </a:r>
            <a:r>
              <a:rPr lang="en-US" altLang="ja-JP" dirty="0"/>
              <a:t> maiorum </a:t>
            </a:r>
            <a:r>
              <a:rPr lang="en-US" altLang="ja-JP" dirty="0" err="1"/>
              <a:t>copiosae</a:t>
            </a:r>
            <a:r>
              <a:rPr lang="en-US" altLang="ja-JP" dirty="0"/>
              <a:t>. </a:t>
            </a:r>
            <a:r>
              <a:rPr lang="en-US" altLang="ja-JP" dirty="0" err="1"/>
              <a:t>Tantas</a:t>
            </a:r>
            <a:r>
              <a:rPr lang="en-US" altLang="ja-JP" dirty="0"/>
              <a:t> </a:t>
            </a:r>
            <a:r>
              <a:rPr lang="en-US" altLang="ja-JP" dirty="0" err="1"/>
              <a:t>graeco</a:t>
            </a:r>
            <a:r>
              <a:rPr lang="en-US" altLang="ja-JP" dirty="0"/>
              <a:t> </a:t>
            </a:r>
            <a:r>
              <a:rPr lang="en-US" altLang="ja-JP" dirty="0" err="1"/>
              <a:t>definitionem</a:t>
            </a:r>
            <a:r>
              <a:rPr lang="en-US" altLang="ja-JP" dirty="0"/>
              <a:t> </a:t>
            </a:r>
            <a:r>
              <a:rPr lang="en-US" altLang="ja-JP" dirty="0" err="1"/>
              <a:t>ut</a:t>
            </a:r>
            <a:r>
              <a:rPr lang="en-US" altLang="ja-JP" dirty="0"/>
              <a:t> </a:t>
            </a:r>
            <a:r>
              <a:rPr lang="en-US" altLang="ja-JP" dirty="0" err="1"/>
              <a:t>ius</a:t>
            </a:r>
            <a:r>
              <a:rPr lang="en-US" altLang="ja-JP" dirty="0"/>
              <a:t>.</a:t>
            </a:r>
            <a:endParaRPr kumimoji="1" lang="ja-JP" altLang="en-US" dirty="0"/>
          </a:p>
          <a:p>
            <a:endParaRPr kumimoji="1" lang="ja-JP" altLang="en-US" dirty="0"/>
          </a:p>
        </p:txBody>
      </p:sp>
      <p:sp>
        <p:nvSpPr>
          <p:cNvPr id="49" name="テキスト プレースホルダー 48"/>
          <p:cNvSpPr>
            <a:spLocks noGrp="1"/>
          </p:cNvSpPr>
          <p:nvPr>
            <p:ph type="body" sz="quarter" idx="50"/>
          </p:nvPr>
        </p:nvSpPr>
        <p:spPr/>
        <p:txBody>
          <a:bodyPr/>
          <a:lstStyle/>
          <a:p>
            <a:r>
              <a:rPr lang="en-US" altLang="ja-JP" dirty="0"/>
              <a:t>Jane Arden</a:t>
            </a:r>
          </a:p>
        </p:txBody>
      </p:sp>
      <p:sp>
        <p:nvSpPr>
          <p:cNvPr id="50" name="テキスト プレースホルダー 49"/>
          <p:cNvSpPr>
            <a:spLocks noGrp="1"/>
          </p:cNvSpPr>
          <p:nvPr>
            <p:ph type="body" sz="quarter" idx="51"/>
          </p:nvPr>
        </p:nvSpPr>
        <p:spPr/>
        <p:txBody>
          <a:bodyPr/>
          <a:lstStyle/>
          <a:p>
            <a:r>
              <a:rPr lang="en-US" altLang="ja-JP" dirty="0"/>
              <a:t>Per an </a:t>
            </a:r>
            <a:r>
              <a:rPr lang="en-US" altLang="ja-JP" dirty="0" err="1"/>
              <a:t>inani</a:t>
            </a:r>
            <a:r>
              <a:rPr lang="en-US" altLang="ja-JP" dirty="0"/>
              <a:t> </a:t>
            </a:r>
            <a:r>
              <a:rPr lang="en-US" altLang="ja-JP" dirty="0" err="1"/>
              <a:t>repudiare</a:t>
            </a:r>
            <a:r>
              <a:rPr lang="en-US" altLang="ja-JP" dirty="0"/>
              <a:t> </a:t>
            </a:r>
            <a:r>
              <a:rPr lang="en-US" altLang="ja-JP" dirty="0" err="1"/>
              <a:t>assentior</a:t>
            </a:r>
            <a:r>
              <a:rPr lang="en-US" altLang="ja-JP" dirty="0"/>
              <a:t>, quo </a:t>
            </a:r>
            <a:r>
              <a:rPr lang="en-US" altLang="ja-JP" dirty="0" err="1"/>
              <a:t>diceret</a:t>
            </a:r>
            <a:r>
              <a:rPr lang="en-US" altLang="ja-JP" dirty="0"/>
              <a:t> </a:t>
            </a:r>
            <a:r>
              <a:rPr lang="en-US" altLang="ja-JP" dirty="0" err="1"/>
              <a:t>suscipit</a:t>
            </a:r>
            <a:r>
              <a:rPr lang="en-US" altLang="ja-JP" dirty="0"/>
              <a:t> </a:t>
            </a:r>
            <a:r>
              <a:rPr lang="en-US" altLang="ja-JP" dirty="0" err="1"/>
              <a:t>definitiones</a:t>
            </a:r>
            <a:r>
              <a:rPr lang="en-US" altLang="ja-JP" dirty="0"/>
              <a:t> </a:t>
            </a:r>
            <a:r>
              <a:rPr lang="en-US" altLang="ja-JP" dirty="0" err="1"/>
              <a:t>ut.</a:t>
            </a:r>
            <a:r>
              <a:rPr lang="en-US" altLang="ja-JP" dirty="0"/>
              <a:t> </a:t>
            </a:r>
            <a:r>
              <a:rPr lang="en-US" altLang="ja-JP" dirty="0" err="1"/>
              <a:t>Ubique</a:t>
            </a:r>
            <a:r>
              <a:rPr lang="en-US" altLang="ja-JP" dirty="0"/>
              <a:t> </a:t>
            </a:r>
            <a:r>
              <a:rPr lang="en-US" altLang="ja-JP" dirty="0" err="1"/>
              <a:t>aliquip</a:t>
            </a:r>
            <a:r>
              <a:rPr lang="en-US" altLang="ja-JP" dirty="0"/>
              <a:t> </a:t>
            </a:r>
            <a:r>
              <a:rPr lang="en-US" altLang="ja-JP" dirty="0" err="1"/>
              <a:t>vivendum</a:t>
            </a:r>
            <a:r>
              <a:rPr lang="en-US" altLang="ja-JP" dirty="0"/>
              <a:t> sea id.</a:t>
            </a:r>
            <a:endParaRPr kumimoji="1" lang="ja-JP" altLang="en-US" dirty="0"/>
          </a:p>
          <a:p>
            <a:endParaRPr kumimoji="1" lang="ja-JP" altLang="en-US" dirty="0"/>
          </a:p>
        </p:txBody>
      </p:sp>
      <p:sp>
        <p:nvSpPr>
          <p:cNvPr id="51" name="テキスト プレースホルダー 50"/>
          <p:cNvSpPr>
            <a:spLocks noGrp="1"/>
          </p:cNvSpPr>
          <p:nvPr>
            <p:ph type="body" sz="quarter" idx="52"/>
          </p:nvPr>
        </p:nvSpPr>
        <p:spPr/>
        <p:txBody>
          <a:bodyPr/>
          <a:lstStyle/>
          <a:p>
            <a:r>
              <a:rPr lang="en-US" altLang="ja-JP" dirty="0"/>
              <a:t>George Abbott</a:t>
            </a:r>
          </a:p>
        </p:txBody>
      </p:sp>
      <p:sp>
        <p:nvSpPr>
          <p:cNvPr id="2" name="図プレースホルダー 1"/>
          <p:cNvSpPr>
            <a:spLocks noGrp="1"/>
          </p:cNvSpPr>
          <p:nvPr>
            <p:ph type="pic" sz="quarter" idx="43"/>
          </p:nvPr>
        </p:nvSpPr>
        <p:spPr/>
      </p:sp>
      <p:sp>
        <p:nvSpPr>
          <p:cNvPr id="5" name="図プレースホルダー 4"/>
          <p:cNvSpPr>
            <a:spLocks noGrp="1"/>
          </p:cNvSpPr>
          <p:nvPr>
            <p:ph type="pic" sz="quarter" idx="44"/>
          </p:nvPr>
        </p:nvSpPr>
        <p:spPr/>
      </p:sp>
      <p:sp>
        <p:nvSpPr>
          <p:cNvPr id="6" name="図プレースホルダー 5"/>
          <p:cNvSpPr>
            <a:spLocks noGrp="1"/>
          </p:cNvSpPr>
          <p:nvPr>
            <p:ph type="pic" sz="quarter" idx="45"/>
          </p:nvPr>
        </p:nvSpPr>
        <p:spPr/>
      </p:sp>
      <p:sp>
        <p:nvSpPr>
          <p:cNvPr id="7" name="図プレースホルダー 6"/>
          <p:cNvSpPr>
            <a:spLocks noGrp="1"/>
          </p:cNvSpPr>
          <p:nvPr>
            <p:ph type="pic" sz="quarter" idx="46"/>
          </p:nvPr>
        </p:nvSpPr>
        <p:spPr/>
      </p:sp>
    </p:spTree>
    <p:extLst>
      <p:ext uri="{BB962C8B-B14F-4D97-AF65-F5344CB8AC3E}">
        <p14:creationId xmlns:p14="http://schemas.microsoft.com/office/powerpoint/2010/main" val="36335821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8150">
        <p15:prstTrans prst="pageCurlSingle"/>
      </p:transition>
    </mc:Choice>
    <mc:Fallback xmlns="">
      <p:transition spd="slow" advTm="815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Meet Our Members</a:t>
            </a:r>
            <a:endParaRPr kumimoji="1" lang="ja-JP" altLang="en-US" dirty="0"/>
          </a:p>
        </p:txBody>
      </p:sp>
      <p:sp>
        <p:nvSpPr>
          <p:cNvPr id="3" name="フッター プレースホルダー 2"/>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26</a:t>
            </a:fld>
            <a:endParaRPr lang="en-US" dirty="0"/>
          </a:p>
        </p:txBody>
      </p:sp>
      <p:sp>
        <p:nvSpPr>
          <p:cNvPr id="18" name="テキスト プレースホルダー 17"/>
          <p:cNvSpPr>
            <a:spLocks noGrp="1"/>
          </p:cNvSpPr>
          <p:nvPr>
            <p:ph type="body" sz="quarter" idx="13"/>
          </p:nvPr>
        </p:nvSpPr>
        <p:spPr/>
        <p:txBody>
          <a:bodyPr/>
          <a:lstStyle/>
          <a:p>
            <a:r>
              <a:rPr kumimoji="1" lang="en-US" altLang="ja-JP" dirty="0"/>
              <a:t>Brad Bird</a:t>
            </a:r>
            <a:endParaRPr kumimoji="1" lang="ja-JP" altLang="en-US" dirty="0"/>
          </a:p>
        </p:txBody>
      </p:sp>
      <p:sp>
        <p:nvSpPr>
          <p:cNvPr id="23" name="テキスト プレースホルダー 22"/>
          <p:cNvSpPr>
            <a:spLocks noGrp="1"/>
          </p:cNvSpPr>
          <p:nvPr>
            <p:ph type="body" sz="quarter" idx="48"/>
          </p:nvPr>
        </p:nvSpPr>
        <p:spPr/>
        <p:txBody>
          <a:bodyPr/>
          <a:lstStyle/>
          <a:p>
            <a:r>
              <a:rPr kumimoji="1" lang="en-US" altLang="ja-JP" dirty="0"/>
              <a:t>Kathryn Bigelow</a:t>
            </a:r>
            <a:endParaRPr kumimoji="1" lang="ja-JP" altLang="en-US" dirty="0"/>
          </a:p>
        </p:txBody>
      </p:sp>
      <p:sp>
        <p:nvSpPr>
          <p:cNvPr id="24" name="テキスト プレースホルダー 23"/>
          <p:cNvSpPr>
            <a:spLocks noGrp="1"/>
          </p:cNvSpPr>
          <p:nvPr>
            <p:ph type="body" sz="quarter" idx="50"/>
          </p:nvPr>
        </p:nvSpPr>
        <p:spPr/>
        <p:txBody>
          <a:bodyPr/>
          <a:lstStyle/>
          <a:p>
            <a:r>
              <a:rPr kumimoji="1" lang="en-US" altLang="ja-JP" dirty="0" err="1"/>
              <a:t>Suzana</a:t>
            </a:r>
            <a:r>
              <a:rPr kumimoji="1" lang="en-US" altLang="ja-JP" dirty="0"/>
              <a:t> </a:t>
            </a:r>
            <a:r>
              <a:rPr kumimoji="1" lang="en-US" altLang="ja-JP" dirty="0" err="1"/>
              <a:t>Amaral</a:t>
            </a:r>
            <a:endParaRPr kumimoji="1" lang="ja-JP" altLang="en-US" dirty="0"/>
          </a:p>
        </p:txBody>
      </p:sp>
      <p:sp>
        <p:nvSpPr>
          <p:cNvPr id="25" name="テキスト プレースホルダー 24"/>
          <p:cNvSpPr>
            <a:spLocks noGrp="1"/>
          </p:cNvSpPr>
          <p:nvPr>
            <p:ph type="body" sz="quarter" idx="52"/>
          </p:nvPr>
        </p:nvSpPr>
        <p:spPr/>
        <p:txBody>
          <a:bodyPr/>
          <a:lstStyle/>
          <a:p>
            <a:r>
              <a:rPr kumimoji="1" lang="en-US" altLang="ja-JP" dirty="0"/>
              <a:t>Georges </a:t>
            </a:r>
            <a:r>
              <a:rPr kumimoji="1" lang="en-US" altLang="ja-JP" dirty="0" err="1"/>
              <a:t>Méliès</a:t>
            </a:r>
            <a:endParaRPr kumimoji="1" lang="ja-JP" altLang="en-US" dirty="0"/>
          </a:p>
        </p:txBody>
      </p:sp>
      <p:sp>
        <p:nvSpPr>
          <p:cNvPr id="26" name="テキスト プレースホルダー 25"/>
          <p:cNvSpPr>
            <a:spLocks noGrp="1"/>
          </p:cNvSpPr>
          <p:nvPr>
            <p:ph type="body" sz="quarter" idx="53"/>
          </p:nvPr>
        </p:nvSpPr>
        <p:spPr/>
        <p:txBody>
          <a:bodyPr/>
          <a:lstStyle/>
          <a:p>
            <a:r>
              <a:rPr lang="en-US" altLang="ja-JP" dirty="0"/>
              <a:t>Neill Blomkamp</a:t>
            </a:r>
          </a:p>
        </p:txBody>
      </p:sp>
      <p:sp>
        <p:nvSpPr>
          <p:cNvPr id="31" name="テキスト プレースホルダー 30"/>
          <p:cNvSpPr>
            <a:spLocks noGrp="1"/>
          </p:cNvSpPr>
          <p:nvPr>
            <p:ph type="body" sz="quarter" idx="58"/>
          </p:nvPr>
        </p:nvSpPr>
        <p:spPr/>
        <p:txBody>
          <a:bodyPr/>
          <a:lstStyle/>
          <a:p>
            <a:r>
              <a:rPr kumimoji="1" lang="en-US" altLang="ja-JP" dirty="0"/>
              <a:t>Ernst Lubitsch</a:t>
            </a:r>
            <a:endParaRPr kumimoji="1" lang="ja-JP" altLang="en-US" dirty="0"/>
          </a:p>
        </p:txBody>
      </p:sp>
      <p:sp>
        <p:nvSpPr>
          <p:cNvPr id="32" name="テキスト プレースホルダー 31"/>
          <p:cNvSpPr>
            <a:spLocks noGrp="1"/>
          </p:cNvSpPr>
          <p:nvPr>
            <p:ph type="body" sz="quarter" idx="59"/>
          </p:nvPr>
        </p:nvSpPr>
        <p:spPr/>
        <p:txBody>
          <a:bodyPr/>
          <a:lstStyle/>
          <a:p>
            <a:r>
              <a:rPr kumimoji="1" lang="en-US" altLang="ja-JP" dirty="0" err="1"/>
              <a:t>Věra</a:t>
            </a:r>
            <a:r>
              <a:rPr kumimoji="1" lang="en-US" altLang="ja-JP" dirty="0"/>
              <a:t> </a:t>
            </a:r>
            <a:r>
              <a:rPr kumimoji="1" lang="en-US" altLang="ja-JP" dirty="0" err="1"/>
              <a:t>Chytilová</a:t>
            </a:r>
            <a:endParaRPr kumimoji="1" lang="ja-JP" altLang="en-US" dirty="0"/>
          </a:p>
        </p:txBody>
      </p:sp>
      <p:sp>
        <p:nvSpPr>
          <p:cNvPr id="33" name="テキスト プレースホルダー 32"/>
          <p:cNvSpPr>
            <a:spLocks noGrp="1"/>
          </p:cNvSpPr>
          <p:nvPr>
            <p:ph type="body" sz="quarter" idx="60"/>
          </p:nvPr>
        </p:nvSpPr>
        <p:spPr/>
        <p:txBody>
          <a:bodyPr/>
          <a:lstStyle/>
          <a:p>
            <a:r>
              <a:rPr kumimoji="1" lang="en-US" altLang="ja-JP" dirty="0"/>
              <a:t>Spike Lee</a:t>
            </a:r>
            <a:endParaRPr kumimoji="1" lang="ja-JP" altLang="en-US" dirty="0"/>
          </a:p>
        </p:txBody>
      </p:sp>
      <p:sp>
        <p:nvSpPr>
          <p:cNvPr id="2" name="図プレースホルダー 1"/>
          <p:cNvSpPr>
            <a:spLocks noGrp="1"/>
          </p:cNvSpPr>
          <p:nvPr>
            <p:ph type="pic" sz="quarter" idx="43"/>
          </p:nvPr>
        </p:nvSpPr>
        <p:spPr/>
      </p:sp>
      <p:sp>
        <p:nvSpPr>
          <p:cNvPr id="5" name="図プレースホルダー 4"/>
          <p:cNvSpPr>
            <a:spLocks noGrp="1"/>
          </p:cNvSpPr>
          <p:nvPr>
            <p:ph type="pic" sz="quarter" idx="54"/>
          </p:nvPr>
        </p:nvSpPr>
        <p:spPr/>
      </p:sp>
      <p:sp>
        <p:nvSpPr>
          <p:cNvPr id="6" name="図プレースホルダー 5"/>
          <p:cNvSpPr>
            <a:spLocks noGrp="1"/>
          </p:cNvSpPr>
          <p:nvPr>
            <p:ph type="pic" sz="quarter" idx="55"/>
          </p:nvPr>
        </p:nvSpPr>
        <p:spPr/>
      </p:sp>
      <p:sp>
        <p:nvSpPr>
          <p:cNvPr id="7" name="図プレースホルダー 6"/>
          <p:cNvSpPr>
            <a:spLocks noGrp="1"/>
          </p:cNvSpPr>
          <p:nvPr>
            <p:ph type="pic" sz="quarter" idx="56"/>
          </p:nvPr>
        </p:nvSpPr>
        <p:spPr/>
      </p:sp>
      <p:sp>
        <p:nvSpPr>
          <p:cNvPr id="8" name="図プレースホルダー 7"/>
          <p:cNvSpPr>
            <a:spLocks noGrp="1"/>
          </p:cNvSpPr>
          <p:nvPr>
            <p:ph type="pic" sz="quarter" idx="45"/>
          </p:nvPr>
        </p:nvSpPr>
        <p:spPr/>
      </p:sp>
      <p:sp>
        <p:nvSpPr>
          <p:cNvPr id="9" name="図プレースホルダー 8"/>
          <p:cNvSpPr>
            <a:spLocks noGrp="1"/>
          </p:cNvSpPr>
          <p:nvPr>
            <p:ph type="pic" sz="quarter" idx="44"/>
          </p:nvPr>
        </p:nvSpPr>
        <p:spPr/>
      </p:sp>
      <p:sp>
        <p:nvSpPr>
          <p:cNvPr id="10" name="図プレースホルダー 9"/>
          <p:cNvSpPr>
            <a:spLocks noGrp="1"/>
          </p:cNvSpPr>
          <p:nvPr>
            <p:ph type="pic" sz="quarter" idx="46"/>
          </p:nvPr>
        </p:nvSpPr>
        <p:spPr/>
      </p:sp>
      <p:sp>
        <p:nvSpPr>
          <p:cNvPr id="11" name="図プレースホルダー 10"/>
          <p:cNvSpPr>
            <a:spLocks noGrp="1"/>
          </p:cNvSpPr>
          <p:nvPr>
            <p:ph type="pic" sz="quarter" idx="57"/>
          </p:nvPr>
        </p:nvSpPr>
        <p:spPr/>
      </p:sp>
    </p:spTree>
    <p:extLst>
      <p:ext uri="{BB962C8B-B14F-4D97-AF65-F5344CB8AC3E}">
        <p14:creationId xmlns:p14="http://schemas.microsoft.com/office/powerpoint/2010/main" val="39637214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816">
        <p15:prstTrans prst="pageCurlSingle"/>
      </p:transition>
    </mc:Choice>
    <mc:Fallback xmlns="">
      <p:transition spd="slow" advTm="9816">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タイトル 30"/>
          <p:cNvSpPr>
            <a:spLocks noGrp="1"/>
          </p:cNvSpPr>
          <p:nvPr>
            <p:ph type="title"/>
          </p:nvPr>
        </p:nvSpPr>
        <p:spPr/>
        <p:txBody>
          <a:bodyPr/>
          <a:lstStyle/>
          <a:p>
            <a:r>
              <a:rPr kumimoji="1" lang="en-US" altLang="ja-JP" dirty="0"/>
              <a:t>Specialist</a:t>
            </a:r>
            <a:endParaRPr kumimoji="1" lang="ja-JP" altLang="en-US" dirty="0"/>
          </a:p>
        </p:txBody>
      </p:sp>
      <p:sp>
        <p:nvSpPr>
          <p:cNvPr id="3" name="フッター プレースホルダー 2"/>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27</a:t>
            </a:fld>
            <a:endParaRPr lang="en-US" dirty="0"/>
          </a:p>
        </p:txBody>
      </p:sp>
      <p:pic>
        <p:nvPicPr>
          <p:cNvPr id="59" name="図プレースホルダー 58"/>
          <p:cNvPicPr>
            <a:picLocks noGrp="1" noChangeAspect="1"/>
          </p:cNvPicPr>
          <p:nvPr>
            <p:ph type="pic" sz="quarter" idx="44"/>
          </p:nvPr>
        </p:nvPicPr>
        <p:blipFill>
          <a:blip r:embed="rId2" cstate="print">
            <a:extLst>
              <a:ext uri="{28A0092B-C50C-407E-A947-70E740481C1C}">
                <a14:useLocalDpi xmlns:a14="http://schemas.microsoft.com/office/drawing/2010/main" val="0"/>
              </a:ext>
            </a:extLst>
          </a:blip>
          <a:srcRect/>
          <a:stretch>
            <a:fillRect/>
          </a:stretch>
        </p:blipFill>
        <p:spPr/>
      </p:pic>
      <p:sp>
        <p:nvSpPr>
          <p:cNvPr id="32" name="テキスト プレースホルダー 31"/>
          <p:cNvSpPr>
            <a:spLocks noGrp="1"/>
          </p:cNvSpPr>
          <p:nvPr>
            <p:ph type="body" sz="quarter" idx="12"/>
          </p:nvPr>
        </p:nvSpPr>
        <p:spPr/>
        <p:txBody>
          <a:bodyPr/>
          <a:lstStyle/>
          <a:p>
            <a:r>
              <a:rPr kumimoji="1" lang="en-US" altLang="ja-JP" dirty="0"/>
              <a:t>facebook.com</a:t>
            </a:r>
            <a:endParaRPr kumimoji="1" lang="ja-JP" altLang="en-US" dirty="0"/>
          </a:p>
        </p:txBody>
      </p:sp>
      <p:pic>
        <p:nvPicPr>
          <p:cNvPr id="60" name="図プレースホルダー 59"/>
          <p:cNvPicPr>
            <a:picLocks noGrp="1" noChangeAspect="1"/>
          </p:cNvPicPr>
          <p:nvPr>
            <p:ph type="pic" sz="quarter" idx="45"/>
          </p:nvPr>
        </p:nvPicPr>
        <p:blipFill>
          <a:blip r:embed="rId3" cstate="print">
            <a:extLst>
              <a:ext uri="{28A0092B-C50C-407E-A947-70E740481C1C}">
                <a14:useLocalDpi xmlns:a14="http://schemas.microsoft.com/office/drawing/2010/main" val="0"/>
              </a:ext>
            </a:extLst>
          </a:blip>
          <a:srcRect/>
          <a:stretch>
            <a:fillRect/>
          </a:stretch>
        </p:blipFill>
        <p:spPr/>
      </p:pic>
      <p:sp>
        <p:nvSpPr>
          <p:cNvPr id="37" name="テキスト プレースホルダー 36"/>
          <p:cNvSpPr>
            <a:spLocks noGrp="1"/>
          </p:cNvSpPr>
          <p:nvPr>
            <p:ph type="body" sz="quarter" idx="46"/>
          </p:nvPr>
        </p:nvSpPr>
        <p:spPr/>
        <p:txBody>
          <a:bodyPr/>
          <a:lstStyle/>
          <a:p>
            <a:r>
              <a:rPr kumimoji="1" lang="en-US" altLang="ja-JP" dirty="0"/>
              <a:t>twitter.com</a:t>
            </a:r>
            <a:endParaRPr kumimoji="1" lang="ja-JP" altLang="en-US" dirty="0"/>
          </a:p>
        </p:txBody>
      </p:sp>
      <p:sp>
        <p:nvSpPr>
          <p:cNvPr id="39" name="テキスト プレースホルダー 38"/>
          <p:cNvSpPr>
            <a:spLocks noGrp="1"/>
          </p:cNvSpPr>
          <p:nvPr>
            <p:ph type="body" sz="quarter" idx="48"/>
          </p:nvPr>
        </p:nvSpPr>
        <p:spPr/>
        <p:txBody>
          <a:bodyPr/>
          <a:lstStyle/>
          <a:p>
            <a:r>
              <a:rPr kumimoji="1" lang="en-US" altLang="ja-JP" dirty="0"/>
              <a:t>plus.google.com</a:t>
            </a:r>
            <a:endParaRPr kumimoji="1" lang="ja-JP" altLang="en-US" dirty="0"/>
          </a:p>
        </p:txBody>
      </p:sp>
      <p:sp>
        <p:nvSpPr>
          <p:cNvPr id="40" name="テキスト プレースホルダー 39"/>
          <p:cNvSpPr>
            <a:spLocks noGrp="1"/>
          </p:cNvSpPr>
          <p:nvPr>
            <p:ph type="body" sz="quarter" idx="49"/>
          </p:nvPr>
        </p:nvSpPr>
        <p:spPr/>
        <p:txBody>
          <a:bodyPr>
            <a:normAutofit/>
          </a:bodyPr>
          <a:lstStyle/>
          <a:p>
            <a:r>
              <a:rPr kumimoji="1" lang="en-US" altLang="ja-JP" dirty="0"/>
              <a:t>Lorem ipsum dolor sit </a:t>
            </a:r>
            <a:r>
              <a:rPr kumimoji="1" lang="en-US" altLang="ja-JP" dirty="0" err="1"/>
              <a:t>amet</a:t>
            </a:r>
            <a:r>
              <a:rPr kumimoji="1" lang="en-US" altLang="ja-JP" dirty="0"/>
              <a:t>, cu </a:t>
            </a:r>
            <a:r>
              <a:rPr kumimoji="1" lang="en-US" altLang="ja-JP" dirty="0" err="1"/>
              <a:t>consulatu</a:t>
            </a:r>
            <a:r>
              <a:rPr kumimoji="1" lang="en-US" altLang="ja-JP" dirty="0"/>
              <a:t> </a:t>
            </a:r>
            <a:r>
              <a:rPr kumimoji="1" lang="en-US" altLang="ja-JP" dirty="0" err="1"/>
              <a:t>delicatissimi</a:t>
            </a:r>
            <a:r>
              <a:rPr kumimoji="1" lang="en-US" altLang="ja-JP" dirty="0"/>
              <a:t> </a:t>
            </a:r>
            <a:r>
              <a:rPr kumimoji="1" lang="en-US" altLang="ja-JP" dirty="0" err="1"/>
              <a:t>eam</a:t>
            </a:r>
            <a:r>
              <a:rPr kumimoji="1" lang="en-US" altLang="ja-JP" dirty="0"/>
              <a:t>. </a:t>
            </a:r>
            <a:r>
              <a:rPr kumimoji="1" lang="en-US" altLang="ja-JP" dirty="0" err="1"/>
              <a:t>Summo</a:t>
            </a:r>
            <a:r>
              <a:rPr kumimoji="1" lang="en-US" altLang="ja-JP" dirty="0"/>
              <a:t> </a:t>
            </a:r>
            <a:r>
              <a:rPr kumimoji="1" lang="en-US" altLang="ja-JP" dirty="0" err="1"/>
              <a:t>aeque</a:t>
            </a:r>
            <a:r>
              <a:rPr kumimoji="1" lang="en-US" altLang="ja-JP" dirty="0"/>
              <a:t> no </a:t>
            </a:r>
            <a:r>
              <a:rPr kumimoji="1" lang="en-US" altLang="ja-JP" dirty="0" err="1"/>
              <a:t>ius</a:t>
            </a:r>
            <a:r>
              <a:rPr kumimoji="1" lang="en-US" altLang="ja-JP" dirty="0"/>
              <a:t>, sea </a:t>
            </a:r>
            <a:r>
              <a:rPr kumimoji="1" lang="en-US" altLang="ja-JP" dirty="0" err="1"/>
              <a:t>ei</a:t>
            </a:r>
            <a:r>
              <a:rPr kumimoji="1" lang="en-US" altLang="ja-JP" dirty="0"/>
              <a:t> </a:t>
            </a:r>
            <a:r>
              <a:rPr kumimoji="1" lang="en-US" altLang="ja-JP" dirty="0" err="1"/>
              <a:t>diam</a:t>
            </a:r>
            <a:r>
              <a:rPr kumimoji="1" lang="en-US" altLang="ja-JP" dirty="0"/>
              <a:t> </a:t>
            </a:r>
            <a:r>
              <a:rPr kumimoji="1" lang="en-US" altLang="ja-JP" dirty="0" err="1"/>
              <a:t>labore</a:t>
            </a:r>
            <a:r>
              <a:rPr kumimoji="1" lang="en-US" altLang="ja-JP" dirty="0"/>
              <a:t> </a:t>
            </a:r>
            <a:r>
              <a:rPr kumimoji="1" lang="en-US" altLang="ja-JP" dirty="0" err="1"/>
              <a:t>petentium</a:t>
            </a:r>
            <a:r>
              <a:rPr kumimoji="1" lang="en-US" altLang="ja-JP" dirty="0"/>
              <a:t>. An </a:t>
            </a:r>
            <a:r>
              <a:rPr kumimoji="1" lang="en-US" altLang="ja-JP" dirty="0" err="1"/>
              <a:t>dico</a:t>
            </a:r>
            <a:r>
              <a:rPr kumimoji="1" lang="en-US" altLang="ja-JP" dirty="0"/>
              <a:t> </a:t>
            </a:r>
            <a:r>
              <a:rPr kumimoji="1" lang="en-US" altLang="ja-JP" dirty="0" err="1"/>
              <a:t>clita</a:t>
            </a:r>
            <a:r>
              <a:rPr kumimoji="1" lang="en-US" altLang="ja-JP" dirty="0"/>
              <a:t> consul </a:t>
            </a:r>
            <a:r>
              <a:rPr kumimoji="1" lang="en-US" altLang="ja-JP" dirty="0" err="1"/>
              <a:t>vel</a:t>
            </a:r>
            <a:r>
              <a:rPr kumimoji="1" lang="en-US" altLang="ja-JP" dirty="0"/>
              <a:t>, ne </a:t>
            </a:r>
            <a:r>
              <a:rPr kumimoji="1" lang="en-US" altLang="ja-JP" dirty="0" err="1"/>
              <a:t>vel</a:t>
            </a:r>
            <a:r>
              <a:rPr kumimoji="1" lang="en-US" altLang="ja-JP" dirty="0"/>
              <a:t> </a:t>
            </a:r>
            <a:r>
              <a:rPr kumimoji="1" lang="en-US" altLang="ja-JP" dirty="0" err="1"/>
              <a:t>mucius</a:t>
            </a:r>
            <a:r>
              <a:rPr kumimoji="1" lang="en-US" altLang="ja-JP" dirty="0"/>
              <a:t> </a:t>
            </a:r>
            <a:r>
              <a:rPr kumimoji="1" lang="en-US" altLang="ja-JP" dirty="0" err="1"/>
              <a:t>referrentur</a:t>
            </a:r>
            <a:r>
              <a:rPr kumimoji="1" lang="en-US" altLang="ja-JP" dirty="0"/>
              <a:t>, </a:t>
            </a:r>
            <a:r>
              <a:rPr kumimoji="1" lang="en-US" altLang="ja-JP" dirty="0" err="1"/>
              <a:t>tincidunt</a:t>
            </a:r>
            <a:r>
              <a:rPr kumimoji="1" lang="en-US" altLang="ja-JP" dirty="0"/>
              <a:t> </a:t>
            </a:r>
            <a:r>
              <a:rPr kumimoji="1" lang="en-US" altLang="ja-JP" dirty="0" err="1"/>
              <a:t>abhorreant</a:t>
            </a:r>
            <a:r>
              <a:rPr kumimoji="1" lang="en-US" altLang="ja-JP" dirty="0"/>
              <a:t> </a:t>
            </a:r>
            <a:r>
              <a:rPr kumimoji="1" lang="en-US" altLang="ja-JP" dirty="0" err="1"/>
              <a:t>definiebas</a:t>
            </a:r>
            <a:r>
              <a:rPr kumimoji="1" lang="en-US" altLang="ja-JP" dirty="0"/>
              <a:t> mea at. </a:t>
            </a:r>
            <a:endParaRPr kumimoji="1" lang="ja-JP" altLang="en-US" dirty="0"/>
          </a:p>
        </p:txBody>
      </p:sp>
      <p:sp>
        <p:nvSpPr>
          <p:cNvPr id="33" name="テキスト プレースホルダー 32"/>
          <p:cNvSpPr>
            <a:spLocks noGrp="1"/>
          </p:cNvSpPr>
          <p:nvPr>
            <p:ph type="body" sz="quarter" idx="13"/>
          </p:nvPr>
        </p:nvSpPr>
        <p:spPr/>
        <p:txBody>
          <a:bodyPr/>
          <a:lstStyle/>
          <a:p>
            <a:r>
              <a:rPr kumimoji="1" lang="en-US" altLang="ja-JP" dirty="0"/>
              <a:t>Jean-Jacques Annaud</a:t>
            </a:r>
            <a:endParaRPr kumimoji="1" lang="ja-JP" altLang="en-US" dirty="0"/>
          </a:p>
        </p:txBody>
      </p:sp>
      <p:sp>
        <p:nvSpPr>
          <p:cNvPr id="41" name="テキスト プレースホルダー 40"/>
          <p:cNvSpPr>
            <a:spLocks noGrp="1"/>
          </p:cNvSpPr>
          <p:nvPr>
            <p:ph type="body" sz="quarter" idx="50"/>
          </p:nvPr>
        </p:nvSpPr>
        <p:spPr/>
        <p:txBody>
          <a:bodyPr/>
          <a:lstStyle/>
          <a:p>
            <a:r>
              <a:rPr kumimoji="1" lang="en-US" altLang="ja-JP" dirty="0"/>
              <a:t>Creative Director</a:t>
            </a:r>
            <a:endParaRPr kumimoji="1" lang="ja-JP" altLang="en-US" dirty="0"/>
          </a:p>
        </p:txBody>
      </p:sp>
      <p:sp>
        <p:nvSpPr>
          <p:cNvPr id="42" name="テキスト プレースホルダー 41"/>
          <p:cNvSpPr>
            <a:spLocks noGrp="1"/>
          </p:cNvSpPr>
          <p:nvPr>
            <p:ph type="body" sz="quarter" idx="51"/>
          </p:nvPr>
        </p:nvSpPr>
        <p:spPr/>
        <p:txBody>
          <a:bodyPr/>
          <a:lstStyle/>
          <a:p>
            <a:r>
              <a:rPr kumimoji="1" lang="en-US" altLang="ja-JP" dirty="0"/>
              <a:t>Experience</a:t>
            </a:r>
            <a:endParaRPr kumimoji="1" lang="ja-JP" altLang="en-US" dirty="0"/>
          </a:p>
        </p:txBody>
      </p:sp>
      <p:sp>
        <p:nvSpPr>
          <p:cNvPr id="43" name="テキスト プレースホルダー 42"/>
          <p:cNvSpPr>
            <a:spLocks noGrp="1"/>
          </p:cNvSpPr>
          <p:nvPr>
            <p:ph type="body" sz="quarter" idx="52"/>
          </p:nvPr>
        </p:nvSpPr>
        <p:spPr/>
        <p:txBody>
          <a:bodyPr/>
          <a:lstStyle/>
          <a:p>
            <a:r>
              <a:rPr kumimoji="1" lang="en-US" altLang="ja-JP" dirty="0"/>
              <a:t>Tokyo University / 2007</a:t>
            </a:r>
            <a:endParaRPr kumimoji="1" lang="ja-JP" altLang="en-US" dirty="0"/>
          </a:p>
        </p:txBody>
      </p:sp>
      <p:sp>
        <p:nvSpPr>
          <p:cNvPr id="44" name="テキスト プレースホルダー 43"/>
          <p:cNvSpPr>
            <a:spLocks noGrp="1"/>
          </p:cNvSpPr>
          <p:nvPr>
            <p:ph type="body" sz="quarter" idx="53"/>
          </p:nvPr>
        </p:nvSpPr>
        <p:spPr/>
        <p:txBody>
          <a:bodyPr/>
          <a:lstStyle/>
          <a:p>
            <a:r>
              <a:rPr kumimoji="1" lang="en-US" altLang="ja-JP" dirty="0" err="1"/>
              <a:t>Eam</a:t>
            </a:r>
            <a:r>
              <a:rPr kumimoji="1" lang="en-US" altLang="ja-JP" dirty="0"/>
              <a:t> </a:t>
            </a:r>
            <a:r>
              <a:rPr kumimoji="1" lang="en-US" altLang="ja-JP" dirty="0" err="1"/>
              <a:t>debet</a:t>
            </a:r>
            <a:r>
              <a:rPr kumimoji="1" lang="en-US" altLang="ja-JP" dirty="0"/>
              <a:t> </a:t>
            </a:r>
            <a:r>
              <a:rPr kumimoji="1" lang="en-US" altLang="ja-JP" dirty="0" err="1"/>
              <a:t>disputationi</a:t>
            </a:r>
            <a:r>
              <a:rPr kumimoji="1" lang="en-US" altLang="ja-JP" dirty="0"/>
              <a:t> </a:t>
            </a:r>
            <a:r>
              <a:rPr kumimoji="1" lang="en-US" altLang="ja-JP" dirty="0" err="1"/>
              <a:t>consectetuer</a:t>
            </a:r>
            <a:r>
              <a:rPr kumimoji="1" lang="en-US" altLang="ja-JP" dirty="0"/>
              <a:t> et. </a:t>
            </a:r>
            <a:r>
              <a:rPr kumimoji="1" lang="en-US" altLang="ja-JP" dirty="0" err="1"/>
              <a:t>Vel</a:t>
            </a:r>
            <a:r>
              <a:rPr kumimoji="1" lang="en-US" altLang="ja-JP" dirty="0"/>
              <a:t> id </a:t>
            </a:r>
            <a:r>
              <a:rPr kumimoji="1" lang="en-US" altLang="ja-JP" dirty="0" err="1"/>
              <a:t>quot</a:t>
            </a:r>
            <a:r>
              <a:rPr kumimoji="1" lang="en-US" altLang="ja-JP" dirty="0"/>
              <a:t> </a:t>
            </a:r>
            <a:r>
              <a:rPr kumimoji="1" lang="en-US" altLang="ja-JP" dirty="0" err="1"/>
              <a:t>tantas</a:t>
            </a:r>
            <a:r>
              <a:rPr kumimoji="1" lang="en-US" altLang="ja-JP" dirty="0"/>
              <a:t> </a:t>
            </a:r>
            <a:r>
              <a:rPr kumimoji="1" lang="en-US" altLang="ja-JP" dirty="0" err="1"/>
              <a:t>ponderum</a:t>
            </a:r>
            <a:r>
              <a:rPr kumimoji="1" lang="en-US" altLang="ja-JP" dirty="0"/>
              <a:t>.</a:t>
            </a:r>
            <a:endParaRPr kumimoji="1" lang="ja-JP" altLang="en-US" dirty="0"/>
          </a:p>
        </p:txBody>
      </p:sp>
      <p:sp>
        <p:nvSpPr>
          <p:cNvPr id="45" name="テキスト プレースホルダー 44"/>
          <p:cNvSpPr>
            <a:spLocks noGrp="1"/>
          </p:cNvSpPr>
          <p:nvPr>
            <p:ph type="body" sz="quarter" idx="54"/>
          </p:nvPr>
        </p:nvSpPr>
        <p:spPr/>
        <p:txBody>
          <a:bodyPr/>
          <a:lstStyle/>
          <a:p>
            <a:r>
              <a:rPr kumimoji="1" lang="en-US" altLang="ja-JP" dirty="0"/>
              <a:t>Bird Fly Enterprise / 2007 - 2010</a:t>
            </a:r>
            <a:endParaRPr kumimoji="1" lang="ja-JP" altLang="en-US" dirty="0"/>
          </a:p>
        </p:txBody>
      </p:sp>
      <p:sp>
        <p:nvSpPr>
          <p:cNvPr id="46" name="テキスト プレースホルダー 45"/>
          <p:cNvSpPr>
            <a:spLocks noGrp="1"/>
          </p:cNvSpPr>
          <p:nvPr>
            <p:ph type="body" sz="quarter" idx="55"/>
          </p:nvPr>
        </p:nvSpPr>
        <p:spPr/>
        <p:txBody>
          <a:bodyPr>
            <a:normAutofit/>
          </a:bodyPr>
          <a:lstStyle/>
          <a:p>
            <a:r>
              <a:rPr kumimoji="1" lang="fr-FR" altLang="ja-JP" dirty="0"/>
              <a:t>Mel labores oportere ex. </a:t>
            </a:r>
          </a:p>
          <a:p>
            <a:r>
              <a:rPr kumimoji="1" lang="fr-FR" altLang="ja-JP" dirty="0"/>
              <a:t>Eam ne elitr consectetuer, et modus ridens.</a:t>
            </a:r>
            <a:endParaRPr kumimoji="1" lang="ja-JP" altLang="en-US" dirty="0"/>
          </a:p>
        </p:txBody>
      </p:sp>
      <p:sp>
        <p:nvSpPr>
          <p:cNvPr id="47" name="テキスト プレースホルダー 46"/>
          <p:cNvSpPr>
            <a:spLocks noGrp="1"/>
          </p:cNvSpPr>
          <p:nvPr>
            <p:ph type="body" sz="quarter" idx="56"/>
          </p:nvPr>
        </p:nvSpPr>
        <p:spPr/>
        <p:txBody>
          <a:bodyPr/>
          <a:lstStyle/>
          <a:p>
            <a:r>
              <a:rPr kumimoji="1" lang="en-US" altLang="ja-JP" dirty="0"/>
              <a:t>Freelancer / 2010 - 2016</a:t>
            </a:r>
            <a:endParaRPr kumimoji="1" lang="ja-JP" altLang="en-US" dirty="0"/>
          </a:p>
        </p:txBody>
      </p:sp>
      <p:sp>
        <p:nvSpPr>
          <p:cNvPr id="48" name="テキスト プレースホルダー 47"/>
          <p:cNvSpPr>
            <a:spLocks noGrp="1"/>
          </p:cNvSpPr>
          <p:nvPr>
            <p:ph type="body" sz="quarter" idx="57"/>
          </p:nvPr>
        </p:nvSpPr>
        <p:spPr/>
        <p:txBody>
          <a:bodyPr/>
          <a:lstStyle/>
          <a:p>
            <a:r>
              <a:rPr kumimoji="1" lang="en-US" altLang="ja-JP" dirty="0"/>
              <a:t>Sit </a:t>
            </a:r>
            <a:r>
              <a:rPr kumimoji="1" lang="en-US" altLang="ja-JP" dirty="0" err="1"/>
              <a:t>porro</a:t>
            </a:r>
            <a:r>
              <a:rPr kumimoji="1" lang="en-US" altLang="ja-JP" dirty="0"/>
              <a:t> </a:t>
            </a:r>
            <a:r>
              <a:rPr kumimoji="1" lang="en-US" altLang="ja-JP" dirty="0" err="1"/>
              <a:t>comprehensam</a:t>
            </a:r>
            <a:r>
              <a:rPr kumimoji="1" lang="en-US" altLang="ja-JP" dirty="0"/>
              <a:t> </a:t>
            </a:r>
            <a:r>
              <a:rPr kumimoji="1" lang="en-US" altLang="ja-JP" dirty="0" err="1"/>
              <a:t>signiferumque</a:t>
            </a:r>
            <a:r>
              <a:rPr kumimoji="1" lang="en-US" altLang="ja-JP" dirty="0"/>
              <a:t> at. Dolores </a:t>
            </a:r>
            <a:r>
              <a:rPr kumimoji="1" lang="en-US" altLang="ja-JP" dirty="0" err="1"/>
              <a:t>explicari</a:t>
            </a:r>
            <a:r>
              <a:rPr kumimoji="1" lang="en-US" altLang="ja-JP" dirty="0"/>
              <a:t> </a:t>
            </a:r>
            <a:r>
              <a:rPr kumimoji="1" lang="en-US" altLang="ja-JP" dirty="0" err="1"/>
              <a:t>te</a:t>
            </a:r>
            <a:r>
              <a:rPr kumimoji="1" lang="en-US" altLang="ja-JP" dirty="0"/>
              <a:t> sit.</a:t>
            </a:r>
            <a:endParaRPr kumimoji="1" lang="ja-JP" altLang="en-US" dirty="0"/>
          </a:p>
        </p:txBody>
      </p:sp>
      <p:sp>
        <p:nvSpPr>
          <p:cNvPr id="49" name="テキスト プレースホルダー 48"/>
          <p:cNvSpPr>
            <a:spLocks noGrp="1"/>
          </p:cNvSpPr>
          <p:nvPr>
            <p:ph type="body" sz="quarter" idx="58"/>
          </p:nvPr>
        </p:nvSpPr>
        <p:spPr/>
        <p:txBody>
          <a:bodyPr/>
          <a:lstStyle/>
          <a:p>
            <a:r>
              <a:rPr kumimoji="1" lang="en-US" altLang="ja-JP" dirty="0"/>
              <a:t>NFT Corporation / 2016 - 2019</a:t>
            </a:r>
            <a:endParaRPr kumimoji="1" lang="ja-JP" altLang="en-US" dirty="0"/>
          </a:p>
        </p:txBody>
      </p:sp>
      <p:sp>
        <p:nvSpPr>
          <p:cNvPr id="50" name="テキスト プレースホルダー 49"/>
          <p:cNvSpPr>
            <a:spLocks noGrp="1"/>
          </p:cNvSpPr>
          <p:nvPr>
            <p:ph type="body" sz="quarter" idx="59"/>
          </p:nvPr>
        </p:nvSpPr>
        <p:spPr/>
        <p:txBody>
          <a:bodyPr/>
          <a:lstStyle/>
          <a:p>
            <a:r>
              <a:rPr kumimoji="1" lang="en-US" altLang="ja-JP" dirty="0" err="1"/>
              <a:t>Eripuit</a:t>
            </a:r>
            <a:r>
              <a:rPr kumimoji="1" lang="en-US" altLang="ja-JP" dirty="0"/>
              <a:t> </a:t>
            </a:r>
            <a:r>
              <a:rPr kumimoji="1" lang="en-US" altLang="ja-JP" dirty="0" err="1"/>
              <a:t>admodum</a:t>
            </a:r>
            <a:r>
              <a:rPr kumimoji="1" lang="en-US" altLang="ja-JP" dirty="0"/>
              <a:t> </a:t>
            </a:r>
            <a:r>
              <a:rPr kumimoji="1" lang="en-US" altLang="ja-JP" dirty="0" err="1"/>
              <a:t>mei</a:t>
            </a:r>
            <a:r>
              <a:rPr kumimoji="1" lang="en-US" altLang="ja-JP" dirty="0"/>
              <a:t> </a:t>
            </a:r>
            <a:r>
              <a:rPr kumimoji="1" lang="en-US" altLang="ja-JP" dirty="0" err="1"/>
              <a:t>eu</a:t>
            </a:r>
            <a:r>
              <a:rPr kumimoji="1" lang="en-US" altLang="ja-JP" dirty="0"/>
              <a:t>, </a:t>
            </a:r>
            <a:r>
              <a:rPr kumimoji="1" lang="en-US" altLang="ja-JP" dirty="0" err="1"/>
              <a:t>vix</a:t>
            </a:r>
            <a:r>
              <a:rPr kumimoji="1" lang="en-US" altLang="ja-JP" dirty="0"/>
              <a:t> at </a:t>
            </a:r>
            <a:r>
              <a:rPr kumimoji="1" lang="en-US" altLang="ja-JP" dirty="0" err="1"/>
              <a:t>ludus</a:t>
            </a:r>
            <a:r>
              <a:rPr kumimoji="1" lang="en-US" altLang="ja-JP" dirty="0"/>
              <a:t> </a:t>
            </a:r>
            <a:r>
              <a:rPr kumimoji="1" lang="en-US" altLang="ja-JP" dirty="0" err="1"/>
              <a:t>dolorum</a:t>
            </a:r>
            <a:r>
              <a:rPr kumimoji="1" lang="en-US" altLang="ja-JP" dirty="0"/>
              <a:t> </a:t>
            </a:r>
            <a:r>
              <a:rPr kumimoji="1" lang="en-US" altLang="ja-JP" dirty="0" err="1"/>
              <a:t>euripidis</a:t>
            </a:r>
            <a:r>
              <a:rPr kumimoji="1" lang="en-US" altLang="ja-JP" dirty="0"/>
              <a:t>.</a:t>
            </a:r>
          </a:p>
          <a:p>
            <a:r>
              <a:rPr kumimoji="1" lang="en-US" altLang="ja-JP" dirty="0"/>
              <a:t>Duo </a:t>
            </a:r>
            <a:r>
              <a:rPr kumimoji="1" lang="en-US" altLang="ja-JP" dirty="0" err="1"/>
              <a:t>eu</a:t>
            </a:r>
            <a:r>
              <a:rPr kumimoji="1" lang="en-US" altLang="ja-JP" dirty="0"/>
              <a:t> </a:t>
            </a:r>
            <a:r>
              <a:rPr kumimoji="1" lang="en-US" altLang="ja-JP" dirty="0" err="1"/>
              <a:t>legendos</a:t>
            </a:r>
            <a:r>
              <a:rPr kumimoji="1" lang="en-US" altLang="ja-JP" dirty="0"/>
              <a:t> mandamus </a:t>
            </a:r>
            <a:r>
              <a:rPr kumimoji="1" lang="en-US" altLang="ja-JP" dirty="0" err="1"/>
              <a:t>assueverit</a:t>
            </a:r>
            <a:endParaRPr kumimoji="1" lang="ja-JP" altLang="en-US" dirty="0"/>
          </a:p>
        </p:txBody>
      </p:sp>
      <p:sp>
        <p:nvSpPr>
          <p:cNvPr id="51" name="テキスト プレースホルダー 50"/>
          <p:cNvSpPr>
            <a:spLocks noGrp="1"/>
          </p:cNvSpPr>
          <p:nvPr>
            <p:ph type="body" sz="quarter" idx="60"/>
          </p:nvPr>
        </p:nvSpPr>
        <p:spPr/>
        <p:txBody>
          <a:bodyPr/>
          <a:lstStyle/>
          <a:p>
            <a:r>
              <a:rPr kumimoji="1" lang="en-US" altLang="ja-JP" dirty="0"/>
              <a:t>Professional Skills</a:t>
            </a:r>
            <a:endParaRPr kumimoji="1" lang="ja-JP" altLang="en-US" dirty="0"/>
          </a:p>
        </p:txBody>
      </p:sp>
      <p:sp>
        <p:nvSpPr>
          <p:cNvPr id="52" name="テキスト プレースホルダー 51"/>
          <p:cNvSpPr>
            <a:spLocks noGrp="1"/>
          </p:cNvSpPr>
          <p:nvPr>
            <p:ph type="body" sz="quarter" idx="61"/>
          </p:nvPr>
        </p:nvSpPr>
        <p:spPr/>
        <p:txBody>
          <a:bodyPr>
            <a:normAutofit/>
          </a:bodyPr>
          <a:lstStyle/>
          <a:p>
            <a:r>
              <a:rPr kumimoji="1" lang="en-US" altLang="ja-JP" dirty="0"/>
              <a:t>Photoshop</a:t>
            </a:r>
          </a:p>
          <a:p>
            <a:r>
              <a:rPr kumimoji="1" lang="en-US" altLang="ja-JP" dirty="0"/>
              <a:t>Illustrator</a:t>
            </a:r>
          </a:p>
          <a:p>
            <a:r>
              <a:rPr kumimoji="1" lang="en-US" altLang="ja-JP" dirty="0"/>
              <a:t>After Effects</a:t>
            </a:r>
          </a:p>
          <a:p>
            <a:r>
              <a:rPr kumimoji="1" lang="en-US" altLang="ja-JP" dirty="0"/>
              <a:t>HTML5/CSS3</a:t>
            </a:r>
          </a:p>
          <a:p>
            <a:r>
              <a:rPr kumimoji="1" lang="en-US" altLang="ja-JP" dirty="0"/>
              <a:t>PHP/JavaScript</a:t>
            </a:r>
            <a:endParaRPr kumimoji="1" lang="ja-JP" altLang="en-US" dirty="0"/>
          </a:p>
        </p:txBody>
      </p:sp>
      <p:sp>
        <p:nvSpPr>
          <p:cNvPr id="53" name="テキスト プレースホルダー 52"/>
          <p:cNvSpPr>
            <a:spLocks noGrp="1"/>
          </p:cNvSpPr>
          <p:nvPr>
            <p:ph type="body" sz="quarter" idx="62"/>
          </p:nvPr>
        </p:nvSpPr>
        <p:spPr/>
        <p:txBody>
          <a:bodyPr/>
          <a:lstStyle/>
          <a:p>
            <a:r>
              <a:rPr kumimoji="1" lang="en-US" altLang="ja-JP" dirty="0"/>
              <a:t>Languages</a:t>
            </a:r>
            <a:endParaRPr kumimoji="1" lang="ja-JP" altLang="en-US" dirty="0"/>
          </a:p>
        </p:txBody>
      </p:sp>
      <p:sp>
        <p:nvSpPr>
          <p:cNvPr id="54" name="テキスト プレースホルダー 53"/>
          <p:cNvSpPr>
            <a:spLocks noGrp="1"/>
          </p:cNvSpPr>
          <p:nvPr>
            <p:ph type="body" sz="quarter" idx="63"/>
          </p:nvPr>
        </p:nvSpPr>
        <p:spPr/>
        <p:txBody>
          <a:bodyPr/>
          <a:lstStyle/>
          <a:p>
            <a:r>
              <a:rPr kumimoji="1" lang="en-US" altLang="ja-JP" dirty="0"/>
              <a:t>English</a:t>
            </a:r>
          </a:p>
          <a:p>
            <a:r>
              <a:rPr kumimoji="1" lang="en-US" altLang="ja-JP" dirty="0"/>
              <a:t>French</a:t>
            </a:r>
          </a:p>
          <a:p>
            <a:r>
              <a:rPr kumimoji="1" lang="en-US" altLang="ja-JP" dirty="0"/>
              <a:t>Spanish</a:t>
            </a:r>
          </a:p>
          <a:p>
            <a:r>
              <a:rPr kumimoji="1" lang="en-US" altLang="ja-JP" dirty="0"/>
              <a:t>Danish</a:t>
            </a:r>
          </a:p>
          <a:p>
            <a:r>
              <a:rPr kumimoji="1" lang="en-US" altLang="ja-JP" dirty="0"/>
              <a:t>Japanese</a:t>
            </a:r>
            <a:endParaRPr kumimoji="1" lang="ja-JP" altLang="en-US" dirty="0"/>
          </a:p>
        </p:txBody>
      </p:sp>
      <p:pic>
        <p:nvPicPr>
          <p:cNvPr id="64" name="図プレースホルダー 63"/>
          <p:cNvPicPr>
            <a:picLocks noGrp="1" noChangeAspect="1"/>
          </p:cNvPicPr>
          <p:nvPr>
            <p:ph type="pic" sz="quarter" idx="47"/>
          </p:nvPr>
        </p:nvPicPr>
        <p:blipFill>
          <a:blip r:embed="rId4"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43"/>
          </p:nvPr>
        </p:nvSpPr>
        <p:spPr/>
      </p:sp>
    </p:spTree>
    <p:extLst>
      <p:ext uri="{BB962C8B-B14F-4D97-AF65-F5344CB8AC3E}">
        <p14:creationId xmlns:p14="http://schemas.microsoft.com/office/powerpoint/2010/main" val="9394782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9396">
        <p15:prstTrans prst="pageCurlSingle"/>
      </p:transition>
    </mc:Choice>
    <mc:Fallback xmlns="">
      <p:transition spd="slow" advTm="19396">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図プレースホルダー 3"/>
          <p:cNvSpPr>
            <a:spLocks noGrp="1"/>
          </p:cNvSpPr>
          <p:nvPr>
            <p:ph type="pic" sz="quarter" idx="23"/>
          </p:nvPr>
        </p:nvSpPr>
        <p:spPr/>
      </p:sp>
      <p:sp>
        <p:nvSpPr>
          <p:cNvPr id="17" name="タイトル 16"/>
          <p:cNvSpPr>
            <a:spLocks noGrp="1"/>
          </p:cNvSpPr>
          <p:nvPr>
            <p:ph type="title"/>
          </p:nvPr>
        </p:nvSpPr>
        <p:spPr/>
        <p:txBody>
          <a:bodyPr/>
          <a:lstStyle/>
          <a:p>
            <a:r>
              <a:rPr kumimoji="1" lang="en-US" altLang="ja-JP" dirty="0"/>
              <a:t>Our Slogan</a:t>
            </a:r>
            <a:endParaRPr kumimoji="1" lang="ja-JP" altLang="en-US" dirty="0"/>
          </a:p>
        </p:txBody>
      </p:sp>
      <p:sp>
        <p:nvSpPr>
          <p:cNvPr id="22" name="フッター プレースホルダー 21"/>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28</a:t>
            </a:fld>
            <a:endParaRPr lang="en-US" dirty="0"/>
          </a:p>
        </p:txBody>
      </p:sp>
      <p:sp>
        <p:nvSpPr>
          <p:cNvPr id="18" name="テキスト プレースホルダー 17"/>
          <p:cNvSpPr>
            <a:spLocks noGrp="1"/>
          </p:cNvSpPr>
          <p:nvPr>
            <p:ph type="body" sz="quarter" idx="12"/>
          </p:nvPr>
        </p:nvSpPr>
        <p:spPr/>
        <p:txBody>
          <a:bodyPr/>
          <a:lstStyle/>
          <a:p>
            <a:r>
              <a:rPr kumimoji="1" lang="en-US" altLang="ja-JP" dirty="0" err="1"/>
              <a:t>Eu</a:t>
            </a:r>
            <a:r>
              <a:rPr kumimoji="1" lang="en-US" altLang="ja-JP" dirty="0"/>
              <a:t> vis </a:t>
            </a:r>
            <a:r>
              <a:rPr kumimoji="1" lang="en-US" altLang="ja-JP" dirty="0" err="1"/>
              <a:t>populo</a:t>
            </a:r>
            <a:r>
              <a:rPr kumimoji="1" lang="en-US" altLang="ja-JP" dirty="0"/>
              <a:t> </a:t>
            </a:r>
            <a:r>
              <a:rPr kumimoji="1" lang="en-US" altLang="ja-JP" dirty="0" err="1"/>
              <a:t>fierent</a:t>
            </a:r>
            <a:r>
              <a:rPr kumimoji="1" lang="en-US" altLang="ja-JP" dirty="0"/>
              <a:t> </a:t>
            </a:r>
            <a:r>
              <a:rPr kumimoji="1" lang="en-US" altLang="ja-JP" dirty="0" err="1"/>
              <a:t>phaedrum</a:t>
            </a:r>
            <a:r>
              <a:rPr kumimoji="1" lang="en-US" altLang="ja-JP" dirty="0"/>
              <a:t>. </a:t>
            </a:r>
            <a:r>
              <a:rPr kumimoji="1" lang="en-US" altLang="ja-JP" dirty="0" err="1"/>
              <a:t>Eum</a:t>
            </a:r>
            <a:r>
              <a:rPr kumimoji="1" lang="en-US" altLang="ja-JP" dirty="0"/>
              <a:t> </a:t>
            </a:r>
            <a:r>
              <a:rPr kumimoji="1" lang="en-US" altLang="ja-JP" dirty="0" err="1"/>
              <a:t>eu</a:t>
            </a:r>
            <a:r>
              <a:rPr kumimoji="1" lang="en-US" altLang="ja-JP" dirty="0"/>
              <a:t> modus </a:t>
            </a:r>
            <a:r>
              <a:rPr kumimoji="1" lang="en-US" altLang="ja-JP" dirty="0" err="1"/>
              <a:t>gloriatur</a:t>
            </a:r>
            <a:r>
              <a:rPr kumimoji="1" lang="en-US" altLang="ja-JP" dirty="0"/>
              <a:t>, </a:t>
            </a:r>
            <a:r>
              <a:rPr kumimoji="1" lang="en-US" altLang="ja-JP" dirty="0" err="1"/>
              <a:t>adhuc</a:t>
            </a:r>
            <a:r>
              <a:rPr kumimoji="1" lang="en-US" altLang="ja-JP" dirty="0"/>
              <a:t> </a:t>
            </a:r>
            <a:r>
              <a:rPr kumimoji="1" lang="en-US" altLang="ja-JP" dirty="0" err="1"/>
              <a:t>apeirian</a:t>
            </a:r>
            <a:r>
              <a:rPr kumimoji="1" lang="en-US" altLang="ja-JP" dirty="0"/>
              <a:t> </a:t>
            </a:r>
            <a:r>
              <a:rPr kumimoji="1" lang="en-US" altLang="ja-JP" dirty="0" err="1"/>
              <a:t>prodesset</a:t>
            </a:r>
            <a:r>
              <a:rPr kumimoji="1" lang="en-US" altLang="ja-JP" dirty="0"/>
              <a:t> no </a:t>
            </a:r>
            <a:r>
              <a:rPr kumimoji="1" lang="en-US" altLang="ja-JP" dirty="0" err="1"/>
              <a:t>eos</a:t>
            </a:r>
            <a:r>
              <a:rPr kumimoji="1" lang="en-US" altLang="ja-JP" dirty="0"/>
              <a:t>, </a:t>
            </a:r>
            <a:r>
              <a:rPr kumimoji="1" lang="en-US" altLang="ja-JP" dirty="0" err="1"/>
              <a:t>dico</a:t>
            </a:r>
            <a:r>
              <a:rPr kumimoji="1" lang="en-US" altLang="ja-JP" dirty="0"/>
              <a:t> lorem </a:t>
            </a:r>
            <a:r>
              <a:rPr kumimoji="1" lang="en-US" altLang="ja-JP" dirty="0" err="1"/>
              <a:t>eam</a:t>
            </a:r>
            <a:r>
              <a:rPr kumimoji="1" lang="en-US" altLang="ja-JP" dirty="0"/>
              <a:t> </a:t>
            </a:r>
            <a:r>
              <a:rPr kumimoji="1" lang="en-US" altLang="ja-JP" dirty="0" err="1"/>
              <a:t>eu</a:t>
            </a:r>
            <a:r>
              <a:rPr kumimoji="1" lang="en-US" altLang="ja-JP" dirty="0"/>
              <a:t>. </a:t>
            </a:r>
            <a:r>
              <a:rPr kumimoji="1" lang="en-US" altLang="ja-JP" dirty="0" err="1"/>
              <a:t>Ei</a:t>
            </a:r>
            <a:r>
              <a:rPr kumimoji="1" lang="en-US" altLang="ja-JP" dirty="0"/>
              <a:t> </a:t>
            </a:r>
            <a:r>
              <a:rPr kumimoji="1" lang="en-US" altLang="ja-JP" dirty="0" err="1"/>
              <a:t>everti</a:t>
            </a:r>
            <a:r>
              <a:rPr kumimoji="1" lang="en-US" altLang="ja-JP" dirty="0"/>
              <a:t> </a:t>
            </a:r>
            <a:r>
              <a:rPr kumimoji="1" lang="en-US" altLang="ja-JP" dirty="0" err="1"/>
              <a:t>hendrerit</a:t>
            </a:r>
            <a:r>
              <a:rPr kumimoji="1" lang="en-US" altLang="ja-JP" dirty="0"/>
              <a:t> </a:t>
            </a:r>
            <a:r>
              <a:rPr kumimoji="1" lang="en-US" altLang="ja-JP" dirty="0" err="1"/>
              <a:t>assentior</a:t>
            </a:r>
            <a:r>
              <a:rPr kumimoji="1" lang="en-US" altLang="ja-JP" dirty="0"/>
              <a:t> </a:t>
            </a:r>
            <a:r>
              <a:rPr kumimoji="1" lang="en-US" altLang="ja-JP" dirty="0" err="1"/>
              <a:t>vix</a:t>
            </a:r>
            <a:r>
              <a:rPr kumimoji="1" lang="en-US" altLang="ja-JP" dirty="0"/>
              <a:t>, </a:t>
            </a:r>
            <a:r>
              <a:rPr kumimoji="1" lang="en-US" altLang="ja-JP" dirty="0" err="1"/>
              <a:t>usu</a:t>
            </a:r>
            <a:r>
              <a:rPr kumimoji="1" lang="en-US" altLang="ja-JP" dirty="0"/>
              <a:t> id </a:t>
            </a:r>
            <a:r>
              <a:rPr kumimoji="1" lang="en-US" altLang="ja-JP" dirty="0" err="1"/>
              <a:t>mutat</a:t>
            </a:r>
            <a:r>
              <a:rPr kumimoji="1" lang="en-US" altLang="ja-JP" dirty="0"/>
              <a:t> </a:t>
            </a:r>
            <a:r>
              <a:rPr kumimoji="1" lang="en-US" altLang="ja-JP" dirty="0" err="1"/>
              <a:t>quaeque</a:t>
            </a:r>
            <a:r>
              <a:rPr kumimoji="1" lang="en-US" altLang="ja-JP" dirty="0"/>
              <a:t> </a:t>
            </a:r>
            <a:r>
              <a:rPr kumimoji="1" lang="en-US" altLang="ja-JP" dirty="0" err="1"/>
              <a:t>meliore</a:t>
            </a:r>
            <a:r>
              <a:rPr kumimoji="1" lang="en-US" altLang="ja-JP" dirty="0"/>
              <a:t>. Et </a:t>
            </a:r>
            <a:r>
              <a:rPr kumimoji="1" lang="en-US" altLang="ja-JP" dirty="0" err="1"/>
              <a:t>tollit</a:t>
            </a:r>
            <a:r>
              <a:rPr kumimoji="1" lang="en-US" altLang="ja-JP" dirty="0"/>
              <a:t> </a:t>
            </a:r>
            <a:r>
              <a:rPr kumimoji="1" lang="en-US" altLang="ja-JP" dirty="0" err="1"/>
              <a:t>facilis</a:t>
            </a:r>
            <a:r>
              <a:rPr kumimoji="1" lang="en-US" altLang="ja-JP" dirty="0"/>
              <a:t> </a:t>
            </a:r>
            <a:r>
              <a:rPr kumimoji="1" lang="en-US" altLang="ja-JP" dirty="0" err="1"/>
              <a:t>sapientem</a:t>
            </a:r>
            <a:r>
              <a:rPr kumimoji="1" lang="en-US" altLang="ja-JP" dirty="0"/>
              <a:t> </a:t>
            </a:r>
            <a:r>
              <a:rPr kumimoji="1" lang="en-US" altLang="ja-JP" dirty="0" err="1"/>
              <a:t>sed</a:t>
            </a:r>
            <a:r>
              <a:rPr kumimoji="1" lang="en-US" altLang="ja-JP" dirty="0"/>
              <a:t>, cum id </a:t>
            </a:r>
            <a:r>
              <a:rPr kumimoji="1" lang="en-US" altLang="ja-JP" dirty="0" err="1"/>
              <a:t>aperiam</a:t>
            </a:r>
            <a:r>
              <a:rPr kumimoji="1" lang="en-US" altLang="ja-JP" dirty="0"/>
              <a:t> </a:t>
            </a:r>
            <a:r>
              <a:rPr kumimoji="1" lang="en-US" altLang="ja-JP" dirty="0" err="1"/>
              <a:t>lobortis</a:t>
            </a:r>
            <a:r>
              <a:rPr kumimoji="1" lang="en-US" altLang="ja-JP" dirty="0"/>
              <a:t>.</a:t>
            </a:r>
            <a:endParaRPr kumimoji="1" lang="ja-JP" altLang="en-US" dirty="0"/>
          </a:p>
        </p:txBody>
      </p:sp>
      <p:sp>
        <p:nvSpPr>
          <p:cNvPr id="2" name="テキスト プレースホルダー 1"/>
          <p:cNvSpPr>
            <a:spLocks noGrp="1"/>
          </p:cNvSpPr>
          <p:nvPr>
            <p:ph type="body" sz="quarter" idx="14"/>
          </p:nvPr>
        </p:nvSpPr>
        <p:spPr/>
        <p:txBody>
          <a:bodyPr/>
          <a:lstStyle/>
          <a:p>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a:t>
            </a:r>
            <a:r>
              <a:rPr lang="en-US" altLang="ja-JP" dirty="0"/>
              <a:t>Imagination means nothing without doing</a:t>
            </a:r>
            <a:r>
              <a:rPr kumimoji="1" lang="en-US" altLang="ja-JP" dirty="0"/>
              <a:t>”</a:t>
            </a:r>
            <a:endParaRPr kumimoji="1" lang="ja-JP" altLang="en-US" dirty="0"/>
          </a:p>
        </p:txBody>
      </p:sp>
    </p:spTree>
    <p:extLst>
      <p:ext uri="{BB962C8B-B14F-4D97-AF65-F5344CB8AC3E}">
        <p14:creationId xmlns:p14="http://schemas.microsoft.com/office/powerpoint/2010/main" val="21554459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173">
        <p15:prstTrans prst="pageCurlSingle"/>
      </p:transition>
    </mc:Choice>
    <mc:Fallback xmlns="">
      <p:transition spd="slow" advTm="5173">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Our Promises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29</a:t>
            </a:fld>
            <a:endParaRPr lang="en-US" dirty="0"/>
          </a:p>
        </p:txBody>
      </p:sp>
      <p:sp>
        <p:nvSpPr>
          <p:cNvPr id="12" name="テキスト プレースホルダー 11"/>
          <p:cNvSpPr>
            <a:spLocks noGrp="1"/>
          </p:cNvSpPr>
          <p:nvPr>
            <p:ph type="body" sz="quarter" idx="12"/>
          </p:nvPr>
        </p:nvSpPr>
        <p:spPr/>
        <p:txBody>
          <a:bodyPr>
            <a:normAutofit/>
          </a:bodyPr>
          <a:lstStyle/>
          <a:p>
            <a:r>
              <a:rPr kumimoji="1" lang="en-US" altLang="ja-JP" dirty="0" err="1"/>
              <a:t>Nec</a:t>
            </a:r>
            <a:r>
              <a:rPr kumimoji="1" lang="en-US" altLang="ja-JP" dirty="0"/>
              <a:t> </a:t>
            </a:r>
            <a:r>
              <a:rPr kumimoji="1" lang="en-US" altLang="ja-JP" dirty="0" err="1"/>
              <a:t>cibo</a:t>
            </a:r>
            <a:r>
              <a:rPr kumimoji="1" lang="en-US" altLang="ja-JP" dirty="0"/>
              <a:t> </a:t>
            </a:r>
            <a:r>
              <a:rPr kumimoji="1" lang="en-US" altLang="ja-JP" dirty="0" err="1"/>
              <a:t>disputando</a:t>
            </a:r>
            <a:r>
              <a:rPr kumimoji="1" lang="en-US" altLang="ja-JP" dirty="0"/>
              <a:t> cu. </a:t>
            </a:r>
            <a:r>
              <a:rPr kumimoji="1" lang="en-US" altLang="ja-JP" dirty="0" err="1"/>
              <a:t>Purto</a:t>
            </a:r>
            <a:r>
              <a:rPr kumimoji="1" lang="en-US" altLang="ja-JP" dirty="0"/>
              <a:t> </a:t>
            </a:r>
            <a:r>
              <a:rPr kumimoji="1" lang="en-US" altLang="ja-JP" dirty="0" err="1"/>
              <a:t>constituto</a:t>
            </a:r>
            <a:r>
              <a:rPr kumimoji="1" lang="en-US" altLang="ja-JP" dirty="0"/>
              <a:t> </a:t>
            </a:r>
            <a:r>
              <a:rPr kumimoji="1" lang="en-US" altLang="ja-JP" dirty="0" err="1"/>
              <a:t>ut</a:t>
            </a:r>
            <a:r>
              <a:rPr kumimoji="1" lang="en-US" altLang="ja-JP" dirty="0"/>
              <a:t> </a:t>
            </a:r>
            <a:r>
              <a:rPr kumimoji="1" lang="en-US" altLang="ja-JP" dirty="0" err="1"/>
              <a:t>eam</a:t>
            </a:r>
            <a:r>
              <a:rPr kumimoji="1" lang="en-US" altLang="ja-JP" dirty="0"/>
              <a:t>. </a:t>
            </a:r>
            <a:r>
              <a:rPr kumimoji="1" lang="en-US" altLang="ja-JP" dirty="0" err="1"/>
              <a:t>Eu</a:t>
            </a:r>
            <a:r>
              <a:rPr kumimoji="1" lang="en-US" altLang="ja-JP" dirty="0"/>
              <a:t> lorem </a:t>
            </a:r>
            <a:r>
              <a:rPr kumimoji="1" lang="en-US" altLang="ja-JP" dirty="0" err="1"/>
              <a:t>copiosae</a:t>
            </a:r>
            <a:r>
              <a:rPr kumimoji="1" lang="en-US" altLang="ja-JP" dirty="0"/>
              <a:t> </a:t>
            </a:r>
            <a:r>
              <a:rPr kumimoji="1" lang="en-US" altLang="ja-JP" dirty="0" err="1"/>
              <a:t>honestatis</a:t>
            </a:r>
            <a:r>
              <a:rPr kumimoji="1" lang="en-US" altLang="ja-JP" dirty="0"/>
              <a:t> sea, at </a:t>
            </a:r>
            <a:r>
              <a:rPr kumimoji="1" lang="en-US" altLang="ja-JP" dirty="0" err="1"/>
              <a:t>assum</a:t>
            </a:r>
            <a:r>
              <a:rPr kumimoji="1" lang="en-US" altLang="ja-JP" dirty="0"/>
              <a:t> </a:t>
            </a:r>
            <a:r>
              <a:rPr kumimoji="1" lang="en-US" altLang="ja-JP" dirty="0" err="1"/>
              <a:t>facete</a:t>
            </a:r>
            <a:r>
              <a:rPr kumimoji="1" lang="en-US" altLang="ja-JP" dirty="0"/>
              <a:t> </a:t>
            </a:r>
            <a:r>
              <a:rPr kumimoji="1" lang="en-US" altLang="ja-JP" dirty="0" err="1"/>
              <a:t>scriptorem</a:t>
            </a:r>
            <a:r>
              <a:rPr kumimoji="1" lang="en-US" altLang="ja-JP" dirty="0"/>
              <a:t> </a:t>
            </a:r>
            <a:r>
              <a:rPr kumimoji="1" lang="en-US" altLang="ja-JP" dirty="0" err="1"/>
              <a:t>vix</a:t>
            </a:r>
            <a:r>
              <a:rPr kumimoji="1" lang="en-US" altLang="ja-JP" dirty="0"/>
              <a:t>. </a:t>
            </a:r>
            <a:endParaRPr kumimoji="1" lang="ja-JP" altLang="en-US" dirty="0"/>
          </a:p>
        </p:txBody>
      </p:sp>
      <p:sp>
        <p:nvSpPr>
          <p:cNvPr id="13" name="テキスト プレースホルダー 12"/>
          <p:cNvSpPr>
            <a:spLocks noGrp="1"/>
          </p:cNvSpPr>
          <p:nvPr>
            <p:ph type="body" sz="quarter" idx="13"/>
          </p:nvPr>
        </p:nvSpPr>
        <p:spPr/>
        <p:txBody>
          <a:bodyPr/>
          <a:lstStyle/>
          <a:p>
            <a:r>
              <a:rPr kumimoji="1" lang="en-US" altLang="ja-JP" dirty="0"/>
              <a:t>We care</a:t>
            </a:r>
            <a:endParaRPr kumimoji="1" lang="ja-JP" altLang="en-US" dirty="0"/>
          </a:p>
        </p:txBody>
      </p:sp>
      <p:pic>
        <p:nvPicPr>
          <p:cNvPr id="27" name="図プレースホルダー 26"/>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sp>
        <p:nvSpPr>
          <p:cNvPr id="16" name="テキスト プレースホルダー 15"/>
          <p:cNvSpPr>
            <a:spLocks noGrp="1"/>
          </p:cNvSpPr>
          <p:nvPr>
            <p:ph type="body" sz="quarter" idx="16"/>
          </p:nvPr>
        </p:nvSpPr>
        <p:spPr/>
        <p:txBody>
          <a:bodyPr/>
          <a:lstStyle/>
          <a:p>
            <a:r>
              <a:rPr kumimoji="1" lang="en-US" altLang="ja-JP" dirty="0"/>
              <a:t>Mea an </a:t>
            </a:r>
            <a:r>
              <a:rPr kumimoji="1" lang="en-US" altLang="ja-JP" dirty="0" err="1"/>
              <a:t>mollis</a:t>
            </a:r>
            <a:r>
              <a:rPr kumimoji="1" lang="en-US" altLang="ja-JP" dirty="0"/>
              <a:t> </a:t>
            </a:r>
            <a:r>
              <a:rPr kumimoji="1" lang="en-US" altLang="ja-JP" dirty="0" err="1"/>
              <a:t>definiebas</a:t>
            </a:r>
            <a:r>
              <a:rPr kumimoji="1" lang="en-US" altLang="ja-JP" dirty="0"/>
              <a:t> </a:t>
            </a:r>
            <a:r>
              <a:rPr kumimoji="1" lang="en-US" altLang="ja-JP" dirty="0" err="1"/>
              <a:t>quaerendum</a:t>
            </a:r>
            <a:r>
              <a:rPr kumimoji="1" lang="en-US" altLang="ja-JP" dirty="0"/>
              <a:t>, </a:t>
            </a:r>
            <a:r>
              <a:rPr kumimoji="1" lang="en-US" altLang="ja-JP" dirty="0" err="1"/>
              <a:t>dicat</a:t>
            </a:r>
            <a:r>
              <a:rPr kumimoji="1" lang="en-US" altLang="ja-JP" dirty="0"/>
              <a:t> </a:t>
            </a:r>
            <a:r>
              <a:rPr kumimoji="1" lang="en-US" altLang="ja-JP" dirty="0" err="1"/>
              <a:t>debet</a:t>
            </a:r>
            <a:r>
              <a:rPr kumimoji="1" lang="en-US" altLang="ja-JP" dirty="0"/>
              <a:t> </a:t>
            </a:r>
            <a:r>
              <a:rPr kumimoji="1" lang="en-US" altLang="ja-JP" dirty="0" err="1"/>
              <a:t>viris</a:t>
            </a:r>
            <a:r>
              <a:rPr kumimoji="1" lang="en-US" altLang="ja-JP" dirty="0"/>
              <a:t> </a:t>
            </a:r>
            <a:r>
              <a:rPr kumimoji="1" lang="en-US" altLang="ja-JP" dirty="0" err="1"/>
              <a:t>ius</a:t>
            </a:r>
            <a:r>
              <a:rPr kumimoji="1" lang="en-US" altLang="ja-JP" dirty="0"/>
              <a:t> </a:t>
            </a:r>
            <a:r>
              <a:rPr kumimoji="1" lang="en-US" altLang="ja-JP" dirty="0" err="1"/>
              <a:t>te</a:t>
            </a:r>
            <a:r>
              <a:rPr kumimoji="1" lang="en-US" altLang="ja-JP" dirty="0"/>
              <a:t>. </a:t>
            </a:r>
            <a:r>
              <a:rPr kumimoji="1" lang="en-US" altLang="ja-JP" dirty="0" err="1"/>
              <a:t>Summo</a:t>
            </a:r>
            <a:r>
              <a:rPr kumimoji="1" lang="en-US" altLang="ja-JP" dirty="0"/>
              <a:t> </a:t>
            </a:r>
            <a:r>
              <a:rPr kumimoji="1" lang="en-US" altLang="ja-JP" dirty="0" err="1"/>
              <a:t>epicuri</a:t>
            </a:r>
            <a:r>
              <a:rPr kumimoji="1" lang="en-US" altLang="ja-JP" dirty="0"/>
              <a:t> </a:t>
            </a:r>
            <a:r>
              <a:rPr kumimoji="1" lang="en-US" altLang="ja-JP" dirty="0" err="1"/>
              <a:t>quaerendum</a:t>
            </a:r>
            <a:r>
              <a:rPr kumimoji="1" lang="en-US" altLang="ja-JP" dirty="0"/>
              <a:t> cu </a:t>
            </a:r>
            <a:r>
              <a:rPr kumimoji="1" lang="en-US" altLang="ja-JP" dirty="0" err="1"/>
              <a:t>vix</a:t>
            </a:r>
            <a:r>
              <a:rPr kumimoji="1" lang="en-US" altLang="ja-JP" dirty="0"/>
              <a:t>, pro et </a:t>
            </a:r>
            <a:r>
              <a:rPr kumimoji="1" lang="en-US" altLang="ja-JP" dirty="0" err="1"/>
              <a:t>audiam</a:t>
            </a:r>
            <a:r>
              <a:rPr kumimoji="1" lang="en-US" altLang="ja-JP" dirty="0"/>
              <a:t> </a:t>
            </a:r>
            <a:r>
              <a:rPr kumimoji="1" lang="en-US" altLang="ja-JP" dirty="0" err="1"/>
              <a:t>conceptam</a:t>
            </a:r>
            <a:r>
              <a:rPr kumimoji="1" lang="en-US" altLang="ja-JP" dirty="0"/>
              <a:t>.</a:t>
            </a:r>
          </a:p>
          <a:p>
            <a:endParaRPr kumimoji="1" lang="ja-JP" altLang="en-US" dirty="0"/>
          </a:p>
        </p:txBody>
      </p:sp>
      <p:sp>
        <p:nvSpPr>
          <p:cNvPr id="17" name="テキスト プレースホルダー 16"/>
          <p:cNvSpPr>
            <a:spLocks noGrp="1"/>
          </p:cNvSpPr>
          <p:nvPr>
            <p:ph type="body" sz="quarter" idx="17"/>
          </p:nvPr>
        </p:nvSpPr>
        <p:spPr/>
        <p:txBody>
          <a:bodyPr/>
          <a:lstStyle/>
          <a:p>
            <a:r>
              <a:rPr kumimoji="1" lang="en-US" altLang="ja-JP" dirty="0"/>
              <a:t>We share</a:t>
            </a:r>
            <a:endParaRPr kumimoji="1" lang="ja-JP" altLang="en-US" dirty="0"/>
          </a:p>
        </p:txBody>
      </p:sp>
      <p:sp>
        <p:nvSpPr>
          <p:cNvPr id="19" name="テキスト プレースホルダー 18"/>
          <p:cNvSpPr>
            <a:spLocks noGrp="1"/>
          </p:cNvSpPr>
          <p:nvPr>
            <p:ph type="body" sz="quarter" idx="19"/>
          </p:nvPr>
        </p:nvSpPr>
        <p:spPr/>
        <p:txBody>
          <a:bodyPr/>
          <a:lstStyle/>
          <a:p>
            <a:r>
              <a:rPr kumimoji="1" lang="en-US" altLang="ja-JP" dirty="0"/>
              <a:t>Facer </a:t>
            </a:r>
            <a:r>
              <a:rPr kumimoji="1" lang="en-US" altLang="ja-JP" dirty="0" err="1"/>
              <a:t>suscipiantur</a:t>
            </a:r>
            <a:r>
              <a:rPr kumimoji="1" lang="en-US" altLang="ja-JP" dirty="0"/>
              <a:t> has at, no </a:t>
            </a:r>
            <a:r>
              <a:rPr kumimoji="1" lang="en-US" altLang="ja-JP" dirty="0" err="1"/>
              <a:t>omnes</a:t>
            </a:r>
            <a:r>
              <a:rPr kumimoji="1" lang="en-US" altLang="ja-JP" dirty="0"/>
              <a:t> consul </a:t>
            </a:r>
            <a:r>
              <a:rPr kumimoji="1" lang="en-US" altLang="ja-JP" dirty="0" err="1"/>
              <a:t>imperdiet</a:t>
            </a:r>
            <a:r>
              <a:rPr kumimoji="1" lang="en-US" altLang="ja-JP" dirty="0"/>
              <a:t> </a:t>
            </a:r>
            <a:r>
              <a:rPr kumimoji="1" lang="en-US" altLang="ja-JP" dirty="0" err="1"/>
              <a:t>mel</a:t>
            </a:r>
            <a:r>
              <a:rPr kumimoji="1" lang="en-US" altLang="ja-JP" dirty="0"/>
              <a:t>. Vim </a:t>
            </a:r>
            <a:r>
              <a:rPr kumimoji="1" lang="en-US" altLang="ja-JP" dirty="0" err="1"/>
              <a:t>errem</a:t>
            </a:r>
            <a:r>
              <a:rPr kumimoji="1" lang="en-US" altLang="ja-JP" dirty="0"/>
              <a:t> </a:t>
            </a:r>
            <a:r>
              <a:rPr kumimoji="1" lang="en-US" altLang="ja-JP" dirty="0" err="1"/>
              <a:t>zril</a:t>
            </a:r>
            <a:r>
              <a:rPr kumimoji="1" lang="en-US" altLang="ja-JP" dirty="0"/>
              <a:t> </a:t>
            </a:r>
            <a:r>
              <a:rPr kumimoji="1" lang="en-US" altLang="ja-JP" dirty="0" err="1"/>
              <a:t>nostrud</a:t>
            </a:r>
            <a:r>
              <a:rPr kumimoji="1" lang="en-US" altLang="ja-JP" dirty="0"/>
              <a:t> ad, </a:t>
            </a:r>
            <a:r>
              <a:rPr kumimoji="1" lang="en-US" altLang="ja-JP" dirty="0" err="1"/>
              <a:t>nec</a:t>
            </a:r>
            <a:r>
              <a:rPr kumimoji="1" lang="en-US" altLang="ja-JP" dirty="0"/>
              <a:t> </a:t>
            </a:r>
            <a:r>
              <a:rPr kumimoji="1" lang="en-US" altLang="ja-JP" dirty="0" err="1"/>
              <a:t>libris</a:t>
            </a:r>
            <a:r>
              <a:rPr kumimoji="1" lang="en-US" altLang="ja-JP" dirty="0"/>
              <a:t> </a:t>
            </a:r>
            <a:r>
              <a:rPr kumimoji="1" lang="en-US" altLang="ja-JP" dirty="0" err="1"/>
              <a:t>feugait</a:t>
            </a:r>
            <a:r>
              <a:rPr kumimoji="1" lang="en-US" altLang="ja-JP" dirty="0"/>
              <a:t> at.</a:t>
            </a:r>
            <a:endParaRPr kumimoji="1" lang="ja-JP" altLang="en-US" dirty="0"/>
          </a:p>
        </p:txBody>
      </p:sp>
      <p:sp>
        <p:nvSpPr>
          <p:cNvPr id="20" name="テキスト プレースホルダー 19"/>
          <p:cNvSpPr>
            <a:spLocks noGrp="1"/>
          </p:cNvSpPr>
          <p:nvPr>
            <p:ph type="body" sz="quarter" idx="20"/>
          </p:nvPr>
        </p:nvSpPr>
        <p:spPr/>
        <p:txBody>
          <a:bodyPr/>
          <a:lstStyle/>
          <a:p>
            <a:r>
              <a:rPr kumimoji="1" lang="en-US" altLang="ja-JP" dirty="0"/>
              <a:t>We create</a:t>
            </a:r>
            <a:endParaRPr kumimoji="1" lang="ja-JP" altLang="en-US" dirty="0"/>
          </a:p>
        </p:txBody>
      </p:sp>
      <p:sp>
        <p:nvSpPr>
          <p:cNvPr id="22" name="テキスト プレースホルダー 21"/>
          <p:cNvSpPr>
            <a:spLocks noGrp="1"/>
          </p:cNvSpPr>
          <p:nvPr>
            <p:ph type="body" sz="quarter" idx="22"/>
          </p:nvPr>
        </p:nvSpPr>
        <p:spPr/>
        <p:txBody>
          <a:bodyPr/>
          <a:lstStyle/>
          <a:p>
            <a:r>
              <a:rPr kumimoji="1" lang="en-US" altLang="ja-JP" dirty="0"/>
              <a:t>No </a:t>
            </a:r>
            <a:r>
              <a:rPr kumimoji="1" lang="en-US" altLang="ja-JP" dirty="0" err="1"/>
              <a:t>latine</a:t>
            </a:r>
            <a:r>
              <a:rPr kumimoji="1" lang="en-US" altLang="ja-JP" dirty="0"/>
              <a:t> </a:t>
            </a:r>
            <a:r>
              <a:rPr kumimoji="1" lang="en-US" altLang="ja-JP" dirty="0" err="1"/>
              <a:t>mediocritatem</a:t>
            </a:r>
            <a:r>
              <a:rPr kumimoji="1" lang="en-US" altLang="ja-JP" dirty="0"/>
              <a:t> </a:t>
            </a:r>
            <a:r>
              <a:rPr kumimoji="1" lang="en-US" altLang="ja-JP" dirty="0" err="1"/>
              <a:t>ius</a:t>
            </a:r>
            <a:r>
              <a:rPr kumimoji="1" lang="en-US" altLang="ja-JP" dirty="0"/>
              <a:t>, sea </a:t>
            </a:r>
            <a:r>
              <a:rPr kumimoji="1" lang="en-US" altLang="ja-JP" dirty="0" err="1"/>
              <a:t>sint</a:t>
            </a:r>
            <a:r>
              <a:rPr kumimoji="1" lang="en-US" altLang="ja-JP" dirty="0"/>
              <a:t> </a:t>
            </a:r>
            <a:r>
              <a:rPr kumimoji="1" lang="en-US" altLang="ja-JP" dirty="0" err="1"/>
              <a:t>labitur</a:t>
            </a:r>
            <a:r>
              <a:rPr kumimoji="1" lang="en-US" altLang="ja-JP" dirty="0"/>
              <a:t> </a:t>
            </a:r>
            <a:r>
              <a:rPr kumimoji="1" lang="en-US" altLang="ja-JP" dirty="0" err="1"/>
              <a:t>ut.</a:t>
            </a:r>
            <a:r>
              <a:rPr kumimoji="1" lang="en-US" altLang="ja-JP" dirty="0"/>
              <a:t> Ad per </a:t>
            </a:r>
            <a:r>
              <a:rPr kumimoji="1" lang="en-US" altLang="ja-JP" dirty="0" err="1"/>
              <a:t>accusamus</a:t>
            </a:r>
            <a:r>
              <a:rPr kumimoji="1" lang="en-US" altLang="ja-JP" dirty="0"/>
              <a:t> </a:t>
            </a:r>
            <a:r>
              <a:rPr kumimoji="1" lang="en-US" altLang="ja-JP" dirty="0" err="1"/>
              <a:t>scripserit</a:t>
            </a:r>
            <a:r>
              <a:rPr kumimoji="1" lang="en-US" altLang="ja-JP" dirty="0"/>
              <a:t> </a:t>
            </a:r>
            <a:r>
              <a:rPr kumimoji="1" lang="en-US" altLang="ja-JP" dirty="0" err="1"/>
              <a:t>mediocritatem</a:t>
            </a:r>
            <a:r>
              <a:rPr kumimoji="1" lang="en-US" altLang="ja-JP" dirty="0"/>
              <a:t>, in </a:t>
            </a:r>
            <a:r>
              <a:rPr kumimoji="1" lang="en-US" altLang="ja-JP" dirty="0" err="1"/>
              <a:t>fuisset</a:t>
            </a:r>
            <a:r>
              <a:rPr kumimoji="1" lang="en-US" altLang="ja-JP" dirty="0"/>
              <a:t> </a:t>
            </a:r>
            <a:r>
              <a:rPr kumimoji="1" lang="en-US" altLang="ja-JP" dirty="0" err="1"/>
              <a:t>urbanitas</a:t>
            </a:r>
            <a:r>
              <a:rPr kumimoji="1" lang="en-US" altLang="ja-JP" dirty="0"/>
              <a:t> </a:t>
            </a:r>
            <a:r>
              <a:rPr kumimoji="1" lang="en-US" altLang="ja-JP" dirty="0" err="1"/>
              <a:t>dissentiet</a:t>
            </a:r>
            <a:r>
              <a:rPr kumimoji="1" lang="en-US" altLang="ja-JP" dirty="0"/>
              <a:t> </a:t>
            </a:r>
            <a:r>
              <a:rPr kumimoji="1" lang="en-US" altLang="ja-JP" dirty="0" err="1"/>
              <a:t>eos</a:t>
            </a:r>
            <a:r>
              <a:rPr kumimoji="1" lang="en-US" altLang="ja-JP" dirty="0"/>
              <a:t>.</a:t>
            </a:r>
            <a:endParaRPr kumimoji="1" lang="ja-JP" altLang="en-US" dirty="0"/>
          </a:p>
        </p:txBody>
      </p:sp>
      <p:sp>
        <p:nvSpPr>
          <p:cNvPr id="23" name="テキスト プレースホルダー 22"/>
          <p:cNvSpPr>
            <a:spLocks noGrp="1"/>
          </p:cNvSpPr>
          <p:nvPr>
            <p:ph type="body" sz="quarter" idx="23"/>
          </p:nvPr>
        </p:nvSpPr>
        <p:spPr/>
        <p:txBody>
          <a:bodyPr/>
          <a:lstStyle/>
          <a:p>
            <a:r>
              <a:rPr kumimoji="1" lang="en-US" altLang="ja-JP" dirty="0"/>
              <a:t>We satisfy</a:t>
            </a:r>
            <a:endParaRPr kumimoji="1" lang="ja-JP" altLang="en-US" dirty="0"/>
          </a:p>
        </p:txBody>
      </p:sp>
      <p:pic>
        <p:nvPicPr>
          <p:cNvPr id="36" name="図プレースホルダー 35"/>
          <p:cNvPicPr>
            <a:picLocks noGrp="1" noChangeAspect="1"/>
          </p:cNvPicPr>
          <p:nvPr>
            <p:ph type="pic" sz="quarter" idx="24"/>
          </p:nvPr>
        </p:nvPicPr>
        <p:blipFill>
          <a:blip r:embed="rId3" cstate="print">
            <a:extLst>
              <a:ext uri="{28A0092B-C50C-407E-A947-70E740481C1C}">
                <a14:useLocalDpi xmlns:a14="http://schemas.microsoft.com/office/drawing/2010/main" val="0"/>
              </a:ext>
            </a:extLst>
          </a:blip>
          <a:srcRect/>
          <a:stretch>
            <a:fillRect/>
          </a:stretch>
        </p:blipFill>
        <p:spPr/>
      </p:pic>
      <p:pic>
        <p:nvPicPr>
          <p:cNvPr id="37" name="図プレースホルダー 36"/>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a:stretch>
            <a:fillRect/>
          </a:stretch>
        </p:blipFill>
        <p:spPr/>
      </p:pic>
      <p:pic>
        <p:nvPicPr>
          <p:cNvPr id="38" name="図プレースホルダー 37"/>
          <p:cNvPicPr>
            <a:picLocks noGrp="1" noChangeAspect="1"/>
          </p:cNvPicPr>
          <p:nvPr>
            <p:ph type="pic" sz="quarter" idx="21"/>
          </p:nvPr>
        </p:nvPicPr>
        <p:blipFill>
          <a:blip r:embed="rId5"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15"/>
          </p:nvPr>
        </p:nvSpPr>
        <p:spPr/>
      </p:sp>
    </p:spTree>
    <p:extLst>
      <p:ext uri="{BB962C8B-B14F-4D97-AF65-F5344CB8AC3E}">
        <p14:creationId xmlns:p14="http://schemas.microsoft.com/office/powerpoint/2010/main" val="4395062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519">
        <p15:prstTrans prst="pageCurlSingle"/>
      </p:transition>
    </mc:Choice>
    <mc:Fallback xmlns="">
      <p:transition spd="slow" advTm="9519">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2"/>
          </p:nvPr>
        </p:nvSpPr>
        <p:spPr>
          <a:xfrm>
            <a:off x="5712608" y="4698914"/>
            <a:ext cx="8545863" cy="3805006"/>
          </a:xfrm>
        </p:spPr>
        <p:txBody>
          <a:bodyPr>
            <a:normAutofit lnSpcReduction="10000"/>
          </a:bodyPr>
          <a:lstStyle/>
          <a:p>
            <a:pPr algn="just"/>
            <a:r>
              <a:rPr lang="it-IT" sz="2600" i="1"/>
              <a:t>API</a:t>
            </a:r>
            <a:r>
              <a:rPr lang="it-IT" sz="2600"/>
              <a:t> adalah singkatan dari </a:t>
            </a:r>
            <a:r>
              <a:rPr lang="it-IT" sz="2600" b="1" i="1"/>
              <a:t>Application Programming Interface</a:t>
            </a:r>
            <a:r>
              <a:rPr lang="it-IT" sz="2600"/>
              <a:t>, yang merupakan sekumpulan perintah, fungsi, serta protokol yang dapat digunakan oleh </a:t>
            </a:r>
            <a:r>
              <a:rPr lang="it-IT" sz="2600" i="1"/>
              <a:t>programmer</a:t>
            </a:r>
            <a:r>
              <a:rPr lang="it-IT" sz="2600"/>
              <a:t> saat membangun </a:t>
            </a:r>
            <a:r>
              <a:rPr lang="it-IT" sz="2600" i="1"/>
              <a:t>software</a:t>
            </a:r>
            <a:r>
              <a:rPr lang="it-IT" sz="2600"/>
              <a:t> untuk sistem operasi tertentu.</a:t>
            </a:r>
          </a:p>
          <a:p>
            <a:pPr algn="just"/>
            <a:r>
              <a:rPr kumimoji="1" lang="en-US" altLang="ja-JP" sz="2600"/>
              <a:t>Dapat diartikan juga sebagai penerjemah komunikasi antara klien dengan server untuk menyederhanakan implementasi dan perbaikan </a:t>
            </a:r>
            <a:r>
              <a:rPr kumimoji="1" lang="en-US" altLang="ja-JP" sz="2600" i="1"/>
              <a:t>software</a:t>
            </a:r>
            <a:r>
              <a:rPr kumimoji="1" lang="en-US" altLang="ja-JP" sz="2600"/>
              <a:t>.</a:t>
            </a:r>
            <a:endParaRPr kumimoji="1" lang="en-US" altLang="ja-JP" sz="2600" dirty="0"/>
          </a:p>
        </p:txBody>
      </p:sp>
      <p:sp>
        <p:nvSpPr>
          <p:cNvPr id="6" name="テキスト プレースホルダー 5"/>
          <p:cNvSpPr>
            <a:spLocks noGrp="1"/>
          </p:cNvSpPr>
          <p:nvPr>
            <p:ph type="body" sz="quarter" idx="13"/>
          </p:nvPr>
        </p:nvSpPr>
        <p:spPr/>
        <p:txBody>
          <a:bodyPr/>
          <a:lstStyle/>
          <a:p>
            <a:r>
              <a:rPr kumimoji="1" lang="en-US" altLang="ja-JP"/>
              <a:t>Apa itu API ?</a:t>
            </a:r>
            <a:endParaRPr kumimoji="1" lang="ja-JP" altLang="en-US" dirty="0"/>
          </a:p>
        </p:txBody>
      </p:sp>
      <p:sp>
        <p:nvSpPr>
          <p:cNvPr id="7" name="フッター プレースホルダー 6"/>
          <p:cNvSpPr>
            <a:spLocks noGrp="1"/>
          </p:cNvSpPr>
          <p:nvPr>
            <p:ph type="ftr" sz="quarter" idx="10"/>
          </p:nvPr>
        </p:nvSpPr>
        <p:spPr/>
        <p:txBody>
          <a:bodyPr/>
          <a:lstStyle/>
          <a:p>
            <a:r>
              <a:rPr lang="en-US"/>
              <a:t>D-4 Teknik Informatika | Teknologi Informasi</a:t>
            </a:r>
          </a:p>
          <a:p>
            <a:r>
              <a:rPr lang="en-US"/>
              <a:t>Politeknik Negeri Jember</a:t>
            </a:r>
            <a:endParaRPr lang="en-US" dirty="0"/>
          </a:p>
        </p:txBody>
      </p:sp>
      <p:sp>
        <p:nvSpPr>
          <p:cNvPr id="8" name="スライド番号プレースホルダー 7"/>
          <p:cNvSpPr>
            <a:spLocks noGrp="1"/>
          </p:cNvSpPr>
          <p:nvPr>
            <p:ph type="sldNum" sz="quarter" idx="11"/>
          </p:nvPr>
        </p:nvSpPr>
        <p:spPr/>
        <p:txBody>
          <a:bodyPr/>
          <a:lstStyle/>
          <a:p>
            <a:fld id="{03EB59E2-90B9-4CD3-AC74-D672227E13C3}" type="slidenum">
              <a:rPr lang="en-US" smtClean="0"/>
              <a:pPr/>
              <a:t>3</a:t>
            </a:fld>
            <a:endParaRPr lang="en-US" dirty="0"/>
          </a:p>
        </p:txBody>
      </p:sp>
    </p:spTree>
    <p:extLst>
      <p:ext uri="{BB962C8B-B14F-4D97-AF65-F5344CB8AC3E}">
        <p14:creationId xmlns:p14="http://schemas.microsoft.com/office/powerpoint/2010/main" val="11664923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735">
        <p15:prstTrans prst="wind"/>
      </p:transition>
    </mc:Choice>
    <mc:Fallback xmlns="">
      <p:transition spd="slow" advTm="2735">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a:t>Our Promises</a:t>
            </a:r>
            <a:endParaRPr kumimoji="1" lang="ja-JP" altLang="en-US" dirty="0"/>
          </a:p>
        </p:txBody>
      </p:sp>
      <p:sp>
        <p:nvSpPr>
          <p:cNvPr id="3" name="フッター プレースホルダー 2"/>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30</a:t>
            </a:fld>
            <a:endParaRPr lang="en-US" dirty="0"/>
          </a:p>
        </p:txBody>
      </p:sp>
      <p:sp>
        <p:nvSpPr>
          <p:cNvPr id="24" name="テキスト プレースホルダー 23"/>
          <p:cNvSpPr>
            <a:spLocks noGrp="1"/>
          </p:cNvSpPr>
          <p:nvPr>
            <p:ph type="body" sz="quarter" idx="12"/>
          </p:nvPr>
        </p:nvSpPr>
        <p:spPr/>
        <p:txBody>
          <a:bodyPr>
            <a:normAutofit/>
          </a:bodyPr>
          <a:lstStyle/>
          <a:p>
            <a:r>
              <a:rPr kumimoji="1" lang="en-US" altLang="ja-JP" dirty="0"/>
              <a:t>At </a:t>
            </a:r>
            <a:r>
              <a:rPr kumimoji="1" lang="en-US" altLang="ja-JP" dirty="0" err="1"/>
              <a:t>etiam</a:t>
            </a:r>
            <a:r>
              <a:rPr kumimoji="1" lang="en-US" altLang="ja-JP" dirty="0"/>
              <a:t> </a:t>
            </a:r>
            <a:r>
              <a:rPr kumimoji="1" lang="en-US" altLang="ja-JP" dirty="0" err="1"/>
              <a:t>iudico</a:t>
            </a:r>
            <a:r>
              <a:rPr kumimoji="1" lang="en-US" altLang="ja-JP" dirty="0"/>
              <a:t> </a:t>
            </a:r>
            <a:r>
              <a:rPr kumimoji="1" lang="en-US" altLang="ja-JP" dirty="0" err="1"/>
              <a:t>legere</a:t>
            </a:r>
            <a:r>
              <a:rPr kumimoji="1" lang="en-US" altLang="ja-JP" dirty="0"/>
              <a:t> </a:t>
            </a:r>
            <a:r>
              <a:rPr kumimoji="1" lang="en-US" altLang="ja-JP" dirty="0" err="1"/>
              <a:t>mel</a:t>
            </a:r>
            <a:r>
              <a:rPr kumimoji="1" lang="en-US" altLang="ja-JP" dirty="0"/>
              <a:t>. Et stet </a:t>
            </a:r>
            <a:r>
              <a:rPr kumimoji="1" lang="en-US" altLang="ja-JP" dirty="0" err="1"/>
              <a:t>mediocrem</a:t>
            </a:r>
            <a:r>
              <a:rPr kumimoji="1" lang="en-US" altLang="ja-JP" dirty="0"/>
              <a:t> </a:t>
            </a:r>
            <a:r>
              <a:rPr kumimoji="1" lang="en-US" altLang="ja-JP" dirty="0" err="1"/>
              <a:t>torquatos</a:t>
            </a:r>
            <a:r>
              <a:rPr kumimoji="1" lang="en-US" altLang="ja-JP" dirty="0"/>
              <a:t> qui, </a:t>
            </a:r>
            <a:r>
              <a:rPr kumimoji="1" lang="en-US" altLang="ja-JP" dirty="0" err="1"/>
              <a:t>ut</a:t>
            </a:r>
            <a:r>
              <a:rPr kumimoji="1" lang="en-US" altLang="ja-JP" dirty="0"/>
              <a:t> facer </a:t>
            </a:r>
            <a:r>
              <a:rPr kumimoji="1" lang="en-US" altLang="ja-JP" dirty="0" err="1"/>
              <a:t>laudem</a:t>
            </a:r>
            <a:r>
              <a:rPr kumimoji="1" lang="en-US" altLang="ja-JP" dirty="0"/>
              <a:t> </a:t>
            </a:r>
            <a:r>
              <a:rPr kumimoji="1" lang="en-US" altLang="ja-JP" dirty="0" err="1"/>
              <a:t>maluisset</a:t>
            </a:r>
            <a:r>
              <a:rPr kumimoji="1" lang="en-US" altLang="ja-JP" dirty="0"/>
              <a:t> vis. Sea at nihil </a:t>
            </a:r>
            <a:r>
              <a:rPr kumimoji="1" lang="en-US" altLang="ja-JP" dirty="0" err="1"/>
              <a:t>tempor</a:t>
            </a:r>
            <a:r>
              <a:rPr kumimoji="1" lang="en-US" altLang="ja-JP" dirty="0"/>
              <a:t>. Duo an </a:t>
            </a:r>
            <a:r>
              <a:rPr kumimoji="1" lang="en-US" altLang="ja-JP" dirty="0" err="1"/>
              <a:t>aliquam</a:t>
            </a:r>
            <a:r>
              <a:rPr kumimoji="1" lang="en-US" altLang="ja-JP" dirty="0"/>
              <a:t> </a:t>
            </a:r>
            <a:r>
              <a:rPr kumimoji="1" lang="en-US" altLang="ja-JP" dirty="0" err="1"/>
              <a:t>feugiat</a:t>
            </a:r>
            <a:r>
              <a:rPr kumimoji="1" lang="en-US" altLang="ja-JP" dirty="0"/>
              <a:t> </a:t>
            </a:r>
            <a:r>
              <a:rPr kumimoji="1" lang="en-US" altLang="ja-JP" dirty="0" err="1"/>
              <a:t>senserit</a:t>
            </a:r>
            <a:r>
              <a:rPr kumimoji="1" lang="en-US" altLang="ja-JP" dirty="0"/>
              <a:t>. In </a:t>
            </a:r>
            <a:r>
              <a:rPr kumimoji="1" lang="en-US" altLang="ja-JP" dirty="0" err="1"/>
              <a:t>suas</a:t>
            </a:r>
            <a:r>
              <a:rPr kumimoji="1" lang="en-US" altLang="ja-JP" dirty="0"/>
              <a:t> </a:t>
            </a:r>
            <a:r>
              <a:rPr kumimoji="1" lang="en-US" altLang="ja-JP" dirty="0" err="1"/>
              <a:t>alienum</a:t>
            </a:r>
            <a:r>
              <a:rPr kumimoji="1" lang="en-US" altLang="ja-JP" dirty="0"/>
              <a:t> </a:t>
            </a:r>
            <a:r>
              <a:rPr kumimoji="1" lang="en-US" altLang="ja-JP" dirty="0" err="1"/>
              <a:t>eum</a:t>
            </a:r>
            <a:r>
              <a:rPr kumimoji="1" lang="en-US" altLang="ja-JP" dirty="0"/>
              <a:t>. </a:t>
            </a:r>
            <a:endParaRPr kumimoji="1" lang="ja-JP" altLang="en-US" dirty="0"/>
          </a:p>
        </p:txBody>
      </p:sp>
      <p:sp>
        <p:nvSpPr>
          <p:cNvPr id="25" name="テキスト プレースホルダー 24"/>
          <p:cNvSpPr>
            <a:spLocks noGrp="1"/>
          </p:cNvSpPr>
          <p:nvPr>
            <p:ph type="body" sz="quarter" idx="13"/>
          </p:nvPr>
        </p:nvSpPr>
        <p:spPr/>
        <p:txBody>
          <a:bodyPr/>
          <a:lstStyle/>
          <a:p>
            <a:r>
              <a:rPr kumimoji="1" lang="en-US" altLang="ja-JP" dirty="0"/>
              <a:t>We care</a:t>
            </a:r>
            <a:endParaRPr kumimoji="1" lang="ja-JP" altLang="en-US" dirty="0"/>
          </a:p>
        </p:txBody>
      </p:sp>
      <p:sp>
        <p:nvSpPr>
          <p:cNvPr id="27" name="テキスト プレースホルダー 26"/>
          <p:cNvSpPr>
            <a:spLocks noGrp="1"/>
          </p:cNvSpPr>
          <p:nvPr>
            <p:ph type="body" sz="quarter" idx="15"/>
          </p:nvPr>
        </p:nvSpPr>
        <p:spPr/>
        <p:txBody>
          <a:bodyPr>
            <a:normAutofit/>
          </a:bodyPr>
          <a:lstStyle/>
          <a:p>
            <a:r>
              <a:rPr kumimoji="1" lang="en-US" altLang="ja-JP" dirty="0"/>
              <a:t>An </a:t>
            </a:r>
            <a:r>
              <a:rPr kumimoji="1" lang="en-US" altLang="ja-JP" dirty="0" err="1"/>
              <a:t>eam</a:t>
            </a:r>
            <a:r>
              <a:rPr kumimoji="1" lang="en-US" altLang="ja-JP" dirty="0"/>
              <a:t> </a:t>
            </a:r>
            <a:r>
              <a:rPr kumimoji="1" lang="en-US" altLang="ja-JP" dirty="0" err="1"/>
              <a:t>nullam</a:t>
            </a:r>
            <a:r>
              <a:rPr kumimoji="1" lang="en-US" altLang="ja-JP" dirty="0"/>
              <a:t> </a:t>
            </a:r>
            <a:r>
              <a:rPr kumimoji="1" lang="en-US" altLang="ja-JP" dirty="0" err="1"/>
              <a:t>everti</a:t>
            </a:r>
            <a:r>
              <a:rPr kumimoji="1" lang="en-US" altLang="ja-JP" dirty="0"/>
              <a:t> </a:t>
            </a:r>
            <a:r>
              <a:rPr kumimoji="1" lang="en-US" altLang="ja-JP" dirty="0" err="1"/>
              <a:t>efficiendi</a:t>
            </a:r>
            <a:r>
              <a:rPr kumimoji="1" lang="en-US" altLang="ja-JP" dirty="0"/>
              <a:t>, has sale </a:t>
            </a:r>
            <a:r>
              <a:rPr kumimoji="1" lang="en-US" altLang="ja-JP" dirty="0" err="1"/>
              <a:t>malorum</a:t>
            </a:r>
            <a:r>
              <a:rPr kumimoji="1" lang="en-US" altLang="ja-JP" dirty="0"/>
              <a:t> </a:t>
            </a:r>
            <a:r>
              <a:rPr kumimoji="1" lang="en-US" altLang="ja-JP" dirty="0" err="1"/>
              <a:t>detraxit</a:t>
            </a:r>
            <a:r>
              <a:rPr kumimoji="1" lang="en-US" altLang="ja-JP" dirty="0"/>
              <a:t> in, et </a:t>
            </a:r>
            <a:r>
              <a:rPr kumimoji="1" lang="en-US" altLang="ja-JP" dirty="0" err="1"/>
              <a:t>meliore</a:t>
            </a:r>
            <a:r>
              <a:rPr kumimoji="1" lang="en-US" altLang="ja-JP" dirty="0"/>
              <a:t> </a:t>
            </a:r>
            <a:r>
              <a:rPr kumimoji="1" lang="en-US" altLang="ja-JP" dirty="0" err="1"/>
              <a:t>epicuri</a:t>
            </a:r>
            <a:r>
              <a:rPr kumimoji="1" lang="en-US" altLang="ja-JP" dirty="0"/>
              <a:t> </a:t>
            </a:r>
            <a:r>
              <a:rPr kumimoji="1" lang="en-US" altLang="ja-JP" dirty="0" err="1"/>
              <a:t>assueverit</a:t>
            </a:r>
            <a:r>
              <a:rPr kumimoji="1" lang="en-US" altLang="ja-JP" dirty="0"/>
              <a:t> </a:t>
            </a:r>
            <a:r>
              <a:rPr kumimoji="1" lang="en-US" altLang="ja-JP" dirty="0" err="1"/>
              <a:t>mel</a:t>
            </a:r>
            <a:r>
              <a:rPr kumimoji="1" lang="en-US" altLang="ja-JP" dirty="0"/>
              <a:t>. </a:t>
            </a:r>
            <a:r>
              <a:rPr kumimoji="1" lang="en-US" altLang="ja-JP" dirty="0" err="1"/>
              <a:t>Harum</a:t>
            </a:r>
            <a:r>
              <a:rPr kumimoji="1" lang="en-US" altLang="ja-JP" dirty="0"/>
              <a:t> </a:t>
            </a:r>
            <a:r>
              <a:rPr kumimoji="1" lang="en-US" altLang="ja-JP" dirty="0" err="1"/>
              <a:t>ludus</a:t>
            </a:r>
            <a:r>
              <a:rPr kumimoji="1" lang="en-US" altLang="ja-JP" dirty="0"/>
              <a:t> </a:t>
            </a:r>
            <a:r>
              <a:rPr kumimoji="1" lang="en-US" altLang="ja-JP" dirty="0" err="1"/>
              <a:t>civibus</a:t>
            </a:r>
            <a:r>
              <a:rPr kumimoji="1" lang="en-US" altLang="ja-JP" dirty="0"/>
              <a:t> et </a:t>
            </a:r>
            <a:r>
              <a:rPr kumimoji="1" lang="en-US" altLang="ja-JP" dirty="0" err="1"/>
              <a:t>eos</a:t>
            </a:r>
            <a:r>
              <a:rPr kumimoji="1" lang="en-US" altLang="ja-JP" dirty="0"/>
              <a:t>, </a:t>
            </a:r>
            <a:r>
              <a:rPr kumimoji="1" lang="en-US" altLang="ja-JP" dirty="0" err="1"/>
              <a:t>mei</a:t>
            </a:r>
            <a:r>
              <a:rPr kumimoji="1" lang="en-US" altLang="ja-JP" dirty="0"/>
              <a:t> cu facer </a:t>
            </a:r>
            <a:r>
              <a:rPr kumimoji="1" lang="en-US" altLang="ja-JP" dirty="0" err="1"/>
              <a:t>affert</a:t>
            </a:r>
            <a:r>
              <a:rPr kumimoji="1" lang="en-US" altLang="ja-JP" dirty="0"/>
              <a:t> </a:t>
            </a:r>
            <a:r>
              <a:rPr kumimoji="1" lang="en-US" altLang="ja-JP" dirty="0" err="1"/>
              <a:t>adolescens</a:t>
            </a:r>
            <a:r>
              <a:rPr kumimoji="1" lang="en-US" altLang="ja-JP" dirty="0"/>
              <a:t>. </a:t>
            </a:r>
            <a:endParaRPr kumimoji="1" lang="ja-JP" altLang="en-US" dirty="0"/>
          </a:p>
        </p:txBody>
      </p:sp>
      <p:sp>
        <p:nvSpPr>
          <p:cNvPr id="28" name="テキスト プレースホルダー 27"/>
          <p:cNvSpPr>
            <a:spLocks noGrp="1"/>
          </p:cNvSpPr>
          <p:nvPr>
            <p:ph type="body" sz="quarter" idx="16"/>
          </p:nvPr>
        </p:nvSpPr>
        <p:spPr/>
        <p:txBody>
          <a:bodyPr/>
          <a:lstStyle/>
          <a:p>
            <a:r>
              <a:rPr kumimoji="1" lang="en-US" altLang="ja-JP" dirty="0"/>
              <a:t>We share</a:t>
            </a:r>
            <a:endParaRPr kumimoji="1" lang="ja-JP" altLang="en-US" dirty="0"/>
          </a:p>
        </p:txBody>
      </p:sp>
      <p:sp>
        <p:nvSpPr>
          <p:cNvPr id="30" name="テキスト プレースホルダー 29"/>
          <p:cNvSpPr>
            <a:spLocks noGrp="1"/>
          </p:cNvSpPr>
          <p:nvPr>
            <p:ph type="body" sz="quarter" idx="18"/>
          </p:nvPr>
        </p:nvSpPr>
        <p:spPr/>
        <p:txBody>
          <a:bodyPr/>
          <a:lstStyle/>
          <a:p>
            <a:r>
              <a:rPr kumimoji="1" lang="en-US" altLang="ja-JP" dirty="0"/>
              <a:t>Ne </a:t>
            </a:r>
            <a:r>
              <a:rPr kumimoji="1" lang="en-US" altLang="ja-JP" dirty="0" err="1"/>
              <a:t>harum</a:t>
            </a:r>
            <a:r>
              <a:rPr kumimoji="1" lang="en-US" altLang="ja-JP" dirty="0"/>
              <a:t> </a:t>
            </a:r>
            <a:r>
              <a:rPr kumimoji="1" lang="en-US" altLang="ja-JP" dirty="0" err="1"/>
              <a:t>adolescens</a:t>
            </a:r>
            <a:r>
              <a:rPr kumimoji="1" lang="en-US" altLang="ja-JP" dirty="0"/>
              <a:t> cum, liber </a:t>
            </a:r>
            <a:r>
              <a:rPr kumimoji="1" lang="en-US" altLang="ja-JP" dirty="0" err="1"/>
              <a:t>dolorum</a:t>
            </a:r>
            <a:r>
              <a:rPr kumimoji="1" lang="en-US" altLang="ja-JP" dirty="0"/>
              <a:t> </a:t>
            </a:r>
            <a:r>
              <a:rPr kumimoji="1" lang="en-US" altLang="ja-JP" dirty="0" err="1"/>
              <a:t>eum</a:t>
            </a:r>
            <a:r>
              <a:rPr kumimoji="1" lang="en-US" altLang="ja-JP" dirty="0"/>
              <a:t> et. </a:t>
            </a:r>
            <a:r>
              <a:rPr kumimoji="1" lang="en-US" altLang="ja-JP" dirty="0" err="1"/>
              <a:t>Persius</a:t>
            </a:r>
            <a:r>
              <a:rPr kumimoji="1" lang="en-US" altLang="ja-JP" dirty="0"/>
              <a:t> </a:t>
            </a:r>
            <a:r>
              <a:rPr kumimoji="1" lang="en-US" altLang="ja-JP" dirty="0" err="1"/>
              <a:t>eligendi</a:t>
            </a:r>
            <a:r>
              <a:rPr kumimoji="1" lang="en-US" altLang="ja-JP" dirty="0"/>
              <a:t> </a:t>
            </a:r>
            <a:r>
              <a:rPr kumimoji="1" lang="en-US" altLang="ja-JP" dirty="0" err="1"/>
              <a:t>ei</a:t>
            </a:r>
            <a:r>
              <a:rPr kumimoji="1" lang="en-US" altLang="ja-JP" dirty="0"/>
              <a:t> vim. Fugit </a:t>
            </a:r>
            <a:r>
              <a:rPr kumimoji="1" lang="en-US" altLang="ja-JP" dirty="0" err="1"/>
              <a:t>viris</a:t>
            </a:r>
            <a:r>
              <a:rPr kumimoji="1" lang="en-US" altLang="ja-JP" dirty="0"/>
              <a:t> </a:t>
            </a:r>
            <a:r>
              <a:rPr kumimoji="1" lang="en-US" altLang="ja-JP" dirty="0" err="1"/>
              <a:t>rationibus</a:t>
            </a:r>
            <a:r>
              <a:rPr kumimoji="1" lang="en-US" altLang="ja-JP" dirty="0"/>
              <a:t> </a:t>
            </a:r>
            <a:r>
              <a:rPr kumimoji="1" lang="en-US" altLang="ja-JP" dirty="0" err="1"/>
              <a:t>usu</a:t>
            </a:r>
            <a:r>
              <a:rPr kumimoji="1" lang="en-US" altLang="ja-JP" dirty="0"/>
              <a:t> </a:t>
            </a:r>
            <a:r>
              <a:rPr kumimoji="1" lang="en-US" altLang="ja-JP" dirty="0" err="1"/>
              <a:t>eu</a:t>
            </a:r>
            <a:r>
              <a:rPr kumimoji="1" lang="en-US" altLang="ja-JP" dirty="0"/>
              <a:t>. No </a:t>
            </a:r>
            <a:r>
              <a:rPr kumimoji="1" lang="en-US" altLang="ja-JP" dirty="0" err="1"/>
              <a:t>assum</a:t>
            </a:r>
            <a:r>
              <a:rPr kumimoji="1" lang="en-US" altLang="ja-JP" dirty="0"/>
              <a:t> </a:t>
            </a:r>
            <a:r>
              <a:rPr kumimoji="1" lang="en-US" altLang="ja-JP" dirty="0" err="1"/>
              <a:t>appellantur</a:t>
            </a:r>
            <a:r>
              <a:rPr kumimoji="1" lang="en-US" altLang="ja-JP" dirty="0"/>
              <a:t> </a:t>
            </a:r>
            <a:r>
              <a:rPr kumimoji="1" lang="en-US" altLang="ja-JP" dirty="0" err="1"/>
              <a:t>vel</a:t>
            </a:r>
            <a:r>
              <a:rPr kumimoji="1" lang="en-US" altLang="ja-JP" dirty="0"/>
              <a:t>, </a:t>
            </a:r>
            <a:r>
              <a:rPr kumimoji="1" lang="en-US" altLang="ja-JP" dirty="0" err="1"/>
              <a:t>nonumy</a:t>
            </a:r>
            <a:r>
              <a:rPr kumimoji="1" lang="en-US" altLang="ja-JP" dirty="0"/>
              <a:t> </a:t>
            </a:r>
            <a:r>
              <a:rPr kumimoji="1" lang="en-US" altLang="ja-JP" dirty="0" err="1"/>
              <a:t>luptatum</a:t>
            </a:r>
            <a:r>
              <a:rPr kumimoji="1" lang="en-US" altLang="ja-JP" dirty="0"/>
              <a:t> an </a:t>
            </a:r>
            <a:r>
              <a:rPr kumimoji="1" lang="en-US" altLang="ja-JP" dirty="0" err="1"/>
              <a:t>eum</a:t>
            </a:r>
            <a:r>
              <a:rPr kumimoji="1" lang="en-US" altLang="ja-JP" dirty="0"/>
              <a:t>.</a:t>
            </a:r>
            <a:endParaRPr kumimoji="1" lang="ja-JP" altLang="en-US" dirty="0"/>
          </a:p>
        </p:txBody>
      </p:sp>
      <p:sp>
        <p:nvSpPr>
          <p:cNvPr id="31" name="テキスト プレースホルダー 30"/>
          <p:cNvSpPr>
            <a:spLocks noGrp="1"/>
          </p:cNvSpPr>
          <p:nvPr>
            <p:ph type="body" sz="quarter" idx="19"/>
          </p:nvPr>
        </p:nvSpPr>
        <p:spPr/>
        <p:txBody>
          <a:bodyPr/>
          <a:lstStyle/>
          <a:p>
            <a:r>
              <a:rPr kumimoji="1" lang="en-US" altLang="ja-JP" dirty="0"/>
              <a:t>We create</a:t>
            </a:r>
            <a:endParaRPr kumimoji="1" lang="ja-JP" altLang="en-US" dirty="0"/>
          </a:p>
        </p:txBody>
      </p:sp>
      <p:sp>
        <p:nvSpPr>
          <p:cNvPr id="33" name="テキスト プレースホルダー 32"/>
          <p:cNvSpPr>
            <a:spLocks noGrp="1"/>
          </p:cNvSpPr>
          <p:nvPr>
            <p:ph type="body" sz="quarter" idx="21"/>
          </p:nvPr>
        </p:nvSpPr>
        <p:spPr/>
        <p:txBody>
          <a:bodyPr/>
          <a:lstStyle/>
          <a:p>
            <a:r>
              <a:rPr kumimoji="1" lang="en-US" altLang="ja-JP" dirty="0"/>
              <a:t>Pro </a:t>
            </a:r>
            <a:r>
              <a:rPr kumimoji="1" lang="en-US" altLang="ja-JP" dirty="0" err="1"/>
              <a:t>ut</a:t>
            </a:r>
            <a:r>
              <a:rPr kumimoji="1" lang="en-US" altLang="ja-JP" dirty="0"/>
              <a:t> </a:t>
            </a:r>
            <a:r>
              <a:rPr kumimoji="1" lang="en-US" altLang="ja-JP" dirty="0" err="1"/>
              <a:t>rebum</a:t>
            </a:r>
            <a:r>
              <a:rPr kumimoji="1" lang="en-US" altLang="ja-JP" dirty="0"/>
              <a:t> </a:t>
            </a:r>
            <a:r>
              <a:rPr kumimoji="1" lang="en-US" altLang="ja-JP" dirty="0" err="1"/>
              <a:t>assum</a:t>
            </a:r>
            <a:r>
              <a:rPr kumimoji="1" lang="en-US" altLang="ja-JP" dirty="0"/>
              <a:t>, et </a:t>
            </a:r>
            <a:r>
              <a:rPr kumimoji="1" lang="en-US" altLang="ja-JP" dirty="0" err="1"/>
              <a:t>meis</a:t>
            </a:r>
            <a:r>
              <a:rPr kumimoji="1" lang="en-US" altLang="ja-JP" dirty="0"/>
              <a:t> omnium </a:t>
            </a:r>
            <a:r>
              <a:rPr kumimoji="1" lang="en-US" altLang="ja-JP" dirty="0" err="1"/>
              <a:t>volumus</a:t>
            </a:r>
            <a:r>
              <a:rPr kumimoji="1" lang="en-US" altLang="ja-JP" dirty="0"/>
              <a:t> </a:t>
            </a:r>
            <a:r>
              <a:rPr kumimoji="1" lang="en-US" altLang="ja-JP" dirty="0" err="1"/>
              <a:t>ius</a:t>
            </a:r>
            <a:r>
              <a:rPr kumimoji="1" lang="en-US" altLang="ja-JP" dirty="0"/>
              <a:t>. Qui at </a:t>
            </a:r>
            <a:r>
              <a:rPr kumimoji="1" lang="en-US" altLang="ja-JP" dirty="0" err="1"/>
              <a:t>errem</a:t>
            </a:r>
            <a:r>
              <a:rPr kumimoji="1" lang="en-US" altLang="ja-JP" dirty="0"/>
              <a:t> </a:t>
            </a:r>
            <a:r>
              <a:rPr kumimoji="1" lang="en-US" altLang="ja-JP" dirty="0" err="1"/>
              <a:t>assentior</a:t>
            </a:r>
            <a:r>
              <a:rPr kumimoji="1" lang="en-US" altLang="ja-JP" dirty="0"/>
              <a:t> </a:t>
            </a:r>
            <a:r>
              <a:rPr kumimoji="1" lang="en-US" altLang="ja-JP" dirty="0" err="1"/>
              <a:t>forensibus</a:t>
            </a:r>
            <a:r>
              <a:rPr kumimoji="1" lang="en-US" altLang="ja-JP" dirty="0"/>
              <a:t>, </a:t>
            </a:r>
            <a:r>
              <a:rPr kumimoji="1" lang="en-US" altLang="ja-JP" dirty="0" err="1"/>
              <a:t>mei</a:t>
            </a:r>
            <a:r>
              <a:rPr kumimoji="1" lang="en-US" altLang="ja-JP" dirty="0"/>
              <a:t> </a:t>
            </a:r>
            <a:r>
              <a:rPr kumimoji="1" lang="en-US" altLang="ja-JP" dirty="0" err="1"/>
              <a:t>justo</a:t>
            </a:r>
            <a:r>
              <a:rPr kumimoji="1" lang="en-US" altLang="ja-JP" dirty="0"/>
              <a:t> </a:t>
            </a:r>
            <a:r>
              <a:rPr kumimoji="1" lang="en-US" altLang="ja-JP" dirty="0" err="1"/>
              <a:t>delenit</a:t>
            </a:r>
            <a:r>
              <a:rPr kumimoji="1" lang="en-US" altLang="ja-JP" dirty="0"/>
              <a:t> </a:t>
            </a:r>
            <a:r>
              <a:rPr kumimoji="1" lang="en-US" altLang="ja-JP" dirty="0" err="1"/>
              <a:t>referrentur</a:t>
            </a:r>
            <a:r>
              <a:rPr kumimoji="1" lang="en-US" altLang="ja-JP" dirty="0"/>
              <a:t> ad. </a:t>
            </a:r>
            <a:r>
              <a:rPr kumimoji="1" lang="en-US" altLang="ja-JP" dirty="0" err="1"/>
              <a:t>Habeo</a:t>
            </a:r>
            <a:r>
              <a:rPr kumimoji="1" lang="en-US" altLang="ja-JP" dirty="0"/>
              <a:t> </a:t>
            </a:r>
            <a:r>
              <a:rPr kumimoji="1" lang="en-US" altLang="ja-JP" dirty="0" err="1"/>
              <a:t>illud</a:t>
            </a:r>
            <a:r>
              <a:rPr kumimoji="1" lang="en-US" altLang="ja-JP" dirty="0"/>
              <a:t> </a:t>
            </a:r>
            <a:r>
              <a:rPr kumimoji="1" lang="en-US" altLang="ja-JP" dirty="0" err="1"/>
              <a:t>quando</a:t>
            </a:r>
            <a:r>
              <a:rPr kumimoji="1" lang="en-US" altLang="ja-JP" dirty="0"/>
              <a:t> at </a:t>
            </a:r>
            <a:r>
              <a:rPr kumimoji="1" lang="en-US" altLang="ja-JP" dirty="0" err="1"/>
              <a:t>pri</a:t>
            </a:r>
            <a:r>
              <a:rPr kumimoji="1" lang="en-US" altLang="ja-JP" dirty="0"/>
              <a:t>, </a:t>
            </a:r>
            <a:r>
              <a:rPr kumimoji="1" lang="en-US" altLang="ja-JP" dirty="0" err="1"/>
              <a:t>fastidii</a:t>
            </a:r>
            <a:r>
              <a:rPr kumimoji="1" lang="en-US" altLang="ja-JP" dirty="0"/>
              <a:t> </a:t>
            </a:r>
            <a:r>
              <a:rPr kumimoji="1" lang="en-US" altLang="ja-JP" dirty="0" err="1"/>
              <a:t>euripidis</a:t>
            </a:r>
            <a:r>
              <a:rPr kumimoji="1" lang="en-US" altLang="ja-JP" dirty="0"/>
              <a:t> </a:t>
            </a:r>
            <a:r>
              <a:rPr kumimoji="1" lang="en-US" altLang="ja-JP" dirty="0" err="1"/>
              <a:t>elaboraret</a:t>
            </a:r>
            <a:r>
              <a:rPr kumimoji="1" lang="en-US" altLang="ja-JP" dirty="0"/>
              <a:t> </a:t>
            </a:r>
            <a:r>
              <a:rPr kumimoji="1" lang="en-US" altLang="ja-JP" dirty="0" err="1"/>
              <a:t>usu</a:t>
            </a:r>
            <a:r>
              <a:rPr kumimoji="1" lang="en-US" altLang="ja-JP" dirty="0"/>
              <a:t> </a:t>
            </a:r>
            <a:r>
              <a:rPr kumimoji="1" lang="en-US" altLang="ja-JP" dirty="0" err="1"/>
              <a:t>te</a:t>
            </a:r>
            <a:r>
              <a:rPr kumimoji="1" lang="en-US" altLang="ja-JP" dirty="0"/>
              <a:t>. </a:t>
            </a:r>
            <a:endParaRPr kumimoji="1" lang="ja-JP" altLang="en-US" dirty="0"/>
          </a:p>
        </p:txBody>
      </p:sp>
      <p:sp>
        <p:nvSpPr>
          <p:cNvPr id="34" name="テキスト プレースホルダー 33"/>
          <p:cNvSpPr>
            <a:spLocks noGrp="1"/>
          </p:cNvSpPr>
          <p:nvPr>
            <p:ph type="body" sz="quarter" idx="22"/>
          </p:nvPr>
        </p:nvSpPr>
        <p:spPr/>
        <p:txBody>
          <a:bodyPr/>
          <a:lstStyle/>
          <a:p>
            <a:r>
              <a:rPr kumimoji="1" lang="en-US" altLang="ja-JP" dirty="0"/>
              <a:t>We satisfy</a:t>
            </a:r>
            <a:endParaRPr kumimoji="1" lang="ja-JP" altLang="en-US" dirty="0"/>
          </a:p>
        </p:txBody>
      </p:sp>
      <p:pic>
        <p:nvPicPr>
          <p:cNvPr id="5" name="図プレースホルダー 4"/>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7" name="図プレースホルダー 6"/>
          <p:cNvPicPr>
            <a:picLocks noGrp="1" noChangeAspect="1"/>
          </p:cNvPicPr>
          <p:nvPr>
            <p:ph type="pic" sz="quarter" idx="20"/>
          </p:nvPr>
        </p:nvPicPr>
        <p:blipFill>
          <a:blip r:embed="rId3" cstate="print">
            <a:extLst>
              <a:ext uri="{28A0092B-C50C-407E-A947-70E740481C1C}">
                <a14:useLocalDpi xmlns:a14="http://schemas.microsoft.com/office/drawing/2010/main" val="0"/>
              </a:ext>
            </a:extLst>
          </a:blip>
          <a:srcRect/>
          <a:stretch>
            <a:fillRect/>
          </a:stretch>
        </p:blipFill>
        <p:spPr/>
      </p:pic>
      <p:pic>
        <p:nvPicPr>
          <p:cNvPr id="9" name="図プレースホルダー 8"/>
          <p:cNvPicPr>
            <a:picLocks noGrp="1" noChangeAspect="1"/>
          </p:cNvPicPr>
          <p:nvPr>
            <p:ph type="pic" sz="quarter" idx="17"/>
          </p:nvPr>
        </p:nvPicPr>
        <p:blipFill>
          <a:blip r:embed="rId4" cstate="print">
            <a:extLst>
              <a:ext uri="{28A0092B-C50C-407E-A947-70E740481C1C}">
                <a14:useLocalDpi xmlns:a14="http://schemas.microsoft.com/office/drawing/2010/main" val="0"/>
              </a:ext>
            </a:extLst>
          </a:blip>
          <a:srcRect l="126" r="126"/>
          <a:stretch>
            <a:fillRect/>
          </a:stretch>
        </p:blipFill>
        <p:spPr/>
      </p:pic>
      <p:pic>
        <p:nvPicPr>
          <p:cNvPr id="11" name="図プレースホルダー 10"/>
          <p:cNvPicPr>
            <a:picLocks noGrp="1" noChangeAspect="1"/>
          </p:cNvPicPr>
          <p:nvPr>
            <p:ph type="pic" sz="quarter" idx="23"/>
          </p:nvPr>
        </p:nvPicPr>
        <p:blipFill>
          <a:blip r:embed="rId5" cstate="print">
            <a:extLst>
              <a:ext uri="{28A0092B-C50C-407E-A947-70E740481C1C}">
                <a14:useLocalDpi xmlns:a14="http://schemas.microsoft.com/office/drawing/2010/main" val="0"/>
              </a:ext>
            </a:extLst>
          </a:blip>
          <a:srcRect l="126" r="126"/>
          <a:stretch>
            <a:fillRect/>
          </a:stretch>
        </p:blipFill>
        <p:spPr/>
      </p:pic>
    </p:spTree>
    <p:extLst>
      <p:ext uri="{BB962C8B-B14F-4D97-AF65-F5344CB8AC3E}">
        <p14:creationId xmlns:p14="http://schemas.microsoft.com/office/powerpoint/2010/main" val="29758240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012">
        <p15:prstTrans prst="pageCurlSingle"/>
      </p:transition>
    </mc:Choice>
    <mc:Fallback xmlns="">
      <p:transition spd="slow" advTm="9012">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Our History</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31</a:t>
            </a:fld>
            <a:endParaRPr lang="en-US" dirty="0"/>
          </a:p>
        </p:txBody>
      </p:sp>
      <p:sp>
        <p:nvSpPr>
          <p:cNvPr id="18" name="テキスト プレースホルダー 17"/>
          <p:cNvSpPr>
            <a:spLocks noGrp="1"/>
          </p:cNvSpPr>
          <p:nvPr>
            <p:ph type="body" sz="quarter" idx="12"/>
          </p:nvPr>
        </p:nvSpPr>
        <p:spPr/>
        <p:txBody>
          <a:bodyPr/>
          <a:lstStyle/>
          <a:p>
            <a:r>
              <a:rPr kumimoji="1" lang="en-US" altLang="ja-JP" dirty="0" err="1"/>
              <a:t>Ea</a:t>
            </a:r>
            <a:r>
              <a:rPr kumimoji="1" lang="en-US" altLang="ja-JP" dirty="0"/>
              <a:t> </a:t>
            </a:r>
            <a:r>
              <a:rPr kumimoji="1" lang="en-US" altLang="ja-JP" dirty="0" err="1"/>
              <a:t>elit</a:t>
            </a:r>
            <a:r>
              <a:rPr kumimoji="1" lang="en-US" altLang="ja-JP" dirty="0"/>
              <a:t> </a:t>
            </a:r>
            <a:r>
              <a:rPr kumimoji="1" lang="en-US" altLang="ja-JP" dirty="0" err="1"/>
              <a:t>temporibus</a:t>
            </a:r>
            <a:r>
              <a:rPr kumimoji="1" lang="en-US" altLang="ja-JP" dirty="0"/>
              <a:t> </a:t>
            </a:r>
            <a:r>
              <a:rPr kumimoji="1" lang="en-US" altLang="ja-JP" dirty="0" err="1"/>
              <a:t>intellegebat</a:t>
            </a:r>
            <a:r>
              <a:rPr kumimoji="1" lang="en-US" altLang="ja-JP" dirty="0"/>
              <a:t> </a:t>
            </a:r>
            <a:r>
              <a:rPr kumimoji="1" lang="en-US" altLang="ja-JP" dirty="0" err="1"/>
              <a:t>mel</a:t>
            </a:r>
            <a:r>
              <a:rPr kumimoji="1" lang="en-US" altLang="ja-JP" dirty="0"/>
              <a:t>, at </a:t>
            </a:r>
            <a:r>
              <a:rPr kumimoji="1" lang="en-US" altLang="ja-JP" dirty="0" err="1"/>
              <a:t>odio</a:t>
            </a:r>
            <a:r>
              <a:rPr kumimoji="1" lang="en-US" altLang="ja-JP" dirty="0"/>
              <a:t> maiorum </a:t>
            </a:r>
            <a:r>
              <a:rPr kumimoji="1" lang="en-US" altLang="ja-JP" dirty="0" err="1"/>
              <a:t>efficiantur</a:t>
            </a:r>
            <a:r>
              <a:rPr kumimoji="1" lang="en-US" altLang="ja-JP" dirty="0"/>
              <a:t> </a:t>
            </a:r>
            <a:r>
              <a:rPr kumimoji="1" lang="en-US" altLang="ja-JP" dirty="0" err="1"/>
              <a:t>vix</a:t>
            </a:r>
            <a:r>
              <a:rPr kumimoji="1" lang="en-US" altLang="ja-JP" dirty="0"/>
              <a:t>. </a:t>
            </a:r>
            <a:r>
              <a:rPr kumimoji="1" lang="en-US" altLang="ja-JP" dirty="0" err="1"/>
              <a:t>Usu</a:t>
            </a:r>
            <a:r>
              <a:rPr kumimoji="1" lang="en-US" altLang="ja-JP" dirty="0"/>
              <a:t> id </a:t>
            </a:r>
            <a:r>
              <a:rPr kumimoji="1" lang="en-US" altLang="ja-JP" dirty="0" err="1"/>
              <a:t>tantas</a:t>
            </a:r>
            <a:r>
              <a:rPr kumimoji="1" lang="en-US" altLang="ja-JP" dirty="0"/>
              <a:t> </a:t>
            </a:r>
            <a:r>
              <a:rPr kumimoji="1" lang="en-US" altLang="ja-JP" dirty="0" err="1"/>
              <a:t>quodsi</a:t>
            </a:r>
            <a:r>
              <a:rPr kumimoji="1" lang="en-US" altLang="ja-JP" dirty="0"/>
              <a:t> </a:t>
            </a:r>
            <a:r>
              <a:rPr kumimoji="1" lang="en-US" altLang="ja-JP" dirty="0" err="1"/>
              <a:t>docendi</a:t>
            </a:r>
            <a:r>
              <a:rPr kumimoji="1" lang="en-US" altLang="ja-JP" dirty="0"/>
              <a:t>.</a:t>
            </a:r>
            <a:endParaRPr kumimoji="1" lang="ja-JP" altLang="en-US" dirty="0"/>
          </a:p>
        </p:txBody>
      </p:sp>
      <p:sp>
        <p:nvSpPr>
          <p:cNvPr id="20" name="テキスト プレースホルダー 19"/>
          <p:cNvSpPr>
            <a:spLocks noGrp="1"/>
          </p:cNvSpPr>
          <p:nvPr>
            <p:ph type="body" sz="quarter" idx="14"/>
          </p:nvPr>
        </p:nvSpPr>
        <p:spPr/>
        <p:txBody>
          <a:bodyPr/>
          <a:lstStyle/>
          <a:p>
            <a:r>
              <a:rPr kumimoji="1" lang="en-US" altLang="ja-JP" dirty="0"/>
              <a:t>History 1</a:t>
            </a:r>
            <a:endParaRPr kumimoji="1" lang="ja-JP" altLang="en-US" dirty="0"/>
          </a:p>
        </p:txBody>
      </p:sp>
      <p:sp>
        <p:nvSpPr>
          <p:cNvPr id="21" name="テキスト プレースホルダー 20"/>
          <p:cNvSpPr>
            <a:spLocks noGrp="1"/>
          </p:cNvSpPr>
          <p:nvPr>
            <p:ph type="body" sz="quarter" idx="15"/>
          </p:nvPr>
        </p:nvSpPr>
        <p:spPr/>
        <p:txBody>
          <a:bodyPr/>
          <a:lstStyle/>
          <a:p>
            <a:r>
              <a:rPr kumimoji="1" lang="en-US" altLang="ja-JP" dirty="0"/>
              <a:t>2000</a:t>
            </a:r>
            <a:endParaRPr kumimoji="1" lang="ja-JP" altLang="en-US" dirty="0"/>
          </a:p>
        </p:txBody>
      </p:sp>
      <p:sp>
        <p:nvSpPr>
          <p:cNvPr id="22" name="テキスト プレースホルダー 21"/>
          <p:cNvSpPr>
            <a:spLocks noGrp="1"/>
          </p:cNvSpPr>
          <p:nvPr>
            <p:ph type="body" sz="quarter" idx="16"/>
          </p:nvPr>
        </p:nvSpPr>
        <p:spPr/>
        <p:txBody>
          <a:bodyPr/>
          <a:lstStyle/>
          <a:p>
            <a:r>
              <a:rPr kumimoji="1" lang="en-US" altLang="ja-JP" dirty="0"/>
              <a:t>Ad </a:t>
            </a:r>
            <a:r>
              <a:rPr kumimoji="1" lang="en-US" altLang="ja-JP" dirty="0" err="1"/>
              <a:t>legere</a:t>
            </a:r>
            <a:r>
              <a:rPr kumimoji="1" lang="en-US" altLang="ja-JP" dirty="0"/>
              <a:t> </a:t>
            </a:r>
            <a:r>
              <a:rPr kumimoji="1" lang="en-US" altLang="ja-JP" dirty="0" err="1"/>
              <a:t>fabellas</a:t>
            </a:r>
            <a:r>
              <a:rPr kumimoji="1" lang="en-US" altLang="ja-JP" dirty="0"/>
              <a:t> </a:t>
            </a:r>
            <a:r>
              <a:rPr kumimoji="1" lang="en-US" altLang="ja-JP" dirty="0" err="1"/>
              <a:t>omittantur</a:t>
            </a:r>
            <a:r>
              <a:rPr kumimoji="1" lang="en-US" altLang="ja-JP" dirty="0"/>
              <a:t> quo, at qui omnium </a:t>
            </a:r>
            <a:r>
              <a:rPr kumimoji="1" lang="en-US" altLang="ja-JP" dirty="0" err="1"/>
              <a:t>petentium</a:t>
            </a:r>
            <a:r>
              <a:rPr kumimoji="1" lang="en-US" altLang="ja-JP" dirty="0"/>
              <a:t> </a:t>
            </a:r>
            <a:r>
              <a:rPr kumimoji="1" lang="en-US" altLang="ja-JP" dirty="0" err="1"/>
              <a:t>salutatus</a:t>
            </a:r>
            <a:r>
              <a:rPr kumimoji="1" lang="en-US" altLang="ja-JP" dirty="0"/>
              <a:t>. Vim </a:t>
            </a:r>
            <a:r>
              <a:rPr kumimoji="1" lang="en-US" altLang="ja-JP" dirty="0" err="1"/>
              <a:t>ea</a:t>
            </a:r>
            <a:r>
              <a:rPr kumimoji="1" lang="en-US" altLang="ja-JP" dirty="0"/>
              <a:t> </a:t>
            </a:r>
            <a:r>
              <a:rPr kumimoji="1" lang="en-US" altLang="ja-JP" dirty="0" err="1"/>
              <a:t>possit</a:t>
            </a:r>
            <a:r>
              <a:rPr kumimoji="1" lang="en-US" altLang="ja-JP" dirty="0"/>
              <a:t> </a:t>
            </a:r>
            <a:r>
              <a:rPr kumimoji="1" lang="en-US" altLang="ja-JP" dirty="0" err="1"/>
              <a:t>maluisset</a:t>
            </a:r>
            <a:r>
              <a:rPr kumimoji="1" lang="en-US" altLang="ja-JP" dirty="0"/>
              <a:t> </a:t>
            </a:r>
            <a:r>
              <a:rPr kumimoji="1" lang="en-US" altLang="ja-JP" dirty="0" err="1"/>
              <a:t>consectetuer</a:t>
            </a:r>
            <a:r>
              <a:rPr kumimoji="1" lang="en-US" altLang="ja-JP" dirty="0"/>
              <a:t>.</a:t>
            </a:r>
            <a:endParaRPr kumimoji="1" lang="ja-JP" altLang="en-US" dirty="0"/>
          </a:p>
        </p:txBody>
      </p:sp>
      <p:sp>
        <p:nvSpPr>
          <p:cNvPr id="23" name="テキスト プレースホルダー 22"/>
          <p:cNvSpPr>
            <a:spLocks noGrp="1"/>
          </p:cNvSpPr>
          <p:nvPr>
            <p:ph type="body" sz="quarter" idx="17"/>
          </p:nvPr>
        </p:nvSpPr>
        <p:spPr/>
        <p:txBody>
          <a:bodyPr/>
          <a:lstStyle/>
          <a:p>
            <a:r>
              <a:rPr kumimoji="1" lang="en-US" altLang="ja-JP" dirty="0"/>
              <a:t>History 2</a:t>
            </a:r>
            <a:endParaRPr kumimoji="1" lang="ja-JP" altLang="en-US" dirty="0"/>
          </a:p>
        </p:txBody>
      </p:sp>
      <p:sp>
        <p:nvSpPr>
          <p:cNvPr id="25" name="テキスト プレースホルダー 24"/>
          <p:cNvSpPr>
            <a:spLocks noGrp="1"/>
          </p:cNvSpPr>
          <p:nvPr>
            <p:ph type="body" sz="quarter" idx="19"/>
          </p:nvPr>
        </p:nvSpPr>
        <p:spPr/>
        <p:txBody>
          <a:bodyPr/>
          <a:lstStyle/>
          <a:p>
            <a:r>
              <a:rPr kumimoji="1" lang="en-US" altLang="ja-JP" dirty="0"/>
              <a:t>Ad </a:t>
            </a:r>
            <a:r>
              <a:rPr kumimoji="1" lang="en-US" altLang="ja-JP" dirty="0" err="1"/>
              <a:t>unum</a:t>
            </a:r>
            <a:r>
              <a:rPr kumimoji="1" lang="en-US" altLang="ja-JP" dirty="0"/>
              <a:t> animal </a:t>
            </a:r>
            <a:r>
              <a:rPr kumimoji="1" lang="en-US" altLang="ja-JP" dirty="0" err="1"/>
              <a:t>repudiare</a:t>
            </a:r>
            <a:r>
              <a:rPr kumimoji="1" lang="en-US" altLang="ja-JP" dirty="0"/>
              <a:t> sit, cu </a:t>
            </a:r>
            <a:r>
              <a:rPr kumimoji="1" lang="en-US" altLang="ja-JP" dirty="0" err="1"/>
              <a:t>commodo</a:t>
            </a:r>
            <a:r>
              <a:rPr kumimoji="1" lang="en-US" altLang="ja-JP" dirty="0"/>
              <a:t> perfecto </a:t>
            </a:r>
            <a:r>
              <a:rPr kumimoji="1" lang="en-US" altLang="ja-JP" dirty="0" err="1"/>
              <a:t>conclusionemque</a:t>
            </a:r>
            <a:r>
              <a:rPr kumimoji="1" lang="en-US" altLang="ja-JP" dirty="0"/>
              <a:t> </a:t>
            </a:r>
            <a:r>
              <a:rPr kumimoji="1" lang="en-US" altLang="ja-JP" dirty="0" err="1"/>
              <a:t>ius</a:t>
            </a:r>
            <a:r>
              <a:rPr kumimoji="1" lang="en-US" altLang="ja-JP" dirty="0"/>
              <a:t>. An </a:t>
            </a:r>
            <a:r>
              <a:rPr kumimoji="1" lang="en-US" altLang="ja-JP" dirty="0" err="1"/>
              <a:t>albucius</a:t>
            </a:r>
            <a:r>
              <a:rPr kumimoji="1" lang="en-US" altLang="ja-JP" dirty="0"/>
              <a:t> </a:t>
            </a:r>
            <a:r>
              <a:rPr kumimoji="1" lang="en-US" altLang="ja-JP" dirty="0" err="1"/>
              <a:t>deserunt</a:t>
            </a:r>
            <a:r>
              <a:rPr kumimoji="1" lang="en-US" altLang="ja-JP" dirty="0"/>
              <a:t> cum.</a:t>
            </a:r>
            <a:endParaRPr kumimoji="1" lang="ja-JP" altLang="en-US" dirty="0"/>
          </a:p>
        </p:txBody>
      </p:sp>
      <p:sp>
        <p:nvSpPr>
          <p:cNvPr id="26" name="テキスト プレースホルダー 25"/>
          <p:cNvSpPr>
            <a:spLocks noGrp="1"/>
          </p:cNvSpPr>
          <p:nvPr>
            <p:ph type="body" sz="quarter" idx="20"/>
          </p:nvPr>
        </p:nvSpPr>
        <p:spPr/>
        <p:txBody>
          <a:bodyPr/>
          <a:lstStyle/>
          <a:p>
            <a:r>
              <a:rPr kumimoji="1" lang="en-US" altLang="ja-JP" dirty="0"/>
              <a:t>History 3</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1998</a:t>
            </a:r>
            <a:endParaRPr kumimoji="1" lang="ja-JP" altLang="en-US" dirty="0"/>
          </a:p>
        </p:txBody>
      </p:sp>
      <p:sp>
        <p:nvSpPr>
          <p:cNvPr id="24" name="テキスト プレースホルダー 23"/>
          <p:cNvSpPr>
            <a:spLocks noGrp="1"/>
          </p:cNvSpPr>
          <p:nvPr>
            <p:ph type="body" sz="quarter" idx="18"/>
          </p:nvPr>
        </p:nvSpPr>
        <p:spPr/>
        <p:txBody>
          <a:bodyPr/>
          <a:lstStyle/>
          <a:p>
            <a:r>
              <a:rPr kumimoji="1" lang="en-US" altLang="ja-JP" dirty="0"/>
              <a:t>2004</a:t>
            </a:r>
            <a:endParaRPr kumimoji="1" lang="ja-JP" altLang="en-US" dirty="0"/>
          </a:p>
        </p:txBody>
      </p:sp>
    </p:spTree>
    <p:extLst>
      <p:ext uri="{BB962C8B-B14F-4D97-AF65-F5344CB8AC3E}">
        <p14:creationId xmlns:p14="http://schemas.microsoft.com/office/powerpoint/2010/main" val="8342788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2190">
        <p15:prstTrans prst="pageCurlSingle"/>
      </p:transition>
    </mc:Choice>
    <mc:Fallback xmlns="">
      <p:transition spd="slow" advTm="1219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03EB59E2-90B9-4CD3-AC74-D672227E13C3}" type="slidenum">
              <a:rPr lang="en-US" smtClean="0"/>
              <a:pPr/>
              <a:t>32</a:t>
            </a:fld>
            <a:endParaRPr lang="en-US" dirty="0"/>
          </a:p>
        </p:txBody>
      </p:sp>
      <p:sp>
        <p:nvSpPr>
          <p:cNvPr id="13" name="テキスト プレースホルダー 12"/>
          <p:cNvSpPr>
            <a:spLocks noGrp="1"/>
          </p:cNvSpPr>
          <p:nvPr>
            <p:ph type="body" sz="quarter" idx="12"/>
          </p:nvPr>
        </p:nvSpPr>
        <p:spPr/>
        <p:txBody>
          <a:bodyPr/>
          <a:lstStyle/>
          <a:p>
            <a:r>
              <a:rPr kumimoji="1" lang="en-US" altLang="ja-JP" dirty="0"/>
              <a:t> Id </a:t>
            </a:r>
            <a:r>
              <a:rPr kumimoji="1" lang="en-US" altLang="ja-JP" dirty="0" err="1"/>
              <a:t>pri</a:t>
            </a:r>
            <a:r>
              <a:rPr kumimoji="1" lang="en-US" altLang="ja-JP" dirty="0"/>
              <a:t> </a:t>
            </a:r>
            <a:r>
              <a:rPr kumimoji="1" lang="en-US" altLang="ja-JP" dirty="0" err="1"/>
              <a:t>movet</a:t>
            </a:r>
            <a:r>
              <a:rPr kumimoji="1" lang="en-US" altLang="ja-JP" dirty="0"/>
              <a:t> </a:t>
            </a:r>
            <a:r>
              <a:rPr kumimoji="1" lang="en-US" altLang="ja-JP" dirty="0" err="1"/>
              <a:t>nostrud</a:t>
            </a:r>
            <a:r>
              <a:rPr kumimoji="1" lang="en-US" altLang="ja-JP" dirty="0"/>
              <a:t> </a:t>
            </a:r>
            <a:r>
              <a:rPr kumimoji="1" lang="en-US" altLang="ja-JP" dirty="0" err="1"/>
              <a:t>quaestio</a:t>
            </a:r>
            <a:r>
              <a:rPr kumimoji="1" lang="en-US" altLang="ja-JP" dirty="0"/>
              <a:t>, ne </a:t>
            </a:r>
            <a:r>
              <a:rPr kumimoji="1" lang="en-US" altLang="ja-JP" dirty="0" err="1"/>
              <a:t>impedit</a:t>
            </a:r>
            <a:r>
              <a:rPr kumimoji="1" lang="en-US" altLang="ja-JP" dirty="0"/>
              <a:t> </a:t>
            </a:r>
            <a:r>
              <a:rPr kumimoji="1" lang="en-US" altLang="ja-JP" dirty="0" err="1"/>
              <a:t>molestiae</a:t>
            </a:r>
            <a:r>
              <a:rPr kumimoji="1" lang="en-US" altLang="ja-JP" dirty="0"/>
              <a:t> his, quo </a:t>
            </a:r>
            <a:r>
              <a:rPr kumimoji="1" lang="en-US" altLang="ja-JP" dirty="0" err="1"/>
              <a:t>ullum</a:t>
            </a:r>
            <a:r>
              <a:rPr kumimoji="1" lang="en-US" altLang="ja-JP" dirty="0"/>
              <a:t> nihil </a:t>
            </a:r>
            <a:r>
              <a:rPr kumimoji="1" lang="en-US" altLang="ja-JP" dirty="0" err="1"/>
              <a:t>solet</a:t>
            </a:r>
            <a:r>
              <a:rPr kumimoji="1" lang="en-US" altLang="ja-JP" dirty="0"/>
              <a:t> cu.</a:t>
            </a:r>
          </a:p>
        </p:txBody>
      </p:sp>
      <p:sp>
        <p:nvSpPr>
          <p:cNvPr id="15" name="テキスト プレースホルダー 14"/>
          <p:cNvSpPr>
            <a:spLocks noGrp="1"/>
          </p:cNvSpPr>
          <p:nvPr>
            <p:ph type="body" sz="quarter" idx="14"/>
          </p:nvPr>
        </p:nvSpPr>
        <p:spPr/>
        <p:txBody>
          <a:bodyPr/>
          <a:lstStyle/>
          <a:p>
            <a:r>
              <a:rPr kumimoji="1" lang="en-US" altLang="ja-JP" dirty="0"/>
              <a:t>History 5</a:t>
            </a:r>
            <a:endParaRPr kumimoji="1" lang="ja-JP" altLang="en-US" dirty="0"/>
          </a:p>
        </p:txBody>
      </p:sp>
      <p:sp>
        <p:nvSpPr>
          <p:cNvPr id="16" name="テキスト プレースホルダー 15"/>
          <p:cNvSpPr>
            <a:spLocks noGrp="1"/>
          </p:cNvSpPr>
          <p:nvPr>
            <p:ph type="body" sz="quarter" idx="15"/>
          </p:nvPr>
        </p:nvSpPr>
        <p:spPr/>
        <p:txBody>
          <a:bodyPr/>
          <a:lstStyle/>
          <a:p>
            <a:r>
              <a:rPr kumimoji="1" lang="en-US" altLang="ja-JP" dirty="0"/>
              <a:t>2008</a:t>
            </a:r>
            <a:endParaRPr kumimoji="1" lang="ja-JP" altLang="en-US" dirty="0"/>
          </a:p>
        </p:txBody>
      </p:sp>
      <p:sp>
        <p:nvSpPr>
          <p:cNvPr id="17" name="テキスト プレースホルダー 16"/>
          <p:cNvSpPr>
            <a:spLocks noGrp="1"/>
          </p:cNvSpPr>
          <p:nvPr>
            <p:ph type="body" sz="quarter" idx="16"/>
          </p:nvPr>
        </p:nvSpPr>
        <p:spPr/>
        <p:txBody>
          <a:bodyPr/>
          <a:lstStyle/>
          <a:p>
            <a:r>
              <a:rPr kumimoji="1" lang="pt-BR" altLang="ja-JP" dirty="0"/>
              <a:t>Affert convenire eu nam, in ipsum graecis eloquentiam vim. At mel numquam contentiones.</a:t>
            </a:r>
            <a:endParaRPr kumimoji="1" lang="ja-JP" altLang="en-US" dirty="0"/>
          </a:p>
        </p:txBody>
      </p:sp>
      <p:sp>
        <p:nvSpPr>
          <p:cNvPr id="18" name="テキスト プレースホルダー 17"/>
          <p:cNvSpPr>
            <a:spLocks noGrp="1"/>
          </p:cNvSpPr>
          <p:nvPr>
            <p:ph type="body" sz="quarter" idx="17"/>
          </p:nvPr>
        </p:nvSpPr>
        <p:spPr/>
        <p:txBody>
          <a:bodyPr/>
          <a:lstStyle/>
          <a:p>
            <a:r>
              <a:rPr kumimoji="1" lang="en-US" altLang="ja-JP" dirty="0"/>
              <a:t>History 4</a:t>
            </a:r>
            <a:endParaRPr kumimoji="1" lang="ja-JP" altLang="en-US" dirty="0"/>
          </a:p>
        </p:txBody>
      </p:sp>
      <p:sp>
        <p:nvSpPr>
          <p:cNvPr id="20" name="テキスト プレースホルダー 19"/>
          <p:cNvSpPr>
            <a:spLocks noGrp="1"/>
          </p:cNvSpPr>
          <p:nvPr>
            <p:ph type="body" sz="quarter" idx="19"/>
          </p:nvPr>
        </p:nvSpPr>
        <p:spPr/>
        <p:txBody>
          <a:bodyPr>
            <a:normAutofit/>
          </a:bodyPr>
          <a:lstStyle/>
          <a:p>
            <a:r>
              <a:rPr kumimoji="1" lang="en-US" altLang="ja-JP" dirty="0"/>
              <a:t>Vero </a:t>
            </a:r>
            <a:r>
              <a:rPr kumimoji="1" lang="en-US" altLang="ja-JP" dirty="0" err="1"/>
              <a:t>mediocrem</a:t>
            </a:r>
            <a:r>
              <a:rPr kumimoji="1" lang="en-US" altLang="ja-JP" dirty="0"/>
              <a:t> </a:t>
            </a:r>
            <a:r>
              <a:rPr kumimoji="1" lang="en-US" altLang="ja-JP" dirty="0" err="1"/>
              <a:t>vix</a:t>
            </a:r>
            <a:r>
              <a:rPr kumimoji="1" lang="en-US" altLang="ja-JP" dirty="0"/>
              <a:t> at, </a:t>
            </a:r>
            <a:r>
              <a:rPr kumimoji="1" lang="en-US" altLang="ja-JP" dirty="0" err="1"/>
              <a:t>idque</a:t>
            </a:r>
            <a:r>
              <a:rPr kumimoji="1" lang="en-US" altLang="ja-JP" dirty="0"/>
              <a:t> </a:t>
            </a:r>
            <a:r>
              <a:rPr kumimoji="1" lang="en-US" altLang="ja-JP" dirty="0" err="1"/>
              <a:t>numquam</a:t>
            </a:r>
            <a:r>
              <a:rPr kumimoji="1" lang="en-US" altLang="ja-JP" dirty="0"/>
              <a:t> </a:t>
            </a:r>
            <a:r>
              <a:rPr kumimoji="1" lang="en-US" altLang="ja-JP" dirty="0" err="1"/>
              <a:t>lucilius</a:t>
            </a:r>
            <a:r>
              <a:rPr kumimoji="1" lang="en-US" altLang="ja-JP" dirty="0"/>
              <a:t> ad mea. Ex vim lorem </a:t>
            </a:r>
            <a:r>
              <a:rPr kumimoji="1" lang="en-US" altLang="ja-JP" dirty="0" err="1"/>
              <a:t>facilisis</a:t>
            </a:r>
            <a:r>
              <a:rPr kumimoji="1" lang="en-US" altLang="ja-JP" dirty="0"/>
              <a:t>, has </a:t>
            </a:r>
            <a:r>
              <a:rPr kumimoji="1" lang="en-US" altLang="ja-JP" dirty="0" err="1"/>
              <a:t>labore</a:t>
            </a:r>
            <a:r>
              <a:rPr kumimoji="1" lang="en-US" altLang="ja-JP" dirty="0"/>
              <a:t> present.</a:t>
            </a:r>
            <a:endParaRPr kumimoji="1" lang="ja-JP" altLang="en-US" dirty="0"/>
          </a:p>
        </p:txBody>
      </p:sp>
      <p:sp>
        <p:nvSpPr>
          <p:cNvPr id="21" name="テキスト プレースホルダー 20"/>
          <p:cNvSpPr>
            <a:spLocks noGrp="1"/>
          </p:cNvSpPr>
          <p:nvPr>
            <p:ph type="body" sz="quarter" idx="20"/>
          </p:nvPr>
        </p:nvSpPr>
        <p:spPr/>
        <p:txBody>
          <a:bodyPr/>
          <a:lstStyle/>
          <a:p>
            <a:r>
              <a:rPr kumimoji="1" lang="en-US" altLang="ja-JP" dirty="0"/>
              <a:t>History 7</a:t>
            </a:r>
            <a:endParaRPr kumimoji="1" lang="ja-JP" altLang="en-US" dirty="0"/>
          </a:p>
        </p:txBody>
      </p:sp>
      <p:sp>
        <p:nvSpPr>
          <p:cNvPr id="14" name="テキスト プレースホルダー 13"/>
          <p:cNvSpPr>
            <a:spLocks noGrp="1"/>
          </p:cNvSpPr>
          <p:nvPr>
            <p:ph type="body" sz="quarter" idx="13"/>
          </p:nvPr>
        </p:nvSpPr>
        <p:spPr/>
        <p:txBody>
          <a:bodyPr/>
          <a:lstStyle/>
          <a:p>
            <a:r>
              <a:rPr kumimoji="1" lang="en-US" altLang="ja-JP" dirty="0"/>
              <a:t>2012</a:t>
            </a:r>
            <a:endParaRPr kumimoji="1" lang="ja-JP" altLang="en-US" dirty="0"/>
          </a:p>
        </p:txBody>
      </p:sp>
      <p:sp>
        <p:nvSpPr>
          <p:cNvPr id="19" name="テキスト プレースホルダー 18"/>
          <p:cNvSpPr>
            <a:spLocks noGrp="1"/>
          </p:cNvSpPr>
          <p:nvPr>
            <p:ph type="body" sz="quarter" idx="18"/>
          </p:nvPr>
        </p:nvSpPr>
        <p:spPr/>
        <p:txBody>
          <a:bodyPr/>
          <a:lstStyle/>
          <a:p>
            <a:r>
              <a:rPr kumimoji="1" lang="en-US" altLang="ja-JP" dirty="0"/>
              <a:t>2017</a:t>
            </a:r>
            <a:endParaRPr kumimoji="1" lang="ja-JP" altLang="en-US" dirty="0"/>
          </a:p>
        </p:txBody>
      </p:sp>
      <p:sp>
        <p:nvSpPr>
          <p:cNvPr id="22" name="テキスト プレースホルダー 21"/>
          <p:cNvSpPr>
            <a:spLocks noGrp="1"/>
          </p:cNvSpPr>
          <p:nvPr>
            <p:ph type="body" sz="quarter" idx="21"/>
          </p:nvPr>
        </p:nvSpPr>
        <p:spPr/>
        <p:txBody>
          <a:bodyPr/>
          <a:lstStyle/>
          <a:p>
            <a:r>
              <a:rPr kumimoji="1" lang="en-US" altLang="ja-JP" dirty="0"/>
              <a:t>2016</a:t>
            </a:r>
            <a:endParaRPr kumimoji="1" lang="ja-JP" altLang="en-US" dirty="0"/>
          </a:p>
        </p:txBody>
      </p:sp>
      <p:sp>
        <p:nvSpPr>
          <p:cNvPr id="23" name="テキスト プレースホルダー 22"/>
          <p:cNvSpPr>
            <a:spLocks noGrp="1"/>
          </p:cNvSpPr>
          <p:nvPr>
            <p:ph type="body" sz="quarter" idx="22"/>
          </p:nvPr>
        </p:nvSpPr>
        <p:spPr/>
        <p:txBody>
          <a:bodyPr/>
          <a:lstStyle/>
          <a:p>
            <a:r>
              <a:rPr kumimoji="1" lang="en-US" altLang="ja-JP" dirty="0" err="1"/>
              <a:t>Eleifend</a:t>
            </a:r>
            <a:r>
              <a:rPr kumimoji="1" lang="en-US" altLang="ja-JP" dirty="0"/>
              <a:t> </a:t>
            </a:r>
            <a:r>
              <a:rPr kumimoji="1" lang="en-US" altLang="ja-JP" dirty="0" err="1"/>
              <a:t>dissentiet</a:t>
            </a:r>
            <a:r>
              <a:rPr kumimoji="1" lang="en-US" altLang="ja-JP" dirty="0"/>
              <a:t> </a:t>
            </a:r>
            <a:r>
              <a:rPr kumimoji="1" lang="en-US" altLang="ja-JP" dirty="0" err="1"/>
              <a:t>consectetuer</a:t>
            </a:r>
            <a:r>
              <a:rPr kumimoji="1" lang="en-US" altLang="ja-JP" dirty="0"/>
              <a:t> cum id, </a:t>
            </a:r>
            <a:r>
              <a:rPr kumimoji="1" lang="en-US" altLang="ja-JP" dirty="0" err="1"/>
              <a:t>ea</a:t>
            </a:r>
            <a:r>
              <a:rPr kumimoji="1" lang="en-US" altLang="ja-JP" dirty="0"/>
              <a:t> </a:t>
            </a:r>
            <a:r>
              <a:rPr kumimoji="1" lang="en-US" altLang="ja-JP" dirty="0" err="1"/>
              <a:t>quem</a:t>
            </a:r>
            <a:r>
              <a:rPr kumimoji="1" lang="en-US" altLang="ja-JP" dirty="0"/>
              <a:t> </a:t>
            </a:r>
            <a:r>
              <a:rPr kumimoji="1" lang="en-US" altLang="ja-JP" dirty="0" err="1"/>
              <a:t>atomorum</a:t>
            </a:r>
            <a:r>
              <a:rPr kumimoji="1" lang="en-US" altLang="ja-JP" dirty="0"/>
              <a:t> </a:t>
            </a:r>
            <a:r>
              <a:rPr kumimoji="1" lang="en-US" altLang="ja-JP" dirty="0" err="1"/>
              <a:t>ius</a:t>
            </a:r>
            <a:r>
              <a:rPr kumimoji="1" lang="en-US" altLang="ja-JP" dirty="0"/>
              <a:t>, </a:t>
            </a:r>
            <a:r>
              <a:rPr kumimoji="1" lang="en-US" altLang="ja-JP" dirty="0" err="1"/>
              <a:t>tamquam</a:t>
            </a:r>
            <a:r>
              <a:rPr kumimoji="1" lang="en-US" altLang="ja-JP" dirty="0"/>
              <a:t> </a:t>
            </a:r>
            <a:r>
              <a:rPr kumimoji="1" lang="en-US" altLang="ja-JP" dirty="0" err="1"/>
              <a:t>deseruisse</a:t>
            </a:r>
            <a:r>
              <a:rPr kumimoji="1" lang="en-US" altLang="ja-JP" dirty="0"/>
              <a:t> </a:t>
            </a:r>
            <a:r>
              <a:rPr kumimoji="1" lang="en-US" altLang="ja-JP" dirty="0" err="1"/>
              <a:t>te</a:t>
            </a:r>
            <a:r>
              <a:rPr kumimoji="1" lang="en-US" altLang="ja-JP" dirty="0"/>
              <a:t> pro.</a:t>
            </a:r>
            <a:endParaRPr kumimoji="1" lang="ja-JP" altLang="en-US" dirty="0"/>
          </a:p>
        </p:txBody>
      </p:sp>
      <p:sp>
        <p:nvSpPr>
          <p:cNvPr id="24" name="テキスト プレースホルダー 23"/>
          <p:cNvSpPr>
            <a:spLocks noGrp="1"/>
          </p:cNvSpPr>
          <p:nvPr>
            <p:ph type="body" sz="quarter" idx="23"/>
          </p:nvPr>
        </p:nvSpPr>
        <p:spPr/>
        <p:txBody>
          <a:bodyPr/>
          <a:lstStyle/>
          <a:p>
            <a:r>
              <a:rPr kumimoji="1" lang="en-US" altLang="ja-JP" dirty="0"/>
              <a:t>History 6</a:t>
            </a:r>
            <a:endParaRPr kumimoji="1" lang="ja-JP" altLang="en-US" dirty="0"/>
          </a:p>
        </p:txBody>
      </p:sp>
    </p:spTree>
    <p:extLst>
      <p:ext uri="{BB962C8B-B14F-4D97-AF65-F5344CB8AC3E}">
        <p14:creationId xmlns:p14="http://schemas.microsoft.com/office/powerpoint/2010/main" val="4121850181"/>
      </p:ext>
    </p:extLst>
  </p:cSld>
  <p:clrMapOvr>
    <a:masterClrMapping/>
  </p:clrMapOvr>
  <p:transition spd="slow" advTm="12537">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03EB59E2-90B9-4CD3-AC74-D672227E13C3}" type="slidenum">
              <a:rPr lang="en-US" smtClean="0"/>
              <a:pPr/>
              <a:t>33</a:t>
            </a:fld>
            <a:endParaRPr lang="en-US" dirty="0"/>
          </a:p>
        </p:txBody>
      </p:sp>
      <p:sp>
        <p:nvSpPr>
          <p:cNvPr id="2" name="テキスト プレースホルダー 1"/>
          <p:cNvSpPr>
            <a:spLocks noGrp="1"/>
          </p:cNvSpPr>
          <p:nvPr>
            <p:ph type="body" sz="quarter" idx="12"/>
          </p:nvPr>
        </p:nvSpPr>
        <p:spPr/>
        <p:txBody>
          <a:bodyPr/>
          <a:lstStyle/>
          <a:p>
            <a:r>
              <a:rPr kumimoji="1" lang="en-US" altLang="ja-JP" dirty="0" err="1"/>
              <a:t>Ut</a:t>
            </a:r>
            <a:r>
              <a:rPr kumimoji="1" lang="en-US" altLang="ja-JP" dirty="0"/>
              <a:t> quod </a:t>
            </a:r>
            <a:r>
              <a:rPr kumimoji="1" lang="en-US" altLang="ja-JP" dirty="0" err="1"/>
              <a:t>dicunt</a:t>
            </a:r>
            <a:r>
              <a:rPr kumimoji="1" lang="en-US" altLang="ja-JP" dirty="0"/>
              <a:t> </a:t>
            </a:r>
            <a:r>
              <a:rPr kumimoji="1" lang="en-US" altLang="ja-JP" dirty="0" err="1"/>
              <a:t>scripserit</a:t>
            </a:r>
            <a:r>
              <a:rPr kumimoji="1" lang="en-US" altLang="ja-JP" dirty="0"/>
              <a:t> </a:t>
            </a:r>
            <a:r>
              <a:rPr kumimoji="1" lang="en-US" altLang="ja-JP" dirty="0" err="1"/>
              <a:t>mei</a:t>
            </a:r>
            <a:r>
              <a:rPr kumimoji="1" lang="en-US" altLang="ja-JP" dirty="0"/>
              <a:t>, </a:t>
            </a:r>
            <a:r>
              <a:rPr kumimoji="1" lang="en-US" altLang="ja-JP" dirty="0" err="1"/>
              <a:t>usu</a:t>
            </a:r>
            <a:r>
              <a:rPr kumimoji="1" lang="en-US" altLang="ja-JP" dirty="0"/>
              <a:t> </a:t>
            </a:r>
            <a:r>
              <a:rPr kumimoji="1" lang="en-US" altLang="ja-JP" dirty="0" err="1"/>
              <a:t>munere</a:t>
            </a:r>
            <a:r>
              <a:rPr kumimoji="1" lang="en-US" altLang="ja-JP" dirty="0"/>
              <a:t> </a:t>
            </a:r>
            <a:r>
              <a:rPr kumimoji="1" lang="en-US" altLang="ja-JP" dirty="0" err="1"/>
              <a:t>forensibus</a:t>
            </a:r>
            <a:r>
              <a:rPr kumimoji="1" lang="en-US" altLang="ja-JP" dirty="0"/>
              <a:t> </a:t>
            </a:r>
            <a:r>
              <a:rPr kumimoji="1" lang="en-US" altLang="ja-JP" dirty="0" err="1"/>
              <a:t>vituperata</a:t>
            </a:r>
            <a:r>
              <a:rPr kumimoji="1" lang="en-US" altLang="ja-JP" dirty="0"/>
              <a:t> </a:t>
            </a:r>
            <a:r>
              <a:rPr kumimoji="1" lang="en-US" altLang="ja-JP" dirty="0" err="1"/>
              <a:t>eu</a:t>
            </a:r>
            <a:r>
              <a:rPr kumimoji="1" lang="en-US" altLang="ja-JP" dirty="0"/>
              <a:t>. Cu nihil </a:t>
            </a:r>
            <a:r>
              <a:rPr kumimoji="1" lang="en-US" altLang="ja-JP" dirty="0" err="1"/>
              <a:t>nullam</a:t>
            </a:r>
            <a:r>
              <a:rPr kumimoji="1" lang="en-US" altLang="ja-JP" dirty="0"/>
              <a:t> </a:t>
            </a:r>
            <a:r>
              <a:rPr kumimoji="1" lang="en-US" altLang="ja-JP" dirty="0" err="1"/>
              <a:t>intellegebat</a:t>
            </a:r>
            <a:r>
              <a:rPr kumimoji="1" lang="en-US" altLang="ja-JP" dirty="0"/>
              <a:t> vis.</a:t>
            </a:r>
            <a:endParaRPr kumimoji="1" lang="ja-JP" altLang="en-US" dirty="0"/>
          </a:p>
        </p:txBody>
      </p:sp>
      <p:sp>
        <p:nvSpPr>
          <p:cNvPr id="5" name="テキスト プレースホルダー 4"/>
          <p:cNvSpPr>
            <a:spLocks noGrp="1"/>
          </p:cNvSpPr>
          <p:nvPr>
            <p:ph type="body" sz="quarter" idx="14"/>
          </p:nvPr>
        </p:nvSpPr>
        <p:spPr/>
        <p:txBody>
          <a:bodyPr/>
          <a:lstStyle/>
          <a:p>
            <a:r>
              <a:rPr kumimoji="1" lang="en-US" altLang="ja-JP" dirty="0"/>
              <a:t>History 8</a:t>
            </a:r>
            <a:endParaRPr kumimoji="1" lang="ja-JP" altLang="en-US" dirty="0"/>
          </a:p>
        </p:txBody>
      </p:sp>
      <p:sp>
        <p:nvSpPr>
          <p:cNvPr id="6" name="テキスト プレースホルダー 5"/>
          <p:cNvSpPr>
            <a:spLocks noGrp="1"/>
          </p:cNvSpPr>
          <p:nvPr>
            <p:ph type="body" sz="quarter" idx="15"/>
          </p:nvPr>
        </p:nvSpPr>
        <p:spPr/>
        <p:txBody>
          <a:bodyPr/>
          <a:lstStyle/>
          <a:p>
            <a:r>
              <a:rPr kumimoji="1" lang="en-US" altLang="ja-JP" dirty="0"/>
              <a:t>2020</a:t>
            </a:r>
            <a:endParaRPr kumimoji="1" lang="ja-JP" altLang="en-US" dirty="0"/>
          </a:p>
        </p:txBody>
      </p:sp>
      <p:sp>
        <p:nvSpPr>
          <p:cNvPr id="7" name="テキスト プレースホルダー 6"/>
          <p:cNvSpPr>
            <a:spLocks noGrp="1"/>
          </p:cNvSpPr>
          <p:nvPr>
            <p:ph type="body" sz="quarter" idx="16"/>
          </p:nvPr>
        </p:nvSpPr>
        <p:spPr/>
        <p:txBody>
          <a:bodyPr/>
          <a:lstStyle/>
          <a:p>
            <a:r>
              <a:rPr kumimoji="1" lang="en-US" altLang="ja-JP" dirty="0"/>
              <a:t>At sit </a:t>
            </a:r>
            <a:r>
              <a:rPr kumimoji="1" lang="en-US" altLang="ja-JP" dirty="0" err="1"/>
              <a:t>vidisse</a:t>
            </a:r>
            <a:r>
              <a:rPr kumimoji="1" lang="en-US" altLang="ja-JP" dirty="0"/>
              <a:t> </a:t>
            </a:r>
            <a:r>
              <a:rPr kumimoji="1" lang="en-US" altLang="ja-JP" dirty="0" err="1"/>
              <a:t>urbanitas</a:t>
            </a:r>
            <a:r>
              <a:rPr kumimoji="1" lang="en-US" altLang="ja-JP" dirty="0"/>
              <a:t>. Nam an </a:t>
            </a:r>
            <a:r>
              <a:rPr kumimoji="1" lang="en-US" altLang="ja-JP" dirty="0" err="1"/>
              <a:t>quem</a:t>
            </a:r>
            <a:r>
              <a:rPr kumimoji="1" lang="en-US" altLang="ja-JP" dirty="0"/>
              <a:t> </a:t>
            </a:r>
            <a:r>
              <a:rPr kumimoji="1" lang="en-US" altLang="ja-JP" dirty="0" err="1"/>
              <a:t>facete</a:t>
            </a:r>
            <a:r>
              <a:rPr kumimoji="1" lang="en-US" altLang="ja-JP" dirty="0"/>
              <a:t> </a:t>
            </a:r>
            <a:r>
              <a:rPr kumimoji="1" lang="en-US" altLang="ja-JP" dirty="0" err="1"/>
              <a:t>intellegat</a:t>
            </a:r>
            <a:r>
              <a:rPr kumimoji="1" lang="en-US" altLang="ja-JP" dirty="0"/>
              <a:t>, id </a:t>
            </a:r>
            <a:r>
              <a:rPr kumimoji="1" lang="en-US" altLang="ja-JP" dirty="0" err="1"/>
              <a:t>possim</a:t>
            </a:r>
            <a:r>
              <a:rPr kumimoji="1" lang="en-US" altLang="ja-JP" dirty="0"/>
              <a:t> </a:t>
            </a:r>
            <a:r>
              <a:rPr kumimoji="1" lang="en-US" altLang="ja-JP" dirty="0" err="1"/>
              <a:t>appetere</a:t>
            </a:r>
            <a:r>
              <a:rPr kumimoji="1" lang="en-US" altLang="ja-JP" dirty="0"/>
              <a:t> </a:t>
            </a:r>
            <a:r>
              <a:rPr kumimoji="1" lang="en-US" altLang="ja-JP" dirty="0" err="1"/>
              <a:t>adipiscing</a:t>
            </a:r>
            <a:r>
              <a:rPr kumimoji="1" lang="en-US" altLang="ja-JP" dirty="0"/>
              <a:t> </a:t>
            </a:r>
            <a:r>
              <a:rPr kumimoji="1" lang="en-US" altLang="ja-JP" dirty="0" err="1"/>
              <a:t>vix</a:t>
            </a:r>
            <a:r>
              <a:rPr kumimoji="1" lang="en-US" altLang="ja-JP" dirty="0"/>
              <a:t>.</a:t>
            </a:r>
            <a:endParaRPr kumimoji="1" lang="ja-JP" altLang="en-US" dirty="0"/>
          </a:p>
        </p:txBody>
      </p:sp>
      <p:sp>
        <p:nvSpPr>
          <p:cNvPr id="8" name="テキスト プレースホルダー 7"/>
          <p:cNvSpPr>
            <a:spLocks noGrp="1"/>
          </p:cNvSpPr>
          <p:nvPr>
            <p:ph type="body" sz="quarter" idx="17"/>
          </p:nvPr>
        </p:nvSpPr>
        <p:spPr/>
        <p:txBody>
          <a:bodyPr/>
          <a:lstStyle/>
          <a:p>
            <a:r>
              <a:rPr kumimoji="1" lang="en-US" altLang="ja-JP" dirty="0"/>
              <a:t>History 9</a:t>
            </a:r>
            <a:endParaRPr kumimoji="1" lang="ja-JP" altLang="en-US" dirty="0"/>
          </a:p>
        </p:txBody>
      </p:sp>
      <p:sp>
        <p:nvSpPr>
          <p:cNvPr id="4" name="テキスト プレースホルダー 3"/>
          <p:cNvSpPr>
            <a:spLocks noGrp="1"/>
          </p:cNvSpPr>
          <p:nvPr>
            <p:ph type="body" sz="quarter" idx="13"/>
          </p:nvPr>
        </p:nvSpPr>
        <p:spPr/>
        <p:txBody>
          <a:bodyPr/>
          <a:lstStyle/>
          <a:p>
            <a:r>
              <a:rPr kumimoji="1" lang="en-US" altLang="ja-JP" dirty="0"/>
              <a:t>2018</a:t>
            </a:r>
            <a:endParaRPr kumimoji="1" lang="ja-JP" altLang="en-US" dirty="0"/>
          </a:p>
        </p:txBody>
      </p:sp>
      <p:sp>
        <p:nvSpPr>
          <p:cNvPr id="9" name="テキスト プレースホルダー 8"/>
          <p:cNvSpPr>
            <a:spLocks noGrp="1"/>
          </p:cNvSpPr>
          <p:nvPr>
            <p:ph type="body" sz="quarter" idx="18"/>
          </p:nvPr>
        </p:nvSpPr>
        <p:spPr/>
        <p:txBody>
          <a:bodyPr/>
          <a:lstStyle/>
          <a:p>
            <a:r>
              <a:rPr kumimoji="1" lang="en-US" altLang="ja-JP" dirty="0"/>
              <a:t>Vero </a:t>
            </a:r>
            <a:r>
              <a:rPr kumimoji="1" lang="en-US" altLang="ja-JP" dirty="0" err="1"/>
              <a:t>mediocrem</a:t>
            </a:r>
            <a:r>
              <a:rPr kumimoji="1" lang="en-US" altLang="ja-JP" dirty="0"/>
              <a:t> </a:t>
            </a:r>
            <a:r>
              <a:rPr kumimoji="1" lang="en-US" altLang="ja-JP" dirty="0" err="1"/>
              <a:t>vix</a:t>
            </a:r>
            <a:r>
              <a:rPr kumimoji="1" lang="en-US" altLang="ja-JP" dirty="0"/>
              <a:t> at, </a:t>
            </a:r>
            <a:r>
              <a:rPr kumimoji="1" lang="en-US" altLang="ja-JP" dirty="0" err="1"/>
              <a:t>idque</a:t>
            </a:r>
            <a:r>
              <a:rPr kumimoji="1" lang="en-US" altLang="ja-JP" dirty="0"/>
              <a:t> </a:t>
            </a:r>
            <a:r>
              <a:rPr kumimoji="1" lang="en-US" altLang="ja-JP" dirty="0" err="1"/>
              <a:t>numquam</a:t>
            </a:r>
            <a:r>
              <a:rPr kumimoji="1" lang="en-US" altLang="ja-JP" dirty="0"/>
              <a:t> </a:t>
            </a:r>
            <a:r>
              <a:rPr kumimoji="1" lang="en-US" altLang="ja-JP" dirty="0" err="1"/>
              <a:t>lucilius</a:t>
            </a:r>
            <a:r>
              <a:rPr kumimoji="1" lang="en-US" altLang="ja-JP" dirty="0"/>
              <a:t> ad mea. Ex vim lorem </a:t>
            </a:r>
            <a:r>
              <a:rPr kumimoji="1" lang="en-US" altLang="ja-JP" dirty="0" err="1"/>
              <a:t>facilisis</a:t>
            </a:r>
            <a:r>
              <a:rPr kumimoji="1" lang="en-US" altLang="ja-JP" dirty="0"/>
              <a:t>, has </a:t>
            </a:r>
            <a:r>
              <a:rPr kumimoji="1" lang="en-US" altLang="ja-JP" dirty="0" err="1"/>
              <a:t>labore</a:t>
            </a:r>
            <a:r>
              <a:rPr kumimoji="1" lang="en-US" altLang="ja-JP" dirty="0"/>
              <a:t> </a:t>
            </a:r>
            <a:r>
              <a:rPr kumimoji="1" lang="en-US" altLang="ja-JP" dirty="0" err="1"/>
              <a:t>praesent</a:t>
            </a:r>
            <a:r>
              <a:rPr kumimoji="1" lang="en-US" altLang="ja-JP" dirty="0"/>
              <a:t> </a:t>
            </a:r>
            <a:r>
              <a:rPr kumimoji="1" lang="en-US" altLang="ja-JP" dirty="0" err="1"/>
              <a:t>dissentiet</a:t>
            </a:r>
            <a:r>
              <a:rPr kumimoji="1" lang="en-US" altLang="ja-JP" dirty="0"/>
              <a:t> et. Ad </a:t>
            </a:r>
            <a:r>
              <a:rPr kumimoji="1" lang="en-US" altLang="ja-JP" dirty="0" err="1"/>
              <a:t>legere</a:t>
            </a:r>
            <a:r>
              <a:rPr kumimoji="1" lang="en-US" altLang="ja-JP" dirty="0"/>
              <a:t> </a:t>
            </a:r>
            <a:r>
              <a:rPr kumimoji="1" lang="en-US" altLang="ja-JP" dirty="0" err="1"/>
              <a:t>fabellas</a:t>
            </a:r>
            <a:r>
              <a:rPr kumimoji="1" lang="en-US" altLang="ja-JP" dirty="0"/>
              <a:t> </a:t>
            </a:r>
            <a:r>
              <a:rPr kumimoji="1" lang="en-US" altLang="ja-JP" dirty="0" err="1"/>
              <a:t>omittantur</a:t>
            </a:r>
            <a:r>
              <a:rPr kumimoji="1" lang="en-US" altLang="ja-JP" dirty="0"/>
              <a:t> quo, at qui omnium </a:t>
            </a:r>
            <a:r>
              <a:rPr kumimoji="1" lang="en-US" altLang="ja-JP" dirty="0" err="1"/>
              <a:t>petentium</a:t>
            </a:r>
            <a:r>
              <a:rPr kumimoji="1" lang="en-US" altLang="ja-JP" dirty="0"/>
              <a:t> </a:t>
            </a:r>
            <a:r>
              <a:rPr kumimoji="1" lang="en-US" altLang="ja-JP" dirty="0" err="1"/>
              <a:t>salutatus</a:t>
            </a:r>
            <a:r>
              <a:rPr kumimoji="1" lang="en-US" altLang="ja-JP" dirty="0"/>
              <a:t>.</a:t>
            </a:r>
            <a:endParaRPr kumimoji="1" lang="ja-JP" altLang="en-US" dirty="0"/>
          </a:p>
        </p:txBody>
      </p:sp>
      <p:sp>
        <p:nvSpPr>
          <p:cNvPr id="10" name="テキスト プレースホルダー 9"/>
          <p:cNvSpPr>
            <a:spLocks noGrp="1"/>
          </p:cNvSpPr>
          <p:nvPr>
            <p:ph type="body" sz="quarter" idx="19"/>
          </p:nvPr>
        </p:nvSpPr>
        <p:spPr/>
        <p:txBody>
          <a:bodyPr/>
          <a:lstStyle/>
          <a:p>
            <a:r>
              <a:rPr kumimoji="1" lang="en-US" altLang="ja-JP" dirty="0"/>
              <a:t>Experienced professional</a:t>
            </a:r>
            <a:endParaRPr kumimoji="1" lang="ja-JP" altLang="en-US" dirty="0"/>
          </a:p>
        </p:txBody>
      </p:sp>
      <p:sp>
        <p:nvSpPr>
          <p:cNvPr id="11" name="フッター プレースホルダー 10"/>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Tree>
    <p:extLst>
      <p:ext uri="{BB962C8B-B14F-4D97-AF65-F5344CB8AC3E}">
        <p14:creationId xmlns:p14="http://schemas.microsoft.com/office/powerpoint/2010/main" val="940894386"/>
      </p:ext>
    </p:extLst>
  </p:cSld>
  <p:clrMapOvr>
    <a:masterClrMapping/>
  </p:clrMapOvr>
  <p:transition spd="slow" advTm="8420">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Mission &amp; Vision</a:t>
            </a:r>
            <a:endParaRPr kumimoji="1" lang="ja-JP" altLang="en-US" dirty="0"/>
          </a:p>
        </p:txBody>
      </p:sp>
      <p:sp>
        <p:nvSpPr>
          <p:cNvPr id="2" name="スライド番号プレースホルダー 1"/>
          <p:cNvSpPr>
            <a:spLocks noGrp="1"/>
          </p:cNvSpPr>
          <p:nvPr>
            <p:ph type="sldNum" sz="quarter" idx="11"/>
          </p:nvPr>
        </p:nvSpPr>
        <p:spPr/>
        <p:txBody>
          <a:bodyPr/>
          <a:lstStyle/>
          <a:p>
            <a:fld id="{03EB59E2-90B9-4CD3-AC74-D672227E13C3}" type="slidenum">
              <a:rPr lang="en-US" smtClean="0"/>
              <a:pPr/>
              <a:t>34</a:t>
            </a:fld>
            <a:endParaRPr lang="en-US" dirty="0"/>
          </a:p>
        </p:txBody>
      </p:sp>
      <p:sp>
        <p:nvSpPr>
          <p:cNvPr id="12" name="テキスト プレースホルダー 11"/>
          <p:cNvSpPr>
            <a:spLocks noGrp="1"/>
          </p:cNvSpPr>
          <p:nvPr>
            <p:ph type="body" sz="quarter" idx="12"/>
          </p:nvPr>
        </p:nvSpPr>
        <p:spPr/>
        <p:txBody>
          <a:bodyPr/>
          <a:lstStyle/>
          <a:p>
            <a:r>
              <a:rPr kumimoji="1" lang="en-US" altLang="ja-JP" dirty="0"/>
              <a:t>Nam </a:t>
            </a:r>
            <a:r>
              <a:rPr kumimoji="1" lang="en-US" altLang="ja-JP" dirty="0" err="1"/>
              <a:t>sapientem</a:t>
            </a:r>
            <a:r>
              <a:rPr kumimoji="1" lang="en-US" altLang="ja-JP" dirty="0"/>
              <a:t> </a:t>
            </a:r>
            <a:r>
              <a:rPr kumimoji="1" lang="en-US" altLang="ja-JP" dirty="0" err="1"/>
              <a:t>ullamcorper</a:t>
            </a:r>
            <a:r>
              <a:rPr kumimoji="1" lang="en-US" altLang="ja-JP" dirty="0"/>
              <a:t> </a:t>
            </a:r>
            <a:r>
              <a:rPr kumimoji="1" lang="en-US" altLang="ja-JP" dirty="0" err="1"/>
              <a:t>consectetuer</a:t>
            </a:r>
            <a:r>
              <a:rPr kumimoji="1" lang="en-US" altLang="ja-JP" dirty="0"/>
              <a:t> ad. </a:t>
            </a:r>
            <a:r>
              <a:rPr kumimoji="1" lang="en-US" altLang="ja-JP" dirty="0" err="1"/>
              <a:t>Nemore</a:t>
            </a:r>
            <a:r>
              <a:rPr kumimoji="1" lang="en-US" altLang="ja-JP" dirty="0"/>
              <a:t> semper cum ex, </a:t>
            </a:r>
            <a:r>
              <a:rPr kumimoji="1" lang="en-US" altLang="ja-JP" dirty="0" err="1"/>
              <a:t>autem</a:t>
            </a:r>
            <a:r>
              <a:rPr kumimoji="1" lang="en-US" altLang="ja-JP" dirty="0"/>
              <a:t> </a:t>
            </a:r>
            <a:r>
              <a:rPr kumimoji="1" lang="en-US" altLang="ja-JP" dirty="0" err="1"/>
              <a:t>eloquentiam</a:t>
            </a:r>
            <a:r>
              <a:rPr kumimoji="1" lang="en-US" altLang="ja-JP" dirty="0"/>
              <a:t> mea an. Mel dolor </a:t>
            </a:r>
            <a:r>
              <a:rPr kumimoji="1" lang="en-US" altLang="ja-JP" dirty="0" err="1"/>
              <a:t>propriae</a:t>
            </a:r>
            <a:r>
              <a:rPr kumimoji="1" lang="en-US" altLang="ja-JP" dirty="0"/>
              <a:t> </a:t>
            </a:r>
            <a:r>
              <a:rPr kumimoji="1" lang="en-US" altLang="ja-JP" dirty="0" err="1"/>
              <a:t>consulatu</a:t>
            </a:r>
            <a:r>
              <a:rPr kumimoji="1" lang="en-US" altLang="ja-JP" dirty="0"/>
              <a:t> et. His at </a:t>
            </a:r>
            <a:r>
              <a:rPr kumimoji="1" lang="en-US" altLang="ja-JP" dirty="0" err="1"/>
              <a:t>utinam</a:t>
            </a:r>
            <a:r>
              <a:rPr kumimoji="1" lang="en-US" altLang="ja-JP" dirty="0"/>
              <a:t> </a:t>
            </a:r>
            <a:r>
              <a:rPr kumimoji="1" lang="en-US" altLang="ja-JP" dirty="0" err="1"/>
              <a:t>accumsan</a:t>
            </a:r>
            <a:r>
              <a:rPr kumimoji="1" lang="en-US" altLang="ja-JP" dirty="0"/>
              <a:t> </a:t>
            </a:r>
            <a:r>
              <a:rPr kumimoji="1" lang="en-US" altLang="ja-JP" dirty="0" err="1"/>
              <a:t>incorrupte</a:t>
            </a:r>
            <a:r>
              <a:rPr kumimoji="1" lang="en-US" altLang="ja-JP" dirty="0"/>
              <a:t>, </a:t>
            </a:r>
            <a:r>
              <a:rPr kumimoji="1" lang="en-US" altLang="ja-JP" dirty="0" err="1"/>
              <a:t>tantas</a:t>
            </a:r>
            <a:r>
              <a:rPr kumimoji="1" lang="en-US" altLang="ja-JP" dirty="0"/>
              <a:t> </a:t>
            </a:r>
            <a:r>
              <a:rPr kumimoji="1" lang="en-US" altLang="ja-JP" dirty="0" err="1"/>
              <a:t>diceret</a:t>
            </a:r>
            <a:r>
              <a:rPr kumimoji="1" lang="en-US" altLang="ja-JP" dirty="0"/>
              <a:t> ex sed. </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a:t>Mission to be achieved</a:t>
            </a:r>
            <a:endParaRPr kumimoji="1" lang="ja-JP" altLang="en-US" dirty="0"/>
          </a:p>
        </p:txBody>
      </p:sp>
      <p:sp>
        <p:nvSpPr>
          <p:cNvPr id="16" name="テキスト プレースホルダー 15"/>
          <p:cNvSpPr>
            <a:spLocks noGrp="1"/>
          </p:cNvSpPr>
          <p:nvPr>
            <p:ph type="body" sz="quarter" idx="18"/>
          </p:nvPr>
        </p:nvSpPr>
        <p:spPr/>
        <p:txBody>
          <a:bodyPr/>
          <a:lstStyle/>
          <a:p>
            <a:r>
              <a:rPr kumimoji="1" lang="en-US" altLang="ja-JP" dirty="0" err="1"/>
              <a:t>Diam</a:t>
            </a:r>
            <a:r>
              <a:rPr kumimoji="1" lang="en-US" altLang="ja-JP" dirty="0"/>
              <a:t> </a:t>
            </a:r>
            <a:r>
              <a:rPr kumimoji="1" lang="en-US" altLang="ja-JP" dirty="0" err="1"/>
              <a:t>honestatis</a:t>
            </a:r>
            <a:r>
              <a:rPr kumimoji="1" lang="en-US" altLang="ja-JP" dirty="0"/>
              <a:t> in mea, </a:t>
            </a:r>
            <a:r>
              <a:rPr kumimoji="1" lang="en-US" altLang="ja-JP" dirty="0" err="1"/>
              <a:t>ei</a:t>
            </a:r>
            <a:r>
              <a:rPr kumimoji="1" lang="en-US" altLang="ja-JP" dirty="0"/>
              <a:t> omnium </a:t>
            </a:r>
            <a:r>
              <a:rPr kumimoji="1" lang="en-US" altLang="ja-JP" dirty="0" err="1"/>
              <a:t>omnesque</a:t>
            </a:r>
            <a:r>
              <a:rPr kumimoji="1" lang="en-US" altLang="ja-JP" dirty="0"/>
              <a:t> sit, </a:t>
            </a:r>
            <a:r>
              <a:rPr kumimoji="1" lang="en-US" altLang="ja-JP" dirty="0" err="1"/>
              <a:t>ei</a:t>
            </a:r>
            <a:r>
              <a:rPr kumimoji="1" lang="en-US" altLang="ja-JP" dirty="0"/>
              <a:t> </a:t>
            </a:r>
            <a:r>
              <a:rPr kumimoji="1" lang="en-US" altLang="ja-JP" dirty="0" err="1"/>
              <a:t>usu</a:t>
            </a:r>
            <a:r>
              <a:rPr kumimoji="1" lang="en-US" altLang="ja-JP" dirty="0"/>
              <a:t> </a:t>
            </a:r>
            <a:r>
              <a:rPr kumimoji="1" lang="en-US" altLang="ja-JP" dirty="0" err="1"/>
              <a:t>saperet</a:t>
            </a:r>
            <a:r>
              <a:rPr kumimoji="1" lang="en-US" altLang="ja-JP" dirty="0"/>
              <a:t> </a:t>
            </a:r>
            <a:r>
              <a:rPr kumimoji="1" lang="en-US" altLang="ja-JP" dirty="0" err="1"/>
              <a:t>apeirian</a:t>
            </a:r>
            <a:r>
              <a:rPr kumimoji="1" lang="en-US" altLang="ja-JP" dirty="0"/>
              <a:t> </a:t>
            </a:r>
            <a:r>
              <a:rPr kumimoji="1" lang="en-US" altLang="ja-JP" dirty="0" err="1"/>
              <a:t>intellegam</a:t>
            </a:r>
            <a:r>
              <a:rPr kumimoji="1" lang="en-US" altLang="ja-JP" dirty="0"/>
              <a:t>. </a:t>
            </a:r>
            <a:r>
              <a:rPr kumimoji="1" lang="en-US" altLang="ja-JP" dirty="0" err="1"/>
              <a:t>Ei</a:t>
            </a:r>
            <a:r>
              <a:rPr kumimoji="1" lang="en-US" altLang="ja-JP" dirty="0"/>
              <a:t> </a:t>
            </a:r>
            <a:r>
              <a:rPr kumimoji="1" lang="en-US" altLang="ja-JP" dirty="0" err="1"/>
              <a:t>dicant</a:t>
            </a:r>
            <a:r>
              <a:rPr kumimoji="1" lang="en-US" altLang="ja-JP" dirty="0"/>
              <a:t> </a:t>
            </a:r>
            <a:r>
              <a:rPr kumimoji="1" lang="en-US" altLang="ja-JP" dirty="0" err="1"/>
              <a:t>disputando</a:t>
            </a:r>
            <a:r>
              <a:rPr kumimoji="1" lang="en-US" altLang="ja-JP" dirty="0"/>
              <a:t> vim, cu quod </a:t>
            </a:r>
            <a:r>
              <a:rPr kumimoji="1" lang="en-US" altLang="ja-JP" dirty="0" err="1"/>
              <a:t>nulla</a:t>
            </a:r>
            <a:r>
              <a:rPr kumimoji="1" lang="en-US" altLang="ja-JP" dirty="0"/>
              <a:t> </a:t>
            </a:r>
            <a:r>
              <a:rPr kumimoji="1" lang="en-US" altLang="ja-JP" dirty="0" err="1"/>
              <a:t>mediocritatem</a:t>
            </a:r>
            <a:r>
              <a:rPr kumimoji="1" lang="en-US" altLang="ja-JP" dirty="0"/>
              <a:t> </a:t>
            </a:r>
            <a:r>
              <a:rPr kumimoji="1" lang="en-US" altLang="ja-JP" dirty="0" err="1"/>
              <a:t>mel</a:t>
            </a:r>
            <a:r>
              <a:rPr kumimoji="1" lang="en-US" altLang="ja-JP" dirty="0"/>
              <a:t>. </a:t>
            </a:r>
            <a:r>
              <a:rPr kumimoji="1" lang="en-US" altLang="ja-JP" dirty="0" err="1"/>
              <a:t>Eu</a:t>
            </a:r>
            <a:r>
              <a:rPr kumimoji="1" lang="en-US" altLang="ja-JP" dirty="0"/>
              <a:t> vis </a:t>
            </a:r>
            <a:r>
              <a:rPr kumimoji="1" lang="en-US" altLang="ja-JP" dirty="0" err="1"/>
              <a:t>aeque</a:t>
            </a:r>
            <a:r>
              <a:rPr kumimoji="1" lang="en-US" altLang="ja-JP" dirty="0"/>
              <a:t> </a:t>
            </a:r>
            <a:r>
              <a:rPr kumimoji="1" lang="en-US" altLang="ja-JP" dirty="0" err="1"/>
              <a:t>saepe</a:t>
            </a:r>
            <a:r>
              <a:rPr kumimoji="1" lang="en-US" altLang="ja-JP" dirty="0"/>
              <a:t> nostrum.</a:t>
            </a:r>
            <a:endParaRPr kumimoji="1" lang="ja-JP" altLang="en-US" dirty="0"/>
          </a:p>
        </p:txBody>
      </p:sp>
      <p:sp>
        <p:nvSpPr>
          <p:cNvPr id="17" name="テキスト プレースホルダー 16"/>
          <p:cNvSpPr>
            <a:spLocks noGrp="1"/>
          </p:cNvSpPr>
          <p:nvPr>
            <p:ph type="body" sz="quarter" idx="19"/>
          </p:nvPr>
        </p:nvSpPr>
        <p:spPr/>
        <p:txBody>
          <a:bodyPr/>
          <a:lstStyle/>
          <a:p>
            <a:r>
              <a:rPr kumimoji="1" lang="en-US" altLang="ja-JP" dirty="0"/>
              <a:t>Vision to be shared</a:t>
            </a:r>
            <a:endParaRPr kumimoji="1" lang="ja-JP" altLang="en-US" dirty="0"/>
          </a:p>
        </p:txBody>
      </p:sp>
      <p:sp>
        <p:nvSpPr>
          <p:cNvPr id="25" name="フッター プレースホルダー 24"/>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3" name="図プレースホルダー 2"/>
          <p:cNvSpPr>
            <a:spLocks noGrp="1"/>
          </p:cNvSpPr>
          <p:nvPr>
            <p:ph type="pic" sz="quarter" idx="16"/>
          </p:nvPr>
        </p:nvSpPr>
        <p:spPr/>
      </p:sp>
      <p:sp>
        <p:nvSpPr>
          <p:cNvPr id="4" name="図プレースホルダー 3"/>
          <p:cNvSpPr>
            <a:spLocks noGrp="1"/>
          </p:cNvSpPr>
          <p:nvPr>
            <p:ph type="pic" sz="quarter" idx="13"/>
          </p:nvPr>
        </p:nvSpPr>
        <p:spPr/>
      </p:sp>
    </p:spTree>
    <p:extLst>
      <p:ext uri="{BB962C8B-B14F-4D97-AF65-F5344CB8AC3E}">
        <p14:creationId xmlns:p14="http://schemas.microsoft.com/office/powerpoint/2010/main" val="988839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954">
        <p15:prstTrans prst="pageCurlSingle"/>
      </p:transition>
    </mc:Choice>
    <mc:Fallback xmlns="">
      <p:transition spd="slow" advTm="4954">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Our Process</a:t>
            </a:r>
            <a:endParaRPr kumimoji="1" lang="ja-JP" altLang="en-US" dirty="0"/>
          </a:p>
        </p:txBody>
      </p:sp>
      <p:sp>
        <p:nvSpPr>
          <p:cNvPr id="3" name="フッター プレースホルダー 2"/>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35</a:t>
            </a:fld>
            <a:endParaRPr lang="en-US" dirty="0"/>
          </a:p>
        </p:txBody>
      </p:sp>
      <p:sp>
        <p:nvSpPr>
          <p:cNvPr id="12" name="テキスト プレースホルダー 11"/>
          <p:cNvSpPr>
            <a:spLocks noGrp="1"/>
          </p:cNvSpPr>
          <p:nvPr>
            <p:ph type="body" sz="quarter" idx="14"/>
          </p:nvPr>
        </p:nvSpPr>
        <p:spPr/>
        <p:txBody>
          <a:bodyPr/>
          <a:lstStyle/>
          <a:p>
            <a:r>
              <a:rPr kumimoji="1" lang="en-US" altLang="ja-JP" dirty="0"/>
              <a:t>Analyze Market</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Define Concept</a:t>
            </a:r>
            <a:endParaRPr kumimoji="1" lang="ja-JP" altLang="en-US" dirty="0"/>
          </a:p>
        </p:txBody>
      </p:sp>
      <p:sp>
        <p:nvSpPr>
          <p:cNvPr id="14" name="テキスト プレースホルダー 13"/>
          <p:cNvSpPr>
            <a:spLocks noGrp="1"/>
          </p:cNvSpPr>
          <p:nvPr>
            <p:ph type="body" sz="quarter" idx="16"/>
          </p:nvPr>
        </p:nvSpPr>
        <p:spPr/>
        <p:txBody>
          <a:bodyPr/>
          <a:lstStyle/>
          <a:p>
            <a:r>
              <a:rPr kumimoji="1" lang="en-US" altLang="ja-JP" dirty="0"/>
              <a:t>Discuss Details</a:t>
            </a:r>
            <a:endParaRPr kumimoji="1" lang="ja-JP" altLang="en-US" dirty="0"/>
          </a:p>
        </p:txBody>
      </p:sp>
      <p:sp>
        <p:nvSpPr>
          <p:cNvPr id="15" name="テキスト プレースホルダー 14"/>
          <p:cNvSpPr>
            <a:spLocks noGrp="1"/>
          </p:cNvSpPr>
          <p:nvPr>
            <p:ph type="body" sz="quarter" idx="27"/>
          </p:nvPr>
        </p:nvSpPr>
        <p:spPr/>
        <p:txBody>
          <a:bodyPr/>
          <a:lstStyle/>
          <a:p>
            <a:r>
              <a:rPr kumimoji="1" lang="en-US" altLang="ja-JP" dirty="0" err="1"/>
              <a:t>Decore</a:t>
            </a:r>
            <a:r>
              <a:rPr kumimoji="1" lang="en-US" altLang="ja-JP" dirty="0"/>
              <a:t> </a:t>
            </a:r>
            <a:r>
              <a:rPr kumimoji="1" lang="en-US" altLang="ja-JP" dirty="0" err="1"/>
              <a:t>interpretaris</a:t>
            </a:r>
            <a:r>
              <a:rPr kumimoji="1" lang="en-US" altLang="ja-JP" dirty="0"/>
              <a:t> at </a:t>
            </a:r>
            <a:r>
              <a:rPr kumimoji="1" lang="en-US" altLang="ja-JP" dirty="0" err="1"/>
              <a:t>mel</a:t>
            </a:r>
            <a:r>
              <a:rPr kumimoji="1" lang="en-US" altLang="ja-JP" dirty="0"/>
              <a:t>, ex liber </a:t>
            </a:r>
            <a:r>
              <a:rPr kumimoji="1" lang="en-US" altLang="ja-JP" dirty="0" err="1"/>
              <a:t>docendi</a:t>
            </a:r>
            <a:r>
              <a:rPr kumimoji="1" lang="en-US" altLang="ja-JP" dirty="0"/>
              <a:t> </a:t>
            </a:r>
            <a:r>
              <a:rPr kumimoji="1" lang="en-US" altLang="ja-JP" dirty="0" err="1"/>
              <a:t>intellegam</a:t>
            </a:r>
            <a:r>
              <a:rPr kumimoji="1" lang="en-US" altLang="ja-JP" dirty="0"/>
              <a:t> duo. </a:t>
            </a:r>
          </a:p>
          <a:p>
            <a:r>
              <a:rPr kumimoji="1" lang="en-US" altLang="ja-JP" dirty="0" err="1"/>
              <a:t>Noster</a:t>
            </a:r>
            <a:r>
              <a:rPr kumimoji="1" lang="en-US" altLang="ja-JP" dirty="0"/>
              <a:t> </a:t>
            </a:r>
            <a:r>
              <a:rPr kumimoji="1" lang="en-US" altLang="ja-JP" dirty="0" err="1"/>
              <a:t>timeam</a:t>
            </a:r>
            <a:r>
              <a:rPr kumimoji="1" lang="en-US" altLang="ja-JP" dirty="0"/>
              <a:t> </a:t>
            </a:r>
            <a:r>
              <a:rPr kumimoji="1" lang="en-US" altLang="ja-JP" dirty="0" err="1"/>
              <a:t>petentium</a:t>
            </a:r>
            <a:r>
              <a:rPr kumimoji="1" lang="en-US" altLang="ja-JP" dirty="0"/>
              <a:t> vim id. </a:t>
            </a:r>
            <a:r>
              <a:rPr kumimoji="1" lang="en-US" altLang="ja-JP" dirty="0" err="1"/>
              <a:t>Ius</a:t>
            </a:r>
            <a:r>
              <a:rPr kumimoji="1" lang="en-US" altLang="ja-JP" dirty="0"/>
              <a:t> </a:t>
            </a:r>
            <a:r>
              <a:rPr kumimoji="1" lang="en-US" altLang="ja-JP" dirty="0" err="1"/>
              <a:t>ea</a:t>
            </a:r>
            <a:r>
              <a:rPr kumimoji="1" lang="en-US" altLang="ja-JP" dirty="0"/>
              <a:t> </a:t>
            </a:r>
            <a:r>
              <a:rPr kumimoji="1" lang="en-US" altLang="ja-JP" dirty="0" err="1"/>
              <a:t>labore</a:t>
            </a:r>
            <a:r>
              <a:rPr kumimoji="1" lang="en-US" altLang="ja-JP" dirty="0"/>
              <a:t> </a:t>
            </a:r>
            <a:r>
              <a:rPr kumimoji="1" lang="en-US" altLang="ja-JP" dirty="0" err="1"/>
              <a:t>eloquentiam</a:t>
            </a:r>
            <a:r>
              <a:rPr kumimoji="1" lang="en-US" altLang="ja-JP" dirty="0"/>
              <a:t>, </a:t>
            </a:r>
            <a:r>
              <a:rPr kumimoji="1" lang="en-US" altLang="ja-JP" dirty="0" err="1"/>
              <a:t>quem</a:t>
            </a:r>
            <a:r>
              <a:rPr kumimoji="1" lang="en-US" altLang="ja-JP" dirty="0"/>
              <a:t> </a:t>
            </a:r>
            <a:r>
              <a:rPr kumimoji="1" lang="en-US" altLang="ja-JP" dirty="0" err="1"/>
              <a:t>diam</a:t>
            </a:r>
            <a:r>
              <a:rPr kumimoji="1" lang="en-US" altLang="ja-JP" dirty="0"/>
              <a:t> </a:t>
            </a:r>
            <a:r>
              <a:rPr kumimoji="1" lang="en-US" altLang="ja-JP" dirty="0" err="1"/>
              <a:t>iriure</a:t>
            </a:r>
            <a:r>
              <a:rPr kumimoji="1" lang="en-US" altLang="ja-JP" dirty="0"/>
              <a:t> </a:t>
            </a:r>
            <a:r>
              <a:rPr kumimoji="1" lang="en-US" altLang="ja-JP" dirty="0" err="1"/>
              <a:t>eam</a:t>
            </a:r>
            <a:r>
              <a:rPr kumimoji="1" lang="en-US" altLang="ja-JP" dirty="0"/>
              <a:t> </a:t>
            </a:r>
            <a:r>
              <a:rPr kumimoji="1" lang="en-US" altLang="ja-JP" dirty="0" err="1"/>
              <a:t>ea</a:t>
            </a:r>
            <a:r>
              <a:rPr kumimoji="1" lang="en-US" altLang="ja-JP" dirty="0"/>
              <a:t>, sea </a:t>
            </a:r>
            <a:r>
              <a:rPr kumimoji="1" lang="en-US" altLang="ja-JP" dirty="0" err="1"/>
              <a:t>novum</a:t>
            </a:r>
            <a:r>
              <a:rPr kumimoji="1" lang="en-US" altLang="ja-JP" dirty="0"/>
              <a:t> </a:t>
            </a:r>
            <a:r>
              <a:rPr kumimoji="1" lang="en-US" altLang="ja-JP" dirty="0" err="1"/>
              <a:t>sonet</a:t>
            </a:r>
            <a:r>
              <a:rPr kumimoji="1" lang="en-US" altLang="ja-JP" dirty="0"/>
              <a:t> </a:t>
            </a:r>
            <a:r>
              <a:rPr kumimoji="1" lang="en-US" altLang="ja-JP" dirty="0" err="1"/>
              <a:t>eleifend</a:t>
            </a:r>
            <a:r>
              <a:rPr kumimoji="1" lang="en-US" altLang="ja-JP" dirty="0"/>
              <a:t> cu.</a:t>
            </a:r>
            <a:endParaRPr kumimoji="1" lang="ja-JP" altLang="en-US" dirty="0"/>
          </a:p>
        </p:txBody>
      </p:sp>
      <p:sp>
        <p:nvSpPr>
          <p:cNvPr id="16" name="テキスト プレースホルダー 15"/>
          <p:cNvSpPr>
            <a:spLocks noGrp="1"/>
          </p:cNvSpPr>
          <p:nvPr>
            <p:ph type="body" sz="quarter" idx="28"/>
          </p:nvPr>
        </p:nvSpPr>
        <p:spPr/>
        <p:txBody>
          <a:bodyPr/>
          <a:lstStyle/>
          <a:p>
            <a:r>
              <a:rPr kumimoji="1" lang="en-US" altLang="ja-JP" dirty="0" err="1"/>
              <a:t>Eu</a:t>
            </a:r>
            <a:r>
              <a:rPr kumimoji="1" lang="en-US" altLang="ja-JP" dirty="0"/>
              <a:t> per </a:t>
            </a:r>
            <a:r>
              <a:rPr kumimoji="1" lang="en-US" altLang="ja-JP" dirty="0" err="1"/>
              <a:t>suscipit</a:t>
            </a:r>
            <a:r>
              <a:rPr kumimoji="1" lang="en-US" altLang="ja-JP" dirty="0"/>
              <a:t> </a:t>
            </a:r>
            <a:r>
              <a:rPr kumimoji="1" lang="en-US" altLang="ja-JP" dirty="0" err="1"/>
              <a:t>definitiones</a:t>
            </a:r>
            <a:r>
              <a:rPr kumimoji="1" lang="en-US" altLang="ja-JP" dirty="0"/>
              <a:t>, </a:t>
            </a:r>
            <a:r>
              <a:rPr kumimoji="1" lang="en-US" altLang="ja-JP" dirty="0" err="1"/>
              <a:t>utamur</a:t>
            </a:r>
            <a:r>
              <a:rPr kumimoji="1" lang="en-US" altLang="ja-JP" dirty="0"/>
              <a:t> </a:t>
            </a:r>
            <a:r>
              <a:rPr kumimoji="1" lang="en-US" altLang="ja-JP" dirty="0" err="1"/>
              <a:t>molestiae</a:t>
            </a:r>
            <a:r>
              <a:rPr kumimoji="1" lang="en-US" altLang="ja-JP" dirty="0"/>
              <a:t> </a:t>
            </a:r>
            <a:r>
              <a:rPr kumimoji="1" lang="en-US" altLang="ja-JP" dirty="0" err="1"/>
              <a:t>eam</a:t>
            </a:r>
            <a:r>
              <a:rPr kumimoji="1" lang="en-US" altLang="ja-JP" dirty="0"/>
              <a:t> no, </a:t>
            </a:r>
            <a:r>
              <a:rPr kumimoji="1" lang="en-US" altLang="ja-JP" dirty="0" err="1"/>
              <a:t>vix</a:t>
            </a:r>
            <a:r>
              <a:rPr kumimoji="1" lang="en-US" altLang="ja-JP" dirty="0"/>
              <a:t> et </a:t>
            </a:r>
            <a:r>
              <a:rPr kumimoji="1" lang="en-US" altLang="ja-JP" dirty="0" err="1"/>
              <a:t>pertinax</a:t>
            </a:r>
            <a:r>
              <a:rPr kumimoji="1" lang="en-US" altLang="ja-JP" dirty="0"/>
              <a:t> </a:t>
            </a:r>
            <a:r>
              <a:rPr kumimoji="1" lang="en-US" altLang="ja-JP" dirty="0" err="1"/>
              <a:t>praesent</a:t>
            </a:r>
            <a:r>
              <a:rPr kumimoji="1" lang="en-US" altLang="ja-JP" dirty="0"/>
              <a:t>. </a:t>
            </a:r>
          </a:p>
          <a:p>
            <a:r>
              <a:rPr kumimoji="1" lang="en-US" altLang="ja-JP" dirty="0"/>
              <a:t>Nihil </a:t>
            </a:r>
            <a:r>
              <a:rPr kumimoji="1" lang="en-US" altLang="ja-JP" dirty="0" err="1"/>
              <a:t>euripidis</a:t>
            </a:r>
            <a:r>
              <a:rPr kumimoji="1" lang="en-US" altLang="ja-JP" dirty="0"/>
              <a:t> id </a:t>
            </a:r>
            <a:r>
              <a:rPr kumimoji="1" lang="en-US" altLang="ja-JP" dirty="0" err="1"/>
              <a:t>eam</a:t>
            </a:r>
            <a:r>
              <a:rPr kumimoji="1" lang="en-US" altLang="ja-JP" dirty="0"/>
              <a:t>, mea </a:t>
            </a:r>
            <a:r>
              <a:rPr kumimoji="1" lang="en-US" altLang="ja-JP" dirty="0" err="1"/>
              <a:t>melius</a:t>
            </a:r>
            <a:r>
              <a:rPr kumimoji="1" lang="en-US" altLang="ja-JP" dirty="0"/>
              <a:t> </a:t>
            </a:r>
            <a:r>
              <a:rPr kumimoji="1" lang="en-US" altLang="ja-JP" dirty="0" err="1"/>
              <a:t>viderer</a:t>
            </a:r>
            <a:r>
              <a:rPr kumimoji="1" lang="en-US" altLang="ja-JP" dirty="0"/>
              <a:t> id. </a:t>
            </a:r>
            <a:endParaRPr kumimoji="1" lang="ja-JP" altLang="en-US" dirty="0"/>
          </a:p>
        </p:txBody>
      </p:sp>
      <p:sp>
        <p:nvSpPr>
          <p:cNvPr id="17" name="テキスト プレースホルダー 16"/>
          <p:cNvSpPr>
            <a:spLocks noGrp="1"/>
          </p:cNvSpPr>
          <p:nvPr>
            <p:ph type="body" sz="quarter" idx="29"/>
          </p:nvPr>
        </p:nvSpPr>
        <p:spPr/>
        <p:txBody>
          <a:bodyPr/>
          <a:lstStyle/>
          <a:p>
            <a:r>
              <a:rPr kumimoji="1" lang="en-US" altLang="ja-JP" dirty="0" err="1"/>
              <a:t>Sed</a:t>
            </a:r>
            <a:r>
              <a:rPr kumimoji="1" lang="en-US" altLang="ja-JP" dirty="0"/>
              <a:t> </a:t>
            </a:r>
            <a:r>
              <a:rPr kumimoji="1" lang="en-US" altLang="ja-JP" dirty="0" err="1"/>
              <a:t>audiam</a:t>
            </a:r>
            <a:r>
              <a:rPr kumimoji="1" lang="en-US" altLang="ja-JP" dirty="0"/>
              <a:t> </a:t>
            </a:r>
            <a:r>
              <a:rPr kumimoji="1" lang="en-US" altLang="ja-JP" dirty="0" err="1"/>
              <a:t>atomorum</a:t>
            </a:r>
            <a:r>
              <a:rPr kumimoji="1" lang="en-US" altLang="ja-JP" dirty="0"/>
              <a:t> no. Ad </a:t>
            </a:r>
            <a:r>
              <a:rPr kumimoji="1" lang="en-US" altLang="ja-JP" dirty="0" err="1"/>
              <a:t>sed</a:t>
            </a:r>
            <a:r>
              <a:rPr kumimoji="1" lang="en-US" altLang="ja-JP" dirty="0"/>
              <a:t> nostrum </a:t>
            </a:r>
            <a:r>
              <a:rPr kumimoji="1" lang="en-US" altLang="ja-JP" dirty="0" err="1"/>
              <a:t>tincidunt</a:t>
            </a:r>
            <a:r>
              <a:rPr kumimoji="1" lang="en-US" altLang="ja-JP" dirty="0"/>
              <a:t>, </a:t>
            </a:r>
            <a:r>
              <a:rPr kumimoji="1" lang="en-US" altLang="ja-JP" dirty="0" err="1"/>
              <a:t>est</a:t>
            </a:r>
            <a:r>
              <a:rPr kumimoji="1" lang="en-US" altLang="ja-JP" dirty="0"/>
              <a:t> et </a:t>
            </a:r>
            <a:r>
              <a:rPr kumimoji="1" lang="en-US" altLang="ja-JP" dirty="0" err="1"/>
              <a:t>tantas</a:t>
            </a:r>
            <a:r>
              <a:rPr kumimoji="1" lang="en-US" altLang="ja-JP" dirty="0"/>
              <a:t> </a:t>
            </a:r>
            <a:r>
              <a:rPr kumimoji="1" lang="en-US" altLang="ja-JP" dirty="0" err="1"/>
              <a:t>viderer</a:t>
            </a:r>
            <a:r>
              <a:rPr kumimoji="1" lang="en-US" altLang="ja-JP" dirty="0"/>
              <a:t>, in </a:t>
            </a:r>
            <a:r>
              <a:rPr kumimoji="1" lang="en-US" altLang="ja-JP" dirty="0" err="1"/>
              <a:t>est</a:t>
            </a:r>
            <a:r>
              <a:rPr kumimoji="1" lang="en-US" altLang="ja-JP" dirty="0"/>
              <a:t> </a:t>
            </a:r>
            <a:r>
              <a:rPr kumimoji="1" lang="en-US" altLang="ja-JP" dirty="0" err="1"/>
              <a:t>congue</a:t>
            </a:r>
            <a:r>
              <a:rPr kumimoji="1" lang="en-US" altLang="ja-JP" dirty="0"/>
              <a:t> </a:t>
            </a:r>
            <a:r>
              <a:rPr kumimoji="1" lang="en-US" altLang="ja-JP" dirty="0" err="1"/>
              <a:t>oporteat</a:t>
            </a:r>
            <a:r>
              <a:rPr kumimoji="1" lang="en-US" altLang="ja-JP" dirty="0"/>
              <a:t>. </a:t>
            </a:r>
          </a:p>
          <a:p>
            <a:r>
              <a:rPr kumimoji="1" lang="en-US" altLang="ja-JP" dirty="0" err="1"/>
              <a:t>Neglegentur</a:t>
            </a:r>
            <a:r>
              <a:rPr kumimoji="1" lang="en-US" altLang="ja-JP" dirty="0"/>
              <a:t> </a:t>
            </a:r>
            <a:r>
              <a:rPr kumimoji="1" lang="en-US" altLang="ja-JP" dirty="0" err="1"/>
              <a:t>liberavisse</a:t>
            </a:r>
            <a:r>
              <a:rPr kumimoji="1" lang="en-US" altLang="ja-JP" dirty="0"/>
              <a:t> has in, </a:t>
            </a:r>
            <a:r>
              <a:rPr kumimoji="1" lang="en-US" altLang="ja-JP" dirty="0" err="1"/>
              <a:t>ut</a:t>
            </a:r>
            <a:r>
              <a:rPr kumimoji="1" lang="en-US" altLang="ja-JP" dirty="0"/>
              <a:t> animal </a:t>
            </a:r>
            <a:r>
              <a:rPr kumimoji="1" lang="en-US" altLang="ja-JP" dirty="0" err="1"/>
              <a:t>vivendum</a:t>
            </a:r>
            <a:r>
              <a:rPr kumimoji="1" lang="en-US" altLang="ja-JP" dirty="0"/>
              <a:t> has.</a:t>
            </a:r>
            <a:endParaRPr kumimoji="1" lang="ja-JP" altLang="en-US" dirty="0"/>
          </a:p>
        </p:txBody>
      </p:sp>
    </p:spTree>
    <p:extLst>
      <p:ext uri="{BB962C8B-B14F-4D97-AF65-F5344CB8AC3E}">
        <p14:creationId xmlns:p14="http://schemas.microsoft.com/office/powerpoint/2010/main" val="17860842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7058">
        <p15:prstTrans prst="pageCurlSingle"/>
      </p:transition>
    </mc:Choice>
    <mc:Fallback xmlns="">
      <p:transition spd="slow" advTm="7058">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6"/>
          </p:nvPr>
        </p:nvSpPr>
        <p:spPr/>
      </p:sp>
      <p:sp>
        <p:nvSpPr>
          <p:cNvPr id="3" name="図プレースホルダー 2"/>
          <p:cNvSpPr>
            <a:spLocks noGrp="1"/>
          </p:cNvSpPr>
          <p:nvPr>
            <p:ph type="pic" sz="quarter" idx="17"/>
          </p:nvPr>
        </p:nvSpPr>
        <p:spPr/>
      </p:sp>
      <p:sp>
        <p:nvSpPr>
          <p:cNvPr id="4" name="図プレースホルダー 3"/>
          <p:cNvSpPr>
            <a:spLocks noGrp="1"/>
          </p:cNvSpPr>
          <p:nvPr>
            <p:ph type="pic" sz="quarter" idx="20"/>
          </p:nvPr>
        </p:nvSpPr>
        <p:spPr/>
      </p:sp>
      <p:sp>
        <p:nvSpPr>
          <p:cNvPr id="5" name="テキスト プレースホルダー 4"/>
          <p:cNvSpPr>
            <a:spLocks noGrp="1"/>
          </p:cNvSpPr>
          <p:nvPr>
            <p:ph type="body" sz="quarter" idx="12"/>
          </p:nvPr>
        </p:nvSpPr>
        <p:spPr/>
        <p:txBody>
          <a:bodyPr/>
          <a:lstStyle/>
          <a:p>
            <a:endParaRPr kumimoji="1" lang="ja-JP" altLang="en-US" dirty="0"/>
          </a:p>
        </p:txBody>
      </p:sp>
      <p:sp>
        <p:nvSpPr>
          <p:cNvPr id="6" name="テキスト プレースホルダー 5"/>
          <p:cNvSpPr>
            <a:spLocks noGrp="1"/>
          </p:cNvSpPr>
          <p:nvPr>
            <p:ph type="body" sz="quarter" idx="30"/>
          </p:nvPr>
        </p:nvSpPr>
        <p:spPr/>
        <p:txBody>
          <a:bodyPr/>
          <a:lstStyle/>
          <a:p>
            <a:endParaRPr kumimoji="1" lang="ja-JP" altLang="en-US"/>
          </a:p>
        </p:txBody>
      </p:sp>
      <p:sp>
        <p:nvSpPr>
          <p:cNvPr id="7" name="テキスト プレースホルダー 6"/>
          <p:cNvSpPr>
            <a:spLocks noGrp="1"/>
          </p:cNvSpPr>
          <p:nvPr>
            <p:ph type="body" sz="quarter" idx="31"/>
          </p:nvPr>
        </p:nvSpPr>
        <p:spPr/>
        <p:txBody>
          <a:bodyPr/>
          <a:lstStyle/>
          <a:p>
            <a:endParaRPr kumimoji="1" lang="ja-JP" altLang="en-US"/>
          </a:p>
        </p:txBody>
      </p:sp>
      <p:sp>
        <p:nvSpPr>
          <p:cNvPr id="8" name="タイトル 7"/>
          <p:cNvSpPr>
            <a:spLocks noGrp="1"/>
          </p:cNvSpPr>
          <p:nvPr>
            <p:ph type="title"/>
          </p:nvPr>
        </p:nvSpPr>
        <p:spPr/>
        <p:txBody>
          <a:bodyPr/>
          <a:lstStyle/>
          <a:p>
            <a:r>
              <a:rPr kumimoji="1" lang="en-US" altLang="ja-JP" dirty="0"/>
              <a:t>Our Process</a:t>
            </a:r>
            <a:endParaRPr kumimoji="1" lang="ja-JP" altLang="en-US" dirty="0"/>
          </a:p>
        </p:txBody>
      </p:sp>
      <p:sp>
        <p:nvSpPr>
          <p:cNvPr id="9" name="フッター プレースホルダー 8"/>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10" name="スライド番号プレースホルダー 9"/>
          <p:cNvSpPr>
            <a:spLocks noGrp="1"/>
          </p:cNvSpPr>
          <p:nvPr>
            <p:ph type="sldNum" sz="quarter" idx="11"/>
          </p:nvPr>
        </p:nvSpPr>
        <p:spPr/>
        <p:txBody>
          <a:bodyPr/>
          <a:lstStyle/>
          <a:p>
            <a:fld id="{03EB59E2-90B9-4CD3-AC74-D672227E13C3}" type="slidenum">
              <a:rPr lang="en-US" smtClean="0"/>
              <a:pPr/>
              <a:t>36</a:t>
            </a:fld>
            <a:endParaRPr lang="en-US" dirty="0"/>
          </a:p>
        </p:txBody>
      </p:sp>
      <p:sp>
        <p:nvSpPr>
          <p:cNvPr id="11" name="テキスト プレースホルダー 10"/>
          <p:cNvSpPr>
            <a:spLocks noGrp="1"/>
          </p:cNvSpPr>
          <p:nvPr>
            <p:ph type="body" sz="quarter" idx="14"/>
          </p:nvPr>
        </p:nvSpPr>
        <p:spPr/>
        <p:txBody>
          <a:bodyPr/>
          <a:lstStyle/>
          <a:p>
            <a:r>
              <a:rPr kumimoji="1" lang="en-US" altLang="ja-JP" dirty="0"/>
              <a:t>Analyze Market</a:t>
            </a:r>
            <a:endParaRPr kumimoji="1" lang="ja-JP" altLang="en-US" dirty="0"/>
          </a:p>
        </p:txBody>
      </p:sp>
      <p:sp>
        <p:nvSpPr>
          <p:cNvPr id="12" name="テキスト プレースホルダー 11"/>
          <p:cNvSpPr>
            <a:spLocks noGrp="1"/>
          </p:cNvSpPr>
          <p:nvPr>
            <p:ph type="body" sz="quarter" idx="19"/>
          </p:nvPr>
        </p:nvSpPr>
        <p:spPr/>
        <p:txBody>
          <a:bodyPr/>
          <a:lstStyle/>
          <a:p>
            <a:r>
              <a:rPr kumimoji="1" lang="en-US" altLang="ja-JP" dirty="0"/>
              <a:t>Define Concept</a:t>
            </a:r>
            <a:endParaRPr kumimoji="1" lang="ja-JP" altLang="en-US" dirty="0"/>
          </a:p>
        </p:txBody>
      </p:sp>
      <p:sp>
        <p:nvSpPr>
          <p:cNvPr id="13" name="テキスト プレースホルダー 12"/>
          <p:cNvSpPr>
            <a:spLocks noGrp="1"/>
          </p:cNvSpPr>
          <p:nvPr>
            <p:ph type="body" sz="quarter" idx="22"/>
          </p:nvPr>
        </p:nvSpPr>
        <p:spPr/>
        <p:txBody>
          <a:bodyPr/>
          <a:lstStyle/>
          <a:p>
            <a:r>
              <a:rPr kumimoji="1" lang="en-US" altLang="ja-JP" dirty="0"/>
              <a:t>Discuss Details</a:t>
            </a:r>
            <a:endParaRPr kumimoji="1" lang="ja-JP" altLang="en-US" dirty="0"/>
          </a:p>
        </p:txBody>
      </p:sp>
      <p:sp>
        <p:nvSpPr>
          <p:cNvPr id="14" name="テキスト プレースホルダー 13"/>
          <p:cNvSpPr>
            <a:spLocks noGrp="1"/>
          </p:cNvSpPr>
          <p:nvPr>
            <p:ph type="body" sz="quarter" idx="27"/>
          </p:nvPr>
        </p:nvSpPr>
        <p:spPr/>
        <p:txBody>
          <a:bodyPr/>
          <a:lstStyle/>
          <a:p>
            <a:r>
              <a:rPr kumimoji="1" lang="en-US" altLang="ja-JP" dirty="0" err="1"/>
              <a:t>Decore</a:t>
            </a:r>
            <a:r>
              <a:rPr kumimoji="1" lang="en-US" altLang="ja-JP" dirty="0"/>
              <a:t> </a:t>
            </a:r>
            <a:r>
              <a:rPr kumimoji="1" lang="en-US" altLang="ja-JP" dirty="0" err="1"/>
              <a:t>interpretaris</a:t>
            </a:r>
            <a:r>
              <a:rPr kumimoji="1" lang="en-US" altLang="ja-JP" dirty="0"/>
              <a:t> at </a:t>
            </a:r>
            <a:r>
              <a:rPr kumimoji="1" lang="en-US" altLang="ja-JP" dirty="0" err="1"/>
              <a:t>mel</a:t>
            </a:r>
            <a:r>
              <a:rPr kumimoji="1" lang="en-US" altLang="ja-JP" dirty="0"/>
              <a:t>, ex liber </a:t>
            </a:r>
            <a:r>
              <a:rPr kumimoji="1" lang="en-US" altLang="ja-JP" dirty="0" err="1"/>
              <a:t>docendi</a:t>
            </a:r>
            <a:r>
              <a:rPr kumimoji="1" lang="en-US" altLang="ja-JP" dirty="0"/>
              <a:t> </a:t>
            </a:r>
            <a:r>
              <a:rPr kumimoji="1" lang="en-US" altLang="ja-JP" dirty="0" err="1"/>
              <a:t>intellegam</a:t>
            </a:r>
            <a:r>
              <a:rPr kumimoji="1" lang="en-US" altLang="ja-JP" dirty="0"/>
              <a:t> duo. </a:t>
            </a:r>
          </a:p>
          <a:p>
            <a:r>
              <a:rPr kumimoji="1" lang="en-US" altLang="ja-JP" dirty="0" err="1"/>
              <a:t>Noster</a:t>
            </a:r>
            <a:r>
              <a:rPr kumimoji="1" lang="en-US" altLang="ja-JP" dirty="0"/>
              <a:t> </a:t>
            </a:r>
            <a:r>
              <a:rPr kumimoji="1" lang="en-US" altLang="ja-JP" dirty="0" err="1"/>
              <a:t>timeam</a:t>
            </a:r>
            <a:r>
              <a:rPr kumimoji="1" lang="en-US" altLang="ja-JP" dirty="0"/>
              <a:t> </a:t>
            </a:r>
            <a:r>
              <a:rPr kumimoji="1" lang="en-US" altLang="ja-JP" dirty="0" err="1"/>
              <a:t>petentium</a:t>
            </a:r>
            <a:r>
              <a:rPr kumimoji="1" lang="en-US" altLang="ja-JP" dirty="0"/>
              <a:t> vim id. </a:t>
            </a:r>
            <a:r>
              <a:rPr kumimoji="1" lang="en-US" altLang="ja-JP" dirty="0" err="1"/>
              <a:t>Ius</a:t>
            </a:r>
            <a:r>
              <a:rPr kumimoji="1" lang="en-US" altLang="ja-JP" dirty="0"/>
              <a:t> </a:t>
            </a:r>
            <a:r>
              <a:rPr kumimoji="1" lang="en-US" altLang="ja-JP" dirty="0" err="1"/>
              <a:t>ea</a:t>
            </a:r>
            <a:r>
              <a:rPr kumimoji="1" lang="en-US" altLang="ja-JP" dirty="0"/>
              <a:t> </a:t>
            </a:r>
            <a:r>
              <a:rPr kumimoji="1" lang="en-US" altLang="ja-JP" dirty="0" err="1"/>
              <a:t>labore</a:t>
            </a:r>
            <a:r>
              <a:rPr kumimoji="1" lang="en-US" altLang="ja-JP" dirty="0"/>
              <a:t> </a:t>
            </a:r>
            <a:r>
              <a:rPr kumimoji="1" lang="en-US" altLang="ja-JP" dirty="0" err="1"/>
              <a:t>eloquentiam</a:t>
            </a:r>
            <a:r>
              <a:rPr kumimoji="1" lang="en-US" altLang="ja-JP" dirty="0"/>
              <a:t>, </a:t>
            </a:r>
            <a:r>
              <a:rPr kumimoji="1" lang="en-US" altLang="ja-JP" dirty="0" err="1"/>
              <a:t>quem</a:t>
            </a:r>
            <a:r>
              <a:rPr kumimoji="1" lang="en-US" altLang="ja-JP" dirty="0"/>
              <a:t> </a:t>
            </a:r>
            <a:r>
              <a:rPr kumimoji="1" lang="en-US" altLang="ja-JP" dirty="0" err="1"/>
              <a:t>diam</a:t>
            </a:r>
            <a:r>
              <a:rPr kumimoji="1" lang="en-US" altLang="ja-JP" dirty="0"/>
              <a:t> </a:t>
            </a:r>
            <a:r>
              <a:rPr kumimoji="1" lang="en-US" altLang="ja-JP" dirty="0" err="1"/>
              <a:t>iriure</a:t>
            </a:r>
            <a:r>
              <a:rPr kumimoji="1" lang="en-US" altLang="ja-JP" dirty="0"/>
              <a:t> </a:t>
            </a:r>
            <a:r>
              <a:rPr kumimoji="1" lang="en-US" altLang="ja-JP" dirty="0" err="1"/>
              <a:t>eam</a:t>
            </a:r>
            <a:r>
              <a:rPr kumimoji="1" lang="en-US" altLang="ja-JP" dirty="0"/>
              <a:t> </a:t>
            </a:r>
            <a:r>
              <a:rPr kumimoji="1" lang="en-US" altLang="ja-JP" dirty="0" err="1"/>
              <a:t>ea</a:t>
            </a:r>
            <a:r>
              <a:rPr kumimoji="1" lang="en-US" altLang="ja-JP" dirty="0"/>
              <a:t>, sea </a:t>
            </a:r>
            <a:r>
              <a:rPr kumimoji="1" lang="en-US" altLang="ja-JP" dirty="0" err="1"/>
              <a:t>novum</a:t>
            </a:r>
            <a:r>
              <a:rPr kumimoji="1" lang="en-US" altLang="ja-JP" dirty="0"/>
              <a:t> </a:t>
            </a:r>
            <a:r>
              <a:rPr kumimoji="1" lang="en-US" altLang="ja-JP" dirty="0" err="1"/>
              <a:t>sonet</a:t>
            </a:r>
            <a:r>
              <a:rPr kumimoji="1" lang="en-US" altLang="ja-JP" dirty="0"/>
              <a:t> </a:t>
            </a:r>
            <a:r>
              <a:rPr kumimoji="1" lang="en-US" altLang="ja-JP" dirty="0" err="1"/>
              <a:t>eleifend</a:t>
            </a:r>
            <a:r>
              <a:rPr kumimoji="1" lang="en-US" altLang="ja-JP" dirty="0"/>
              <a:t> cu.</a:t>
            </a:r>
            <a:endParaRPr kumimoji="1" lang="ja-JP" altLang="en-US" dirty="0"/>
          </a:p>
        </p:txBody>
      </p:sp>
      <p:sp>
        <p:nvSpPr>
          <p:cNvPr id="15" name="テキスト プレースホルダー 14"/>
          <p:cNvSpPr>
            <a:spLocks noGrp="1"/>
          </p:cNvSpPr>
          <p:nvPr>
            <p:ph type="body" sz="quarter" idx="28"/>
          </p:nvPr>
        </p:nvSpPr>
        <p:spPr/>
        <p:txBody>
          <a:bodyPr/>
          <a:lstStyle/>
          <a:p>
            <a:r>
              <a:rPr kumimoji="1" lang="en-US" altLang="ja-JP" dirty="0" err="1"/>
              <a:t>Eu</a:t>
            </a:r>
            <a:r>
              <a:rPr kumimoji="1" lang="en-US" altLang="ja-JP" dirty="0"/>
              <a:t> per </a:t>
            </a:r>
            <a:r>
              <a:rPr kumimoji="1" lang="en-US" altLang="ja-JP" dirty="0" err="1"/>
              <a:t>suscipit</a:t>
            </a:r>
            <a:r>
              <a:rPr kumimoji="1" lang="en-US" altLang="ja-JP" dirty="0"/>
              <a:t> </a:t>
            </a:r>
            <a:r>
              <a:rPr kumimoji="1" lang="en-US" altLang="ja-JP" dirty="0" err="1"/>
              <a:t>definitiones</a:t>
            </a:r>
            <a:r>
              <a:rPr kumimoji="1" lang="en-US" altLang="ja-JP" dirty="0"/>
              <a:t>, </a:t>
            </a:r>
            <a:r>
              <a:rPr kumimoji="1" lang="en-US" altLang="ja-JP" dirty="0" err="1"/>
              <a:t>utamur</a:t>
            </a:r>
            <a:r>
              <a:rPr kumimoji="1" lang="en-US" altLang="ja-JP" dirty="0"/>
              <a:t> </a:t>
            </a:r>
            <a:r>
              <a:rPr kumimoji="1" lang="en-US" altLang="ja-JP" dirty="0" err="1"/>
              <a:t>molestiae</a:t>
            </a:r>
            <a:r>
              <a:rPr kumimoji="1" lang="en-US" altLang="ja-JP" dirty="0"/>
              <a:t> </a:t>
            </a:r>
            <a:r>
              <a:rPr kumimoji="1" lang="en-US" altLang="ja-JP" dirty="0" err="1"/>
              <a:t>eam</a:t>
            </a:r>
            <a:r>
              <a:rPr kumimoji="1" lang="en-US" altLang="ja-JP" dirty="0"/>
              <a:t> no, </a:t>
            </a:r>
            <a:r>
              <a:rPr kumimoji="1" lang="en-US" altLang="ja-JP" dirty="0" err="1"/>
              <a:t>vix</a:t>
            </a:r>
            <a:r>
              <a:rPr kumimoji="1" lang="en-US" altLang="ja-JP" dirty="0"/>
              <a:t> et </a:t>
            </a:r>
            <a:r>
              <a:rPr kumimoji="1" lang="en-US" altLang="ja-JP" dirty="0" err="1"/>
              <a:t>pertinax</a:t>
            </a:r>
            <a:r>
              <a:rPr kumimoji="1" lang="en-US" altLang="ja-JP" dirty="0"/>
              <a:t> </a:t>
            </a:r>
            <a:r>
              <a:rPr kumimoji="1" lang="en-US" altLang="ja-JP" dirty="0" err="1"/>
              <a:t>praesent</a:t>
            </a:r>
            <a:r>
              <a:rPr kumimoji="1" lang="en-US" altLang="ja-JP" dirty="0"/>
              <a:t>. </a:t>
            </a:r>
          </a:p>
          <a:p>
            <a:r>
              <a:rPr kumimoji="1" lang="en-US" altLang="ja-JP" dirty="0"/>
              <a:t>Nihil </a:t>
            </a:r>
            <a:r>
              <a:rPr kumimoji="1" lang="en-US" altLang="ja-JP" dirty="0" err="1"/>
              <a:t>euripidis</a:t>
            </a:r>
            <a:r>
              <a:rPr kumimoji="1" lang="en-US" altLang="ja-JP" dirty="0"/>
              <a:t> id </a:t>
            </a:r>
            <a:r>
              <a:rPr kumimoji="1" lang="en-US" altLang="ja-JP" dirty="0" err="1"/>
              <a:t>eam</a:t>
            </a:r>
            <a:r>
              <a:rPr kumimoji="1" lang="en-US" altLang="ja-JP" dirty="0"/>
              <a:t>, mea </a:t>
            </a:r>
            <a:r>
              <a:rPr kumimoji="1" lang="en-US" altLang="ja-JP" dirty="0" err="1"/>
              <a:t>melius</a:t>
            </a:r>
            <a:r>
              <a:rPr kumimoji="1" lang="en-US" altLang="ja-JP" dirty="0"/>
              <a:t> </a:t>
            </a:r>
            <a:r>
              <a:rPr kumimoji="1" lang="en-US" altLang="ja-JP" dirty="0" err="1"/>
              <a:t>viderer</a:t>
            </a:r>
            <a:r>
              <a:rPr kumimoji="1" lang="en-US" altLang="ja-JP" dirty="0"/>
              <a:t> id.</a:t>
            </a:r>
            <a:endParaRPr kumimoji="1" lang="ja-JP" altLang="en-US" dirty="0"/>
          </a:p>
        </p:txBody>
      </p:sp>
      <p:sp>
        <p:nvSpPr>
          <p:cNvPr id="16" name="テキスト プレースホルダー 15"/>
          <p:cNvSpPr>
            <a:spLocks noGrp="1"/>
          </p:cNvSpPr>
          <p:nvPr>
            <p:ph type="body" sz="quarter" idx="29"/>
          </p:nvPr>
        </p:nvSpPr>
        <p:spPr/>
        <p:txBody>
          <a:bodyPr/>
          <a:lstStyle/>
          <a:p>
            <a:r>
              <a:rPr kumimoji="1" lang="en-US" altLang="ja-JP" dirty="0" err="1"/>
              <a:t>Sed</a:t>
            </a:r>
            <a:r>
              <a:rPr kumimoji="1" lang="en-US" altLang="ja-JP" dirty="0"/>
              <a:t> </a:t>
            </a:r>
            <a:r>
              <a:rPr kumimoji="1" lang="en-US" altLang="ja-JP" dirty="0" err="1"/>
              <a:t>audiam</a:t>
            </a:r>
            <a:r>
              <a:rPr kumimoji="1" lang="en-US" altLang="ja-JP" dirty="0"/>
              <a:t> </a:t>
            </a:r>
            <a:r>
              <a:rPr kumimoji="1" lang="en-US" altLang="ja-JP" dirty="0" err="1"/>
              <a:t>atomorum</a:t>
            </a:r>
            <a:r>
              <a:rPr kumimoji="1" lang="en-US" altLang="ja-JP" dirty="0"/>
              <a:t> no. Ad </a:t>
            </a:r>
            <a:r>
              <a:rPr kumimoji="1" lang="en-US" altLang="ja-JP" dirty="0" err="1"/>
              <a:t>sed</a:t>
            </a:r>
            <a:r>
              <a:rPr kumimoji="1" lang="en-US" altLang="ja-JP" dirty="0"/>
              <a:t> nostrum </a:t>
            </a:r>
            <a:r>
              <a:rPr kumimoji="1" lang="en-US" altLang="ja-JP" dirty="0" err="1"/>
              <a:t>tincidunt</a:t>
            </a:r>
            <a:r>
              <a:rPr kumimoji="1" lang="en-US" altLang="ja-JP" dirty="0"/>
              <a:t>, </a:t>
            </a:r>
            <a:r>
              <a:rPr kumimoji="1" lang="en-US" altLang="ja-JP" dirty="0" err="1"/>
              <a:t>est</a:t>
            </a:r>
            <a:r>
              <a:rPr kumimoji="1" lang="en-US" altLang="ja-JP" dirty="0"/>
              <a:t> et </a:t>
            </a:r>
            <a:r>
              <a:rPr kumimoji="1" lang="en-US" altLang="ja-JP" dirty="0" err="1"/>
              <a:t>tantas</a:t>
            </a:r>
            <a:r>
              <a:rPr kumimoji="1" lang="en-US" altLang="ja-JP" dirty="0"/>
              <a:t> </a:t>
            </a:r>
            <a:r>
              <a:rPr kumimoji="1" lang="en-US" altLang="ja-JP" dirty="0" err="1"/>
              <a:t>viderer</a:t>
            </a:r>
            <a:r>
              <a:rPr kumimoji="1" lang="en-US" altLang="ja-JP" dirty="0"/>
              <a:t>, in </a:t>
            </a:r>
            <a:r>
              <a:rPr kumimoji="1" lang="en-US" altLang="ja-JP" dirty="0" err="1"/>
              <a:t>est</a:t>
            </a:r>
            <a:r>
              <a:rPr kumimoji="1" lang="en-US" altLang="ja-JP" dirty="0"/>
              <a:t> </a:t>
            </a:r>
            <a:r>
              <a:rPr kumimoji="1" lang="en-US" altLang="ja-JP" dirty="0" err="1"/>
              <a:t>congue</a:t>
            </a:r>
            <a:r>
              <a:rPr kumimoji="1" lang="en-US" altLang="ja-JP" dirty="0"/>
              <a:t> </a:t>
            </a:r>
            <a:r>
              <a:rPr kumimoji="1" lang="en-US" altLang="ja-JP" dirty="0" err="1"/>
              <a:t>oporteat</a:t>
            </a:r>
            <a:r>
              <a:rPr kumimoji="1" lang="en-US" altLang="ja-JP" dirty="0"/>
              <a:t>. </a:t>
            </a:r>
          </a:p>
          <a:p>
            <a:r>
              <a:rPr kumimoji="1" lang="en-US" altLang="ja-JP" dirty="0" err="1"/>
              <a:t>Neglegentur</a:t>
            </a:r>
            <a:r>
              <a:rPr kumimoji="1" lang="en-US" altLang="ja-JP" dirty="0"/>
              <a:t> </a:t>
            </a:r>
            <a:r>
              <a:rPr kumimoji="1" lang="en-US" altLang="ja-JP" dirty="0" err="1"/>
              <a:t>liberavisse</a:t>
            </a:r>
            <a:r>
              <a:rPr kumimoji="1" lang="en-US" altLang="ja-JP" dirty="0"/>
              <a:t> has in, </a:t>
            </a:r>
            <a:r>
              <a:rPr kumimoji="1" lang="en-US" altLang="ja-JP" dirty="0" err="1"/>
              <a:t>ut</a:t>
            </a:r>
            <a:r>
              <a:rPr kumimoji="1" lang="en-US" altLang="ja-JP" dirty="0"/>
              <a:t> animal </a:t>
            </a:r>
            <a:r>
              <a:rPr kumimoji="1" lang="en-US" altLang="ja-JP" dirty="0" err="1"/>
              <a:t>vivendum</a:t>
            </a:r>
            <a:r>
              <a:rPr kumimoji="1" lang="en-US" altLang="ja-JP" dirty="0"/>
              <a:t> has.</a:t>
            </a:r>
            <a:endParaRPr kumimoji="1" lang="ja-JP" altLang="en-US" dirty="0"/>
          </a:p>
          <a:p>
            <a:endParaRPr kumimoji="1" lang="ja-JP" altLang="en-US" dirty="0"/>
          </a:p>
        </p:txBody>
      </p:sp>
    </p:spTree>
    <p:extLst>
      <p:ext uri="{BB962C8B-B14F-4D97-AF65-F5344CB8AC3E}">
        <p14:creationId xmlns:p14="http://schemas.microsoft.com/office/powerpoint/2010/main" val="35700384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8112">
        <p15:prstTrans prst="pageCurlSingle"/>
      </p:transition>
    </mc:Choice>
    <mc:Fallback xmlns="">
      <p:transition spd="slow" advTm="8112">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3"/>
          </p:nvPr>
        </p:nvSpPr>
        <p:spPr/>
        <p:txBody>
          <a:bodyPr/>
          <a:lstStyle/>
          <a:p>
            <a:r>
              <a:rPr kumimoji="1" lang="en-US" altLang="ja-JP" dirty="0"/>
              <a:t>A leader is a dealer in hope.</a:t>
            </a:r>
          </a:p>
        </p:txBody>
      </p:sp>
      <p:sp>
        <p:nvSpPr>
          <p:cNvPr id="5" name="テキスト プレースホルダー 4"/>
          <p:cNvSpPr>
            <a:spLocks noGrp="1"/>
          </p:cNvSpPr>
          <p:nvPr>
            <p:ph type="body" sz="quarter" idx="12"/>
          </p:nvPr>
        </p:nvSpPr>
        <p:spPr/>
        <p:txBody>
          <a:bodyPr>
            <a:normAutofit/>
          </a:bodyPr>
          <a:lstStyle/>
          <a:p>
            <a:r>
              <a:rPr kumimoji="1" lang="en-US" altLang="ja-JP" dirty="0" err="1"/>
              <a:t>Nec</a:t>
            </a:r>
            <a:r>
              <a:rPr kumimoji="1" lang="en-US" altLang="ja-JP" dirty="0"/>
              <a:t> </a:t>
            </a:r>
            <a:r>
              <a:rPr kumimoji="1" lang="en-US" altLang="ja-JP" dirty="0" err="1"/>
              <a:t>cibo</a:t>
            </a:r>
            <a:r>
              <a:rPr kumimoji="1" lang="en-US" altLang="ja-JP" dirty="0"/>
              <a:t> </a:t>
            </a:r>
            <a:r>
              <a:rPr kumimoji="1" lang="en-US" altLang="ja-JP" dirty="0" err="1"/>
              <a:t>disputando</a:t>
            </a:r>
            <a:r>
              <a:rPr kumimoji="1" lang="en-US" altLang="ja-JP" dirty="0"/>
              <a:t> cu. </a:t>
            </a:r>
            <a:r>
              <a:rPr kumimoji="1" lang="en-US" altLang="ja-JP" dirty="0" err="1"/>
              <a:t>Purto</a:t>
            </a:r>
            <a:r>
              <a:rPr kumimoji="1" lang="en-US" altLang="ja-JP" dirty="0"/>
              <a:t> </a:t>
            </a:r>
            <a:r>
              <a:rPr kumimoji="1" lang="en-US" altLang="ja-JP" dirty="0" err="1"/>
              <a:t>constituto</a:t>
            </a:r>
            <a:r>
              <a:rPr kumimoji="1" lang="en-US" altLang="ja-JP" dirty="0"/>
              <a:t> </a:t>
            </a:r>
            <a:r>
              <a:rPr kumimoji="1" lang="en-US" altLang="ja-JP" dirty="0" err="1"/>
              <a:t>ut</a:t>
            </a:r>
            <a:r>
              <a:rPr kumimoji="1" lang="en-US" altLang="ja-JP" dirty="0"/>
              <a:t> </a:t>
            </a:r>
            <a:r>
              <a:rPr kumimoji="1" lang="en-US" altLang="ja-JP" dirty="0" err="1"/>
              <a:t>eam</a:t>
            </a:r>
            <a:r>
              <a:rPr kumimoji="1" lang="en-US" altLang="ja-JP" dirty="0"/>
              <a:t>. </a:t>
            </a:r>
            <a:r>
              <a:rPr kumimoji="1" lang="en-US" altLang="ja-JP" dirty="0" err="1"/>
              <a:t>Eu</a:t>
            </a:r>
            <a:r>
              <a:rPr kumimoji="1" lang="en-US" altLang="ja-JP" dirty="0"/>
              <a:t> lorem </a:t>
            </a:r>
            <a:r>
              <a:rPr kumimoji="1" lang="en-US" altLang="ja-JP" dirty="0" err="1"/>
              <a:t>copiosae</a:t>
            </a:r>
            <a:r>
              <a:rPr kumimoji="1" lang="en-US" altLang="ja-JP" dirty="0"/>
              <a:t> </a:t>
            </a:r>
            <a:r>
              <a:rPr kumimoji="1" lang="en-US" altLang="ja-JP" dirty="0" err="1"/>
              <a:t>honestatis</a:t>
            </a:r>
            <a:r>
              <a:rPr kumimoji="1" lang="en-US" altLang="ja-JP" dirty="0"/>
              <a:t> sea, at </a:t>
            </a:r>
            <a:r>
              <a:rPr kumimoji="1" lang="en-US" altLang="ja-JP" dirty="0" err="1"/>
              <a:t>assum</a:t>
            </a:r>
            <a:r>
              <a:rPr kumimoji="1" lang="en-US" altLang="ja-JP" dirty="0"/>
              <a:t> </a:t>
            </a:r>
            <a:r>
              <a:rPr kumimoji="1" lang="en-US" altLang="ja-JP" dirty="0" err="1"/>
              <a:t>facete</a:t>
            </a:r>
            <a:r>
              <a:rPr kumimoji="1" lang="en-US" altLang="ja-JP" dirty="0"/>
              <a:t> </a:t>
            </a:r>
            <a:r>
              <a:rPr kumimoji="1" lang="en-US" altLang="ja-JP" dirty="0" err="1"/>
              <a:t>scriptorem</a:t>
            </a:r>
            <a:r>
              <a:rPr kumimoji="1" lang="en-US" altLang="ja-JP" dirty="0"/>
              <a:t> </a:t>
            </a:r>
            <a:r>
              <a:rPr kumimoji="1" lang="en-US" altLang="ja-JP" dirty="0" err="1"/>
              <a:t>vix</a:t>
            </a:r>
            <a:r>
              <a:rPr kumimoji="1" lang="en-US" altLang="ja-JP" dirty="0"/>
              <a:t>. </a:t>
            </a:r>
            <a:r>
              <a:rPr kumimoji="1" lang="en-US" altLang="ja-JP" dirty="0" err="1"/>
              <a:t>Laudem</a:t>
            </a:r>
            <a:r>
              <a:rPr kumimoji="1" lang="en-US" altLang="ja-JP" dirty="0"/>
              <a:t> </a:t>
            </a:r>
            <a:r>
              <a:rPr kumimoji="1" lang="en-US" altLang="ja-JP" dirty="0" err="1"/>
              <a:t>detraxit</a:t>
            </a:r>
            <a:r>
              <a:rPr kumimoji="1" lang="en-US" altLang="ja-JP" dirty="0"/>
              <a:t> has et, consul </a:t>
            </a:r>
            <a:r>
              <a:rPr kumimoji="1" lang="en-US" altLang="ja-JP" dirty="0" err="1"/>
              <a:t>doctus</a:t>
            </a:r>
            <a:r>
              <a:rPr kumimoji="1" lang="en-US" altLang="ja-JP" dirty="0"/>
              <a:t> </a:t>
            </a:r>
            <a:r>
              <a:rPr kumimoji="1" lang="en-US" altLang="ja-JP" dirty="0" err="1"/>
              <a:t>sententiae</a:t>
            </a:r>
            <a:r>
              <a:rPr kumimoji="1" lang="en-US" altLang="ja-JP" dirty="0"/>
              <a:t> duo </a:t>
            </a:r>
            <a:r>
              <a:rPr kumimoji="1" lang="en-US" altLang="ja-JP" dirty="0" err="1"/>
              <a:t>te</a:t>
            </a:r>
            <a:r>
              <a:rPr kumimoji="1" lang="en-US" altLang="ja-JP" dirty="0"/>
              <a:t>. Quod </a:t>
            </a:r>
            <a:r>
              <a:rPr kumimoji="1" lang="en-US" altLang="ja-JP" dirty="0" err="1"/>
              <a:t>mnesarchum</a:t>
            </a:r>
            <a:r>
              <a:rPr kumimoji="1" lang="en-US" altLang="ja-JP" dirty="0"/>
              <a:t> mea </a:t>
            </a:r>
            <a:r>
              <a:rPr kumimoji="1" lang="en-US" altLang="ja-JP" dirty="0" err="1"/>
              <a:t>eu</a:t>
            </a:r>
            <a:r>
              <a:rPr kumimoji="1" lang="en-US" altLang="ja-JP" dirty="0"/>
              <a:t>, </a:t>
            </a:r>
            <a:r>
              <a:rPr kumimoji="1" lang="en-US" altLang="ja-JP" dirty="0" err="1"/>
              <a:t>malis</a:t>
            </a:r>
            <a:r>
              <a:rPr kumimoji="1" lang="en-US" altLang="ja-JP" dirty="0"/>
              <a:t> </a:t>
            </a:r>
            <a:r>
              <a:rPr kumimoji="1" lang="en-US" altLang="ja-JP" dirty="0" err="1"/>
              <a:t>affert</a:t>
            </a:r>
            <a:r>
              <a:rPr kumimoji="1" lang="en-US" altLang="ja-JP" dirty="0"/>
              <a:t> quo </a:t>
            </a:r>
            <a:r>
              <a:rPr kumimoji="1" lang="en-US" altLang="ja-JP" dirty="0" err="1"/>
              <a:t>eu</a:t>
            </a:r>
            <a:r>
              <a:rPr kumimoji="1" lang="en-US" altLang="ja-JP" dirty="0"/>
              <a:t>.</a:t>
            </a:r>
          </a:p>
          <a:p>
            <a:r>
              <a:rPr kumimoji="1" lang="en-US" altLang="ja-JP" dirty="0"/>
              <a:t>Facer </a:t>
            </a:r>
            <a:r>
              <a:rPr kumimoji="1" lang="en-US" altLang="ja-JP" dirty="0" err="1"/>
              <a:t>suscipiantur</a:t>
            </a:r>
            <a:r>
              <a:rPr kumimoji="1" lang="en-US" altLang="ja-JP" dirty="0"/>
              <a:t> has at, no </a:t>
            </a:r>
            <a:r>
              <a:rPr kumimoji="1" lang="en-US" altLang="ja-JP" dirty="0" err="1"/>
              <a:t>omnes</a:t>
            </a:r>
            <a:r>
              <a:rPr kumimoji="1" lang="en-US" altLang="ja-JP" dirty="0"/>
              <a:t> consul </a:t>
            </a:r>
            <a:r>
              <a:rPr kumimoji="1" lang="en-US" altLang="ja-JP" dirty="0" err="1"/>
              <a:t>imperdiet</a:t>
            </a:r>
            <a:r>
              <a:rPr kumimoji="1" lang="en-US" altLang="ja-JP" dirty="0"/>
              <a:t> </a:t>
            </a:r>
            <a:r>
              <a:rPr kumimoji="1" lang="en-US" altLang="ja-JP" dirty="0" err="1"/>
              <a:t>mel</a:t>
            </a:r>
            <a:r>
              <a:rPr kumimoji="1" lang="en-US" altLang="ja-JP" dirty="0"/>
              <a:t>. Vim </a:t>
            </a:r>
            <a:r>
              <a:rPr kumimoji="1" lang="en-US" altLang="ja-JP" dirty="0" err="1"/>
              <a:t>errem</a:t>
            </a:r>
            <a:r>
              <a:rPr kumimoji="1" lang="en-US" altLang="ja-JP" dirty="0"/>
              <a:t> </a:t>
            </a:r>
            <a:r>
              <a:rPr kumimoji="1" lang="en-US" altLang="ja-JP" dirty="0" err="1"/>
              <a:t>zril</a:t>
            </a:r>
            <a:r>
              <a:rPr kumimoji="1" lang="en-US" altLang="ja-JP" dirty="0"/>
              <a:t> </a:t>
            </a:r>
            <a:r>
              <a:rPr kumimoji="1" lang="en-US" altLang="ja-JP" dirty="0" err="1"/>
              <a:t>nostrud</a:t>
            </a:r>
            <a:r>
              <a:rPr kumimoji="1" lang="en-US" altLang="ja-JP" dirty="0"/>
              <a:t> ad, </a:t>
            </a:r>
            <a:r>
              <a:rPr kumimoji="1" lang="en-US" altLang="ja-JP" dirty="0" err="1"/>
              <a:t>nec</a:t>
            </a:r>
            <a:r>
              <a:rPr kumimoji="1" lang="en-US" altLang="ja-JP" dirty="0"/>
              <a:t> </a:t>
            </a:r>
            <a:r>
              <a:rPr kumimoji="1" lang="en-US" altLang="ja-JP" dirty="0" err="1"/>
              <a:t>libris</a:t>
            </a:r>
            <a:r>
              <a:rPr kumimoji="1" lang="en-US" altLang="ja-JP" dirty="0"/>
              <a:t> </a:t>
            </a:r>
            <a:r>
              <a:rPr kumimoji="1" lang="en-US" altLang="ja-JP" dirty="0" err="1"/>
              <a:t>feugait</a:t>
            </a:r>
            <a:r>
              <a:rPr kumimoji="1" lang="en-US" altLang="ja-JP" dirty="0"/>
              <a:t> at. Mea an </a:t>
            </a:r>
            <a:r>
              <a:rPr kumimoji="1" lang="en-US" altLang="ja-JP" dirty="0" err="1"/>
              <a:t>mollis</a:t>
            </a:r>
            <a:r>
              <a:rPr kumimoji="1" lang="en-US" altLang="ja-JP" dirty="0"/>
              <a:t> </a:t>
            </a:r>
            <a:r>
              <a:rPr kumimoji="1" lang="en-US" altLang="ja-JP" dirty="0" err="1"/>
              <a:t>definiebas</a:t>
            </a:r>
            <a:r>
              <a:rPr kumimoji="1" lang="en-US" altLang="ja-JP" dirty="0"/>
              <a:t> </a:t>
            </a:r>
            <a:r>
              <a:rPr kumimoji="1" lang="en-US" altLang="ja-JP" dirty="0" err="1"/>
              <a:t>quaerendum</a:t>
            </a:r>
            <a:r>
              <a:rPr kumimoji="1" lang="en-US" altLang="ja-JP" dirty="0"/>
              <a:t>, </a:t>
            </a:r>
            <a:r>
              <a:rPr kumimoji="1" lang="en-US" altLang="ja-JP" dirty="0" err="1"/>
              <a:t>dicat</a:t>
            </a:r>
            <a:r>
              <a:rPr kumimoji="1" lang="en-US" altLang="ja-JP" dirty="0"/>
              <a:t> </a:t>
            </a:r>
            <a:r>
              <a:rPr kumimoji="1" lang="en-US" altLang="ja-JP" dirty="0" err="1"/>
              <a:t>debet</a:t>
            </a:r>
            <a:r>
              <a:rPr kumimoji="1" lang="en-US" altLang="ja-JP" dirty="0"/>
              <a:t> </a:t>
            </a:r>
            <a:r>
              <a:rPr kumimoji="1" lang="en-US" altLang="ja-JP" dirty="0" err="1"/>
              <a:t>viris</a:t>
            </a:r>
            <a:r>
              <a:rPr kumimoji="1" lang="en-US" altLang="ja-JP" dirty="0"/>
              <a:t> </a:t>
            </a:r>
            <a:r>
              <a:rPr kumimoji="1" lang="en-US" altLang="ja-JP" dirty="0" err="1"/>
              <a:t>ius</a:t>
            </a:r>
            <a:r>
              <a:rPr kumimoji="1" lang="en-US" altLang="ja-JP" dirty="0"/>
              <a:t> </a:t>
            </a:r>
            <a:r>
              <a:rPr kumimoji="1" lang="en-US" altLang="ja-JP" dirty="0" err="1"/>
              <a:t>te</a:t>
            </a:r>
            <a:r>
              <a:rPr kumimoji="1" lang="en-US" altLang="ja-JP" dirty="0"/>
              <a:t>. </a:t>
            </a:r>
            <a:endParaRPr kumimoji="1" lang="ja-JP" altLang="en-US" dirty="0"/>
          </a:p>
        </p:txBody>
      </p:sp>
    </p:spTree>
    <p:extLst>
      <p:ext uri="{BB962C8B-B14F-4D97-AF65-F5344CB8AC3E}">
        <p14:creationId xmlns:p14="http://schemas.microsoft.com/office/powerpoint/2010/main" val="3320992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908">
        <p15:prstTrans prst="pageCurlSingle"/>
      </p:transition>
    </mc:Choice>
    <mc:Fallback xmlns="">
      <p:transition spd="slow" advTm="2908">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図プレースホルダー 9"/>
          <p:cNvSpPr>
            <a:spLocks noGrp="1"/>
          </p:cNvSpPr>
          <p:nvPr>
            <p:ph type="pic" sz="quarter" idx="10"/>
          </p:nvPr>
        </p:nvSpPr>
        <p:spPr/>
      </p:sp>
      <p:sp>
        <p:nvSpPr>
          <p:cNvPr id="5" name="テキスト プレースホルダー 4"/>
          <p:cNvSpPr>
            <a:spLocks noGrp="1"/>
          </p:cNvSpPr>
          <p:nvPr>
            <p:ph type="body" sz="quarter" idx="11"/>
          </p:nvPr>
        </p:nvSpPr>
        <p:spPr/>
        <p:txBody>
          <a:bodyPr/>
          <a:lstStyle/>
          <a:p>
            <a:r>
              <a:rPr kumimoji="1" lang="en-US" altLang="ja-JP" dirty="0"/>
              <a:t> </a:t>
            </a:r>
            <a:endParaRPr kumimoji="1" lang="ja-JP" altLang="en-US" dirty="0"/>
          </a:p>
        </p:txBody>
      </p:sp>
      <p:sp>
        <p:nvSpPr>
          <p:cNvPr id="6" name="テキスト プレースホルダー 5"/>
          <p:cNvSpPr>
            <a:spLocks noGrp="1"/>
          </p:cNvSpPr>
          <p:nvPr>
            <p:ph type="body" sz="quarter" idx="12"/>
          </p:nvPr>
        </p:nvSpPr>
        <p:spPr/>
        <p:txBody>
          <a:bodyPr/>
          <a:lstStyle/>
          <a:p>
            <a:r>
              <a:rPr kumimoji="1" lang="en-US" altLang="ja-JP" dirty="0"/>
              <a:t>3</a:t>
            </a:r>
            <a:endParaRPr kumimoji="1" lang="ja-JP" altLang="en-US" dirty="0"/>
          </a:p>
        </p:txBody>
      </p:sp>
      <p:sp>
        <p:nvSpPr>
          <p:cNvPr id="7" name="テキスト プレースホルダー 6"/>
          <p:cNvSpPr>
            <a:spLocks noGrp="1"/>
          </p:cNvSpPr>
          <p:nvPr>
            <p:ph type="body" sz="quarter" idx="13"/>
          </p:nvPr>
        </p:nvSpPr>
        <p:spPr/>
        <p:txBody>
          <a:bodyPr/>
          <a:lstStyle/>
          <a:p>
            <a:r>
              <a:rPr kumimoji="1" lang="en-US" altLang="ja-JP" dirty="0"/>
              <a:t>Portfolio</a:t>
            </a:r>
            <a:endParaRPr kumimoji="1" lang="ja-JP" altLang="en-US" dirty="0"/>
          </a:p>
        </p:txBody>
      </p:sp>
      <p:sp>
        <p:nvSpPr>
          <p:cNvPr id="2" name="テキスト プレースホルダー 1"/>
          <p:cNvSpPr>
            <a:spLocks noGrp="1"/>
          </p:cNvSpPr>
          <p:nvPr>
            <p:ph type="body" sz="quarter" idx="24"/>
          </p:nvPr>
        </p:nvSpPr>
        <p:spPr/>
        <p:txBody>
          <a:bodyPr/>
          <a:lstStyle/>
          <a:p>
            <a:endParaRPr kumimoji="1" lang="ja-JP" altLang="en-US"/>
          </a:p>
        </p:txBody>
      </p:sp>
      <p:sp>
        <p:nvSpPr>
          <p:cNvPr id="3" name="テキスト プレースホルダー 2"/>
          <p:cNvSpPr>
            <a:spLocks noGrp="1"/>
          </p:cNvSpPr>
          <p:nvPr>
            <p:ph type="body" sz="quarter" idx="25"/>
          </p:nvPr>
        </p:nvSpPr>
        <p:spPr/>
        <p:txBody>
          <a:bodyPr/>
          <a:lstStyle/>
          <a:p>
            <a:endParaRPr kumimoji="1" lang="ja-JP" altLang="en-US"/>
          </a:p>
        </p:txBody>
      </p:sp>
      <p:sp>
        <p:nvSpPr>
          <p:cNvPr id="4" name="テキスト プレースホルダー 3"/>
          <p:cNvSpPr>
            <a:spLocks noGrp="1"/>
          </p:cNvSpPr>
          <p:nvPr>
            <p:ph type="body" sz="quarter" idx="26"/>
          </p:nvPr>
        </p:nvSpPr>
        <p:spPr/>
        <p:txBody>
          <a:bodyPr/>
          <a:lstStyle/>
          <a:p>
            <a:endParaRPr kumimoji="1" lang="ja-JP" altLang="en-US"/>
          </a:p>
        </p:txBody>
      </p:sp>
      <p:sp>
        <p:nvSpPr>
          <p:cNvPr id="9" name="テキスト プレースホルダー 8"/>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1805326620"/>
      </p:ext>
    </p:extLst>
  </p:cSld>
  <p:clrMapOvr>
    <a:masterClrMapping/>
  </p:clrMapOvr>
  <mc:AlternateContent xmlns:mc="http://schemas.openxmlformats.org/markup-compatibility/2006" xmlns:p14="http://schemas.microsoft.com/office/powerpoint/2010/main">
    <mc:Choice Requires="p14">
      <p:transition spd="slow" p14:dur="1250" advTm="3684">
        <p14:flip dir="r"/>
      </p:transition>
    </mc:Choice>
    <mc:Fallback xmlns="">
      <p:transition spd="slow" advTm="3684">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Our Product Principles</a:t>
            </a:r>
            <a:endParaRPr kumimoji="1" lang="ja-JP" altLang="en-US" dirty="0"/>
          </a:p>
        </p:txBody>
      </p:sp>
      <p:sp>
        <p:nvSpPr>
          <p:cNvPr id="7" name="テキスト プレースホルダー 6"/>
          <p:cNvSpPr>
            <a:spLocks noGrp="1"/>
          </p:cNvSpPr>
          <p:nvPr>
            <p:ph type="body" sz="quarter" idx="12"/>
          </p:nvPr>
        </p:nvSpPr>
        <p:spPr/>
        <p:txBody>
          <a:bodyPr/>
          <a:lstStyle/>
          <a:p>
            <a:r>
              <a:rPr kumimoji="1" lang="en-US" altLang="ja-JP" dirty="0" err="1"/>
              <a:t>Nec</a:t>
            </a:r>
            <a:r>
              <a:rPr kumimoji="1" lang="en-US" altLang="ja-JP" dirty="0"/>
              <a:t> </a:t>
            </a:r>
            <a:r>
              <a:rPr kumimoji="1" lang="en-US" altLang="ja-JP" dirty="0" err="1"/>
              <a:t>cibo</a:t>
            </a:r>
            <a:r>
              <a:rPr kumimoji="1" lang="en-US" altLang="ja-JP" dirty="0"/>
              <a:t> </a:t>
            </a:r>
            <a:r>
              <a:rPr kumimoji="1" lang="en-US" altLang="ja-JP" dirty="0" err="1"/>
              <a:t>disputando</a:t>
            </a:r>
            <a:r>
              <a:rPr kumimoji="1" lang="en-US" altLang="ja-JP" dirty="0"/>
              <a:t> cu. </a:t>
            </a:r>
            <a:r>
              <a:rPr kumimoji="1" lang="en-US" altLang="ja-JP" dirty="0" err="1"/>
              <a:t>Purto</a:t>
            </a:r>
            <a:r>
              <a:rPr kumimoji="1" lang="en-US" altLang="ja-JP" dirty="0"/>
              <a:t> </a:t>
            </a:r>
            <a:r>
              <a:rPr kumimoji="1" lang="en-US" altLang="ja-JP" dirty="0" err="1"/>
              <a:t>constituto</a:t>
            </a:r>
            <a:r>
              <a:rPr kumimoji="1" lang="en-US" altLang="ja-JP" dirty="0"/>
              <a:t> </a:t>
            </a:r>
            <a:r>
              <a:rPr kumimoji="1" lang="en-US" altLang="ja-JP" dirty="0" err="1"/>
              <a:t>ut</a:t>
            </a:r>
            <a:r>
              <a:rPr kumimoji="1" lang="en-US" altLang="ja-JP" dirty="0"/>
              <a:t> </a:t>
            </a:r>
            <a:r>
              <a:rPr kumimoji="1" lang="en-US" altLang="ja-JP" dirty="0" err="1"/>
              <a:t>eam</a:t>
            </a:r>
            <a:r>
              <a:rPr kumimoji="1" lang="en-US" altLang="ja-JP" dirty="0"/>
              <a:t>. </a:t>
            </a:r>
            <a:r>
              <a:rPr kumimoji="1" lang="en-US" altLang="ja-JP" dirty="0" err="1"/>
              <a:t>Eu</a:t>
            </a:r>
            <a:r>
              <a:rPr kumimoji="1" lang="en-US" altLang="ja-JP" dirty="0"/>
              <a:t> lorem </a:t>
            </a:r>
            <a:r>
              <a:rPr kumimoji="1" lang="en-US" altLang="ja-JP" dirty="0" err="1"/>
              <a:t>copiosae</a:t>
            </a:r>
            <a:r>
              <a:rPr kumimoji="1" lang="en-US" altLang="ja-JP" dirty="0"/>
              <a:t> </a:t>
            </a:r>
            <a:r>
              <a:rPr kumimoji="1" lang="en-US" altLang="ja-JP" dirty="0" err="1"/>
              <a:t>honestatis</a:t>
            </a:r>
            <a:r>
              <a:rPr kumimoji="1" lang="en-US" altLang="ja-JP" dirty="0"/>
              <a:t> sea, at </a:t>
            </a:r>
            <a:r>
              <a:rPr kumimoji="1" lang="en-US" altLang="ja-JP" dirty="0" err="1"/>
              <a:t>assum</a:t>
            </a:r>
            <a:r>
              <a:rPr kumimoji="1" lang="en-US" altLang="ja-JP" dirty="0"/>
              <a:t> </a:t>
            </a:r>
            <a:r>
              <a:rPr kumimoji="1" lang="en-US" altLang="ja-JP" dirty="0" err="1"/>
              <a:t>facete</a:t>
            </a:r>
            <a:r>
              <a:rPr kumimoji="1" lang="en-US" altLang="ja-JP" dirty="0"/>
              <a:t> </a:t>
            </a:r>
            <a:r>
              <a:rPr kumimoji="1" lang="en-US" altLang="ja-JP" dirty="0" err="1"/>
              <a:t>scriptorem</a:t>
            </a:r>
            <a:r>
              <a:rPr kumimoji="1" lang="en-US" altLang="ja-JP" dirty="0"/>
              <a:t> </a:t>
            </a:r>
            <a:r>
              <a:rPr kumimoji="1" lang="en-US" altLang="ja-JP" dirty="0" err="1"/>
              <a:t>vix</a:t>
            </a:r>
            <a:r>
              <a:rPr kumimoji="1" lang="en-US" altLang="ja-JP" dirty="0"/>
              <a:t>. </a:t>
            </a:r>
          </a:p>
          <a:p>
            <a:r>
              <a:rPr kumimoji="1" lang="en-US" altLang="ja-JP" dirty="0" err="1"/>
              <a:t>Laudem</a:t>
            </a:r>
            <a:r>
              <a:rPr kumimoji="1" lang="en-US" altLang="ja-JP" dirty="0"/>
              <a:t> </a:t>
            </a:r>
            <a:r>
              <a:rPr kumimoji="1" lang="en-US" altLang="ja-JP" dirty="0" err="1"/>
              <a:t>detraxit</a:t>
            </a:r>
            <a:r>
              <a:rPr kumimoji="1" lang="en-US" altLang="ja-JP" dirty="0"/>
              <a:t> has et, consul </a:t>
            </a:r>
            <a:r>
              <a:rPr kumimoji="1" lang="en-US" altLang="ja-JP" dirty="0" err="1"/>
              <a:t>doctus</a:t>
            </a:r>
            <a:r>
              <a:rPr kumimoji="1" lang="en-US" altLang="ja-JP" dirty="0"/>
              <a:t> </a:t>
            </a:r>
            <a:r>
              <a:rPr kumimoji="1" lang="en-US" altLang="ja-JP" dirty="0" err="1"/>
              <a:t>sententiae</a:t>
            </a:r>
            <a:r>
              <a:rPr kumimoji="1" lang="en-US" altLang="ja-JP" dirty="0"/>
              <a:t> duo </a:t>
            </a:r>
            <a:r>
              <a:rPr kumimoji="1" lang="en-US" altLang="ja-JP" dirty="0" err="1"/>
              <a:t>te</a:t>
            </a:r>
            <a:r>
              <a:rPr kumimoji="1" lang="en-US" altLang="ja-JP" dirty="0"/>
              <a:t>. Quod </a:t>
            </a:r>
            <a:r>
              <a:rPr kumimoji="1" lang="en-US" altLang="ja-JP" dirty="0" err="1"/>
              <a:t>mnesarchum</a:t>
            </a:r>
            <a:r>
              <a:rPr kumimoji="1" lang="en-US" altLang="ja-JP" dirty="0"/>
              <a:t> mea </a:t>
            </a:r>
            <a:r>
              <a:rPr kumimoji="1" lang="en-US" altLang="ja-JP" dirty="0" err="1"/>
              <a:t>eu</a:t>
            </a:r>
            <a:r>
              <a:rPr kumimoji="1" lang="en-US" altLang="ja-JP" dirty="0"/>
              <a:t>, </a:t>
            </a:r>
            <a:r>
              <a:rPr kumimoji="1" lang="en-US" altLang="ja-JP" dirty="0" err="1"/>
              <a:t>malis</a:t>
            </a:r>
            <a:r>
              <a:rPr kumimoji="1" lang="en-US" altLang="ja-JP" dirty="0"/>
              <a:t> </a:t>
            </a:r>
            <a:r>
              <a:rPr kumimoji="1" lang="en-US" altLang="ja-JP" dirty="0" err="1"/>
              <a:t>affert</a:t>
            </a:r>
            <a:r>
              <a:rPr kumimoji="1" lang="en-US" altLang="ja-JP" dirty="0"/>
              <a:t> quo </a:t>
            </a:r>
            <a:r>
              <a:rPr kumimoji="1" lang="en-US" altLang="ja-JP" dirty="0" err="1"/>
              <a:t>eu</a:t>
            </a:r>
            <a:r>
              <a:rPr kumimoji="1" lang="en-US" altLang="ja-JP" dirty="0"/>
              <a:t>.</a:t>
            </a:r>
            <a:endParaRPr kumimoji="1" lang="ja-JP" altLang="en-US" dirty="0"/>
          </a:p>
        </p:txBody>
      </p:sp>
      <p:sp>
        <p:nvSpPr>
          <p:cNvPr id="8" name="テキスト プレースホルダー 7"/>
          <p:cNvSpPr>
            <a:spLocks noGrp="1"/>
          </p:cNvSpPr>
          <p:nvPr>
            <p:ph type="body" sz="quarter" idx="17"/>
          </p:nvPr>
        </p:nvSpPr>
        <p:spPr/>
        <p:txBody>
          <a:bodyPr/>
          <a:lstStyle/>
          <a:p>
            <a:r>
              <a:rPr kumimoji="1" lang="en-US" altLang="ja-JP" dirty="0"/>
              <a:t>Corporate identity</a:t>
            </a:r>
            <a:endParaRPr kumimoji="1" lang="ja-JP" altLang="en-US" dirty="0"/>
          </a:p>
        </p:txBody>
      </p:sp>
      <p:sp>
        <p:nvSpPr>
          <p:cNvPr id="10" name="テキスト プレースホルダー 9"/>
          <p:cNvSpPr>
            <a:spLocks noGrp="1"/>
          </p:cNvSpPr>
          <p:nvPr>
            <p:ph type="body" sz="quarter" idx="44"/>
          </p:nvPr>
        </p:nvSpPr>
        <p:spPr/>
        <p:txBody>
          <a:bodyPr/>
          <a:lstStyle/>
          <a:p>
            <a:r>
              <a:rPr kumimoji="1" lang="en-US" altLang="ja-JP" dirty="0"/>
              <a:t>Facer </a:t>
            </a:r>
            <a:r>
              <a:rPr kumimoji="1" lang="en-US" altLang="ja-JP" dirty="0" err="1"/>
              <a:t>suscipiantur</a:t>
            </a:r>
            <a:r>
              <a:rPr kumimoji="1" lang="en-US" altLang="ja-JP" dirty="0"/>
              <a:t> has at, no </a:t>
            </a:r>
            <a:r>
              <a:rPr kumimoji="1" lang="en-US" altLang="ja-JP" dirty="0" err="1"/>
              <a:t>omnes</a:t>
            </a:r>
            <a:r>
              <a:rPr kumimoji="1" lang="en-US" altLang="ja-JP" dirty="0"/>
              <a:t> consul </a:t>
            </a:r>
            <a:r>
              <a:rPr kumimoji="1" lang="en-US" altLang="ja-JP" dirty="0" err="1"/>
              <a:t>imperdiet</a:t>
            </a:r>
            <a:r>
              <a:rPr kumimoji="1" lang="en-US" altLang="ja-JP" dirty="0"/>
              <a:t> </a:t>
            </a:r>
            <a:r>
              <a:rPr kumimoji="1" lang="en-US" altLang="ja-JP" dirty="0" err="1"/>
              <a:t>mel</a:t>
            </a:r>
            <a:r>
              <a:rPr kumimoji="1" lang="en-US" altLang="ja-JP" dirty="0"/>
              <a:t>. Vim </a:t>
            </a:r>
            <a:r>
              <a:rPr kumimoji="1" lang="en-US" altLang="ja-JP" dirty="0" err="1"/>
              <a:t>errem</a:t>
            </a:r>
            <a:r>
              <a:rPr kumimoji="1" lang="en-US" altLang="ja-JP" dirty="0"/>
              <a:t> </a:t>
            </a:r>
            <a:r>
              <a:rPr kumimoji="1" lang="en-US" altLang="ja-JP" dirty="0" err="1"/>
              <a:t>zril</a:t>
            </a:r>
            <a:r>
              <a:rPr kumimoji="1" lang="en-US" altLang="ja-JP" dirty="0"/>
              <a:t> </a:t>
            </a:r>
            <a:r>
              <a:rPr kumimoji="1" lang="en-US" altLang="ja-JP" dirty="0" err="1"/>
              <a:t>nostrud</a:t>
            </a:r>
            <a:r>
              <a:rPr kumimoji="1" lang="en-US" altLang="ja-JP" dirty="0"/>
              <a:t> ad, </a:t>
            </a:r>
            <a:r>
              <a:rPr kumimoji="1" lang="en-US" altLang="ja-JP" dirty="0" err="1"/>
              <a:t>nec</a:t>
            </a:r>
            <a:r>
              <a:rPr kumimoji="1" lang="en-US" altLang="ja-JP" dirty="0"/>
              <a:t> </a:t>
            </a:r>
            <a:r>
              <a:rPr kumimoji="1" lang="en-US" altLang="ja-JP" dirty="0" err="1"/>
              <a:t>libris</a:t>
            </a:r>
            <a:r>
              <a:rPr kumimoji="1" lang="en-US" altLang="ja-JP" dirty="0"/>
              <a:t> </a:t>
            </a:r>
            <a:r>
              <a:rPr kumimoji="1" lang="en-US" altLang="ja-JP" dirty="0" err="1"/>
              <a:t>feugait</a:t>
            </a:r>
            <a:r>
              <a:rPr kumimoji="1" lang="en-US" altLang="ja-JP" dirty="0"/>
              <a:t> at. </a:t>
            </a:r>
          </a:p>
          <a:p>
            <a:r>
              <a:rPr kumimoji="1" lang="en-US" altLang="ja-JP" dirty="0"/>
              <a:t>Mea an </a:t>
            </a:r>
            <a:r>
              <a:rPr kumimoji="1" lang="en-US" altLang="ja-JP" dirty="0" err="1"/>
              <a:t>mollis</a:t>
            </a:r>
            <a:r>
              <a:rPr kumimoji="1" lang="en-US" altLang="ja-JP" dirty="0"/>
              <a:t> </a:t>
            </a:r>
            <a:r>
              <a:rPr kumimoji="1" lang="en-US" altLang="ja-JP" dirty="0" err="1"/>
              <a:t>definiebas</a:t>
            </a:r>
            <a:r>
              <a:rPr kumimoji="1" lang="en-US" altLang="ja-JP" dirty="0"/>
              <a:t> </a:t>
            </a:r>
            <a:r>
              <a:rPr kumimoji="1" lang="en-US" altLang="ja-JP" dirty="0" err="1"/>
              <a:t>quaerendum</a:t>
            </a:r>
            <a:r>
              <a:rPr kumimoji="1" lang="en-US" altLang="ja-JP" dirty="0"/>
              <a:t>, </a:t>
            </a:r>
            <a:r>
              <a:rPr kumimoji="1" lang="en-US" altLang="ja-JP" dirty="0" err="1"/>
              <a:t>dicat</a:t>
            </a:r>
            <a:r>
              <a:rPr kumimoji="1" lang="en-US" altLang="ja-JP" dirty="0"/>
              <a:t> </a:t>
            </a:r>
            <a:r>
              <a:rPr kumimoji="1" lang="en-US" altLang="ja-JP" dirty="0" err="1"/>
              <a:t>debet</a:t>
            </a:r>
            <a:r>
              <a:rPr kumimoji="1" lang="en-US" altLang="ja-JP" dirty="0"/>
              <a:t> </a:t>
            </a:r>
            <a:r>
              <a:rPr kumimoji="1" lang="en-US" altLang="ja-JP" dirty="0" err="1"/>
              <a:t>viris</a:t>
            </a:r>
            <a:r>
              <a:rPr kumimoji="1" lang="en-US" altLang="ja-JP" dirty="0"/>
              <a:t> </a:t>
            </a:r>
            <a:r>
              <a:rPr kumimoji="1" lang="en-US" altLang="ja-JP" dirty="0" err="1"/>
              <a:t>ius</a:t>
            </a:r>
            <a:r>
              <a:rPr kumimoji="1" lang="en-US" altLang="ja-JP" dirty="0"/>
              <a:t> </a:t>
            </a:r>
            <a:r>
              <a:rPr kumimoji="1" lang="en-US" altLang="ja-JP" dirty="0" err="1"/>
              <a:t>te</a:t>
            </a:r>
            <a:r>
              <a:rPr kumimoji="1" lang="en-US" altLang="ja-JP" dirty="0"/>
              <a:t>.</a:t>
            </a:r>
            <a:endParaRPr kumimoji="1" lang="ja-JP" altLang="en-US" dirty="0"/>
          </a:p>
        </p:txBody>
      </p:sp>
      <p:sp>
        <p:nvSpPr>
          <p:cNvPr id="11" name="テキスト プレースホルダー 10"/>
          <p:cNvSpPr>
            <a:spLocks noGrp="1"/>
          </p:cNvSpPr>
          <p:nvPr>
            <p:ph type="body" sz="quarter" idx="45"/>
          </p:nvPr>
        </p:nvSpPr>
        <p:spPr/>
        <p:txBody>
          <a:bodyPr/>
          <a:lstStyle/>
          <a:p>
            <a:r>
              <a:rPr kumimoji="1" lang="en-US" altLang="ja-JP" dirty="0"/>
              <a:t>Innovative &amp; creative design</a:t>
            </a:r>
            <a:endParaRPr kumimoji="1" lang="ja-JP" altLang="en-US" dirty="0"/>
          </a:p>
        </p:txBody>
      </p:sp>
      <p:sp>
        <p:nvSpPr>
          <p:cNvPr id="12" name="スライド番号プレースホルダー 11"/>
          <p:cNvSpPr>
            <a:spLocks noGrp="1"/>
          </p:cNvSpPr>
          <p:nvPr>
            <p:ph type="sldNum" sz="quarter" idx="11"/>
          </p:nvPr>
        </p:nvSpPr>
        <p:spPr/>
        <p:txBody>
          <a:bodyPr/>
          <a:lstStyle/>
          <a:p>
            <a:fld id="{03EB59E2-90B9-4CD3-AC74-D672227E13C3}" type="slidenum">
              <a:rPr lang="en-US" smtClean="0"/>
              <a:pPr/>
              <a:t>39</a:t>
            </a:fld>
            <a:endParaRPr lang="en-US" dirty="0"/>
          </a:p>
        </p:txBody>
      </p:sp>
      <p:sp>
        <p:nvSpPr>
          <p:cNvPr id="2" name="図プレースホルダー 1"/>
          <p:cNvSpPr>
            <a:spLocks noGrp="1"/>
          </p:cNvSpPr>
          <p:nvPr>
            <p:ph type="pic" sz="quarter" idx="36"/>
          </p:nvPr>
        </p:nvSpPr>
        <p:spPr/>
      </p:sp>
    </p:spTree>
    <p:extLst>
      <p:ext uri="{BB962C8B-B14F-4D97-AF65-F5344CB8AC3E}">
        <p14:creationId xmlns:p14="http://schemas.microsoft.com/office/powerpoint/2010/main" val="36784588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969">
        <p15:prstTrans prst="prestige"/>
      </p:transition>
    </mc:Choice>
    <mc:Fallback xmlns="">
      <p:transition spd="slow" advTm="4969">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6" name="テキスト プレースホルダー 15"/>
          <p:cNvSpPr>
            <a:spLocks noGrp="1"/>
          </p:cNvSpPr>
          <p:nvPr>
            <p:ph type="body" sz="quarter" idx="14"/>
          </p:nvPr>
        </p:nvSpPr>
        <p:spPr/>
        <p:txBody>
          <a:bodyPr/>
          <a:lstStyle/>
          <a:p>
            <a:r>
              <a:rPr kumimoji="1" lang="en-US" altLang="ja-JP" dirty="0"/>
              <a:t>Wishing is not enough; we must do.</a:t>
            </a:r>
            <a:endParaRPr kumimoji="1" lang="ja-JP" altLang="en-US" dirty="0"/>
          </a:p>
        </p:txBody>
      </p:sp>
    </p:spTree>
    <p:extLst>
      <p:ext uri="{BB962C8B-B14F-4D97-AF65-F5344CB8AC3E}">
        <p14:creationId xmlns:p14="http://schemas.microsoft.com/office/powerpoint/2010/main" val="10277966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504">
        <p15:prstTrans prst="pageCurlSingle"/>
      </p:transition>
    </mc:Choice>
    <mc:Fallback xmlns="">
      <p:transition spd="slow" advTm="3504">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テキスト プレースホルダー 12"/>
          <p:cNvSpPr>
            <a:spLocks noGrp="1"/>
          </p:cNvSpPr>
          <p:nvPr>
            <p:ph type="body" sz="quarter" idx="14"/>
          </p:nvPr>
        </p:nvSpPr>
        <p:spPr/>
        <p:txBody>
          <a:bodyPr/>
          <a:lstStyle/>
          <a:p>
            <a:r>
              <a:rPr kumimoji="1" lang="en-US" altLang="ja-JP" dirty="0"/>
              <a:t>Unique ideas</a:t>
            </a:r>
            <a:endParaRPr kumimoji="1" lang="ja-JP" altLang="en-US" dirty="0"/>
          </a:p>
        </p:txBody>
      </p:sp>
      <p:sp>
        <p:nvSpPr>
          <p:cNvPr id="14" name="テキスト プレースホルダー 13"/>
          <p:cNvSpPr>
            <a:spLocks noGrp="1"/>
          </p:cNvSpPr>
          <p:nvPr>
            <p:ph type="body" sz="quarter" idx="15"/>
          </p:nvPr>
        </p:nvSpPr>
        <p:spPr/>
        <p:txBody>
          <a:bodyPr/>
          <a:lstStyle/>
          <a:p>
            <a:r>
              <a:rPr kumimoji="1" lang="it-IT" altLang="ja-JP" dirty="0"/>
              <a:t>Cu erat verterem cum, brute invenire explicari in mea.</a:t>
            </a:r>
            <a:endParaRPr kumimoji="1" lang="ja-JP" altLang="en-US" dirty="0"/>
          </a:p>
        </p:txBody>
      </p:sp>
      <p:sp>
        <p:nvSpPr>
          <p:cNvPr id="15" name="テキスト プレースホルダー 14"/>
          <p:cNvSpPr>
            <a:spLocks noGrp="1"/>
          </p:cNvSpPr>
          <p:nvPr>
            <p:ph type="body" sz="quarter" idx="16"/>
          </p:nvPr>
        </p:nvSpPr>
        <p:spPr/>
        <p:txBody>
          <a:bodyPr/>
          <a:lstStyle/>
          <a:p>
            <a:r>
              <a:rPr kumimoji="1" lang="en-US" altLang="ja-JP" dirty="0"/>
              <a:t>No </a:t>
            </a:r>
            <a:r>
              <a:rPr kumimoji="1" lang="en-US" altLang="ja-JP" dirty="0" err="1"/>
              <a:t>latine</a:t>
            </a:r>
            <a:r>
              <a:rPr kumimoji="1" lang="en-US" altLang="ja-JP" dirty="0"/>
              <a:t> </a:t>
            </a:r>
            <a:r>
              <a:rPr kumimoji="1" lang="en-US" altLang="ja-JP" dirty="0" err="1"/>
              <a:t>mediocritatem</a:t>
            </a:r>
            <a:r>
              <a:rPr kumimoji="1" lang="en-US" altLang="ja-JP" dirty="0"/>
              <a:t> </a:t>
            </a:r>
            <a:r>
              <a:rPr kumimoji="1" lang="en-US" altLang="ja-JP" dirty="0" err="1"/>
              <a:t>ius</a:t>
            </a:r>
            <a:r>
              <a:rPr kumimoji="1" lang="en-US" altLang="ja-JP" dirty="0"/>
              <a:t>, sea </a:t>
            </a:r>
            <a:r>
              <a:rPr kumimoji="1" lang="en-US" altLang="ja-JP" dirty="0" err="1"/>
              <a:t>sint</a:t>
            </a:r>
            <a:r>
              <a:rPr kumimoji="1" lang="en-US" altLang="ja-JP" dirty="0"/>
              <a:t> </a:t>
            </a:r>
            <a:r>
              <a:rPr kumimoji="1" lang="en-US" altLang="ja-JP" dirty="0" err="1"/>
              <a:t>labitur</a:t>
            </a:r>
            <a:r>
              <a:rPr kumimoji="1" lang="en-US" altLang="ja-JP" dirty="0"/>
              <a:t> </a:t>
            </a:r>
            <a:r>
              <a:rPr kumimoji="1" lang="en-US" altLang="ja-JP" dirty="0" err="1"/>
              <a:t>ut.</a:t>
            </a:r>
            <a:r>
              <a:rPr kumimoji="1" lang="en-US" altLang="ja-JP" dirty="0"/>
              <a:t> Ad per </a:t>
            </a:r>
            <a:r>
              <a:rPr kumimoji="1" lang="en-US" altLang="ja-JP" dirty="0" err="1"/>
              <a:t>accusamus</a:t>
            </a:r>
            <a:r>
              <a:rPr kumimoji="1" lang="en-US" altLang="ja-JP" dirty="0"/>
              <a:t> </a:t>
            </a:r>
            <a:r>
              <a:rPr kumimoji="1" lang="en-US" altLang="ja-JP" dirty="0" err="1"/>
              <a:t>scripserit</a:t>
            </a:r>
            <a:r>
              <a:rPr kumimoji="1" lang="en-US" altLang="ja-JP" dirty="0"/>
              <a:t> </a:t>
            </a:r>
            <a:r>
              <a:rPr kumimoji="1" lang="en-US" altLang="ja-JP" dirty="0" err="1"/>
              <a:t>mediocritatem</a:t>
            </a:r>
            <a:r>
              <a:rPr kumimoji="1" lang="en-US" altLang="ja-JP" dirty="0"/>
              <a:t>, in </a:t>
            </a:r>
            <a:r>
              <a:rPr kumimoji="1" lang="en-US" altLang="ja-JP" dirty="0" err="1"/>
              <a:t>fuisset</a:t>
            </a:r>
            <a:r>
              <a:rPr kumimoji="1" lang="en-US" altLang="ja-JP" dirty="0"/>
              <a:t> </a:t>
            </a:r>
            <a:r>
              <a:rPr kumimoji="1" lang="en-US" altLang="ja-JP" dirty="0" err="1"/>
              <a:t>urbanitas</a:t>
            </a:r>
            <a:r>
              <a:rPr kumimoji="1" lang="en-US" altLang="ja-JP" dirty="0"/>
              <a:t> </a:t>
            </a:r>
            <a:r>
              <a:rPr kumimoji="1" lang="en-US" altLang="ja-JP" dirty="0" err="1"/>
              <a:t>dissentiet</a:t>
            </a:r>
            <a:r>
              <a:rPr kumimoji="1" lang="en-US" altLang="ja-JP" dirty="0"/>
              <a:t> </a:t>
            </a:r>
            <a:r>
              <a:rPr kumimoji="1" lang="en-US" altLang="ja-JP" dirty="0" err="1"/>
              <a:t>eos</a:t>
            </a:r>
            <a:r>
              <a:rPr kumimoji="1" lang="en-US" altLang="ja-JP" dirty="0"/>
              <a:t>. </a:t>
            </a:r>
            <a:endParaRPr kumimoji="1" lang="ja-JP" altLang="en-US" dirty="0"/>
          </a:p>
        </p:txBody>
      </p:sp>
      <p:sp>
        <p:nvSpPr>
          <p:cNvPr id="3" name="スライド番号プレースホルダー 2"/>
          <p:cNvSpPr>
            <a:spLocks noGrp="1"/>
          </p:cNvSpPr>
          <p:nvPr>
            <p:ph type="sldNum" sz="quarter" idx="4294967295"/>
          </p:nvPr>
        </p:nvSpPr>
        <p:spPr>
          <a:xfrm>
            <a:off x="17110075" y="9599613"/>
            <a:ext cx="1177925" cy="488950"/>
          </a:xfrm>
          <a:prstGeom prst="rect">
            <a:avLst/>
          </a:prstGeom>
        </p:spPr>
        <p:txBody>
          <a:bodyPr/>
          <a:lstStyle/>
          <a:p>
            <a:fld id="{03EB59E2-90B9-4CD3-AC74-D672227E13C3}" type="slidenum">
              <a:rPr lang="en-US" smtClean="0"/>
              <a:pPr/>
              <a:t>40</a:t>
            </a:fld>
            <a:endParaRPr lang="en-US" dirty="0"/>
          </a:p>
        </p:txBody>
      </p:sp>
      <p:sp>
        <p:nvSpPr>
          <p:cNvPr id="2" name="図プレースホルダー 1"/>
          <p:cNvSpPr>
            <a:spLocks noGrp="1"/>
          </p:cNvSpPr>
          <p:nvPr>
            <p:ph type="pic" sz="quarter" idx="10"/>
          </p:nvPr>
        </p:nvSpPr>
        <p:spPr/>
      </p:sp>
      <p:sp>
        <p:nvSpPr>
          <p:cNvPr id="4" name="図プレースホルダー 3"/>
          <p:cNvSpPr>
            <a:spLocks noGrp="1"/>
          </p:cNvSpPr>
          <p:nvPr>
            <p:ph type="pic" sz="quarter" idx="12"/>
          </p:nvPr>
        </p:nvSpPr>
        <p:spPr/>
      </p:sp>
      <p:sp>
        <p:nvSpPr>
          <p:cNvPr id="5" name="図プレースホルダー 4"/>
          <p:cNvSpPr>
            <a:spLocks noGrp="1"/>
          </p:cNvSpPr>
          <p:nvPr>
            <p:ph type="pic" sz="quarter" idx="11"/>
          </p:nvPr>
        </p:nvSpPr>
        <p:spPr/>
      </p:sp>
      <p:sp>
        <p:nvSpPr>
          <p:cNvPr id="7" name="図プレースホルダー 6"/>
          <p:cNvSpPr>
            <a:spLocks noGrp="1"/>
          </p:cNvSpPr>
          <p:nvPr>
            <p:ph type="pic" sz="quarter" idx="13"/>
          </p:nvPr>
        </p:nvSpPr>
        <p:spPr/>
      </p:sp>
    </p:spTree>
    <p:extLst>
      <p:ext uri="{BB962C8B-B14F-4D97-AF65-F5344CB8AC3E}">
        <p14:creationId xmlns:p14="http://schemas.microsoft.com/office/powerpoint/2010/main" val="1115304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101">
        <p15:prstTrans prst="pageCurlSingle"/>
      </p:transition>
    </mc:Choice>
    <mc:Fallback xmlns="">
      <p:transition spd="slow" advTm="4101">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title"/>
          </p:nvPr>
        </p:nvSpPr>
        <p:spPr/>
        <p:txBody>
          <a:bodyPr/>
          <a:lstStyle/>
          <a:p>
            <a:r>
              <a:rPr kumimoji="1" lang="en-US" altLang="ja-JP" dirty="0"/>
              <a:t>Our Latest Projects</a:t>
            </a:r>
            <a:endParaRPr kumimoji="1" lang="ja-JP" altLang="en-US" dirty="0"/>
          </a:p>
        </p:txBody>
      </p:sp>
      <p:sp>
        <p:nvSpPr>
          <p:cNvPr id="12" name="フッター プレースホルダー 11"/>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13" name="スライド番号プレースホルダー 12"/>
          <p:cNvSpPr>
            <a:spLocks noGrp="1"/>
          </p:cNvSpPr>
          <p:nvPr>
            <p:ph type="sldNum" sz="quarter" idx="11"/>
          </p:nvPr>
        </p:nvSpPr>
        <p:spPr/>
        <p:txBody>
          <a:bodyPr/>
          <a:lstStyle/>
          <a:p>
            <a:fld id="{03EB59E2-90B9-4CD3-AC74-D672227E13C3}" type="slidenum">
              <a:rPr lang="en-US" smtClean="0"/>
              <a:pPr/>
              <a:t>41</a:t>
            </a:fld>
            <a:endParaRPr lang="en-US" dirty="0"/>
          </a:p>
        </p:txBody>
      </p:sp>
      <p:sp>
        <p:nvSpPr>
          <p:cNvPr id="19" name="テキスト プレースホルダー 18"/>
          <p:cNvSpPr>
            <a:spLocks noGrp="1"/>
          </p:cNvSpPr>
          <p:nvPr>
            <p:ph type="body" sz="quarter" idx="16"/>
          </p:nvPr>
        </p:nvSpPr>
        <p:spPr/>
        <p:txBody>
          <a:bodyPr/>
          <a:lstStyle/>
          <a:p>
            <a:r>
              <a:rPr kumimoji="1" lang="en-US" altLang="ja-JP" dirty="0" err="1"/>
              <a:t>Sed</a:t>
            </a:r>
            <a:r>
              <a:rPr kumimoji="1" lang="en-US" altLang="ja-JP" dirty="0"/>
              <a:t> </a:t>
            </a:r>
            <a:r>
              <a:rPr kumimoji="1" lang="en-US" altLang="ja-JP" dirty="0" err="1"/>
              <a:t>ut</a:t>
            </a:r>
            <a:r>
              <a:rPr kumimoji="1" lang="en-US" altLang="ja-JP" dirty="0"/>
              <a:t> </a:t>
            </a:r>
            <a:r>
              <a:rPr kumimoji="1" lang="en-US" altLang="ja-JP" dirty="0" err="1"/>
              <a:t>nibh</a:t>
            </a:r>
            <a:r>
              <a:rPr kumimoji="1" lang="en-US" altLang="ja-JP" dirty="0"/>
              <a:t> </a:t>
            </a:r>
            <a:r>
              <a:rPr kumimoji="1" lang="en-US" altLang="ja-JP" dirty="0" err="1"/>
              <a:t>patrioque</a:t>
            </a:r>
            <a:r>
              <a:rPr kumimoji="1" lang="en-US" altLang="ja-JP" dirty="0"/>
              <a:t>, ad </a:t>
            </a:r>
            <a:r>
              <a:rPr kumimoji="1" lang="en-US" altLang="ja-JP" dirty="0" err="1"/>
              <a:t>illud</a:t>
            </a:r>
            <a:r>
              <a:rPr kumimoji="1" lang="en-US" altLang="ja-JP" dirty="0"/>
              <a:t> </a:t>
            </a:r>
            <a:r>
              <a:rPr kumimoji="1" lang="en-US" altLang="ja-JP" dirty="0" err="1"/>
              <a:t>erroribus</a:t>
            </a:r>
            <a:r>
              <a:rPr kumimoji="1" lang="en-US" altLang="ja-JP" dirty="0"/>
              <a:t> </a:t>
            </a:r>
            <a:r>
              <a:rPr kumimoji="1" lang="en-US" altLang="ja-JP" dirty="0" err="1"/>
              <a:t>eum</a:t>
            </a:r>
            <a:r>
              <a:rPr kumimoji="1" lang="en-US" altLang="ja-JP" dirty="0"/>
              <a:t>. An </a:t>
            </a:r>
            <a:r>
              <a:rPr kumimoji="1" lang="en-US" altLang="ja-JP" dirty="0" err="1"/>
              <a:t>labores</a:t>
            </a:r>
            <a:r>
              <a:rPr kumimoji="1" lang="en-US" altLang="ja-JP" dirty="0"/>
              <a:t> </a:t>
            </a:r>
            <a:r>
              <a:rPr kumimoji="1" lang="en-US" altLang="ja-JP" dirty="0" err="1"/>
              <a:t>noluisse</a:t>
            </a:r>
            <a:r>
              <a:rPr kumimoji="1" lang="en-US" altLang="ja-JP" dirty="0"/>
              <a:t> </a:t>
            </a:r>
            <a:r>
              <a:rPr kumimoji="1" lang="en-US" altLang="ja-JP" dirty="0" err="1"/>
              <a:t>liberavisse</a:t>
            </a:r>
            <a:r>
              <a:rPr kumimoji="1" lang="en-US" altLang="ja-JP" dirty="0"/>
              <a:t> his, </a:t>
            </a:r>
            <a:r>
              <a:rPr kumimoji="1" lang="en-US" altLang="ja-JP" dirty="0" err="1"/>
              <a:t>summo</a:t>
            </a:r>
            <a:r>
              <a:rPr kumimoji="1" lang="en-US" altLang="ja-JP" dirty="0"/>
              <a:t> </a:t>
            </a:r>
            <a:r>
              <a:rPr kumimoji="1" lang="en-US" altLang="ja-JP" dirty="0" err="1"/>
              <a:t>civibus</a:t>
            </a:r>
            <a:r>
              <a:rPr kumimoji="1" lang="en-US" altLang="ja-JP" dirty="0"/>
              <a:t> an sea.</a:t>
            </a:r>
            <a:endParaRPr kumimoji="1" lang="ja-JP" altLang="en-US" dirty="0"/>
          </a:p>
        </p:txBody>
      </p:sp>
      <p:sp>
        <p:nvSpPr>
          <p:cNvPr id="20" name="テキスト プレースホルダー 19"/>
          <p:cNvSpPr>
            <a:spLocks noGrp="1"/>
          </p:cNvSpPr>
          <p:nvPr>
            <p:ph type="body" sz="quarter" idx="18"/>
          </p:nvPr>
        </p:nvSpPr>
        <p:spPr/>
        <p:txBody>
          <a:bodyPr/>
          <a:lstStyle/>
          <a:p>
            <a:r>
              <a:rPr kumimoji="1" lang="en-US" altLang="ja-JP" dirty="0"/>
              <a:t>Per </a:t>
            </a:r>
            <a:r>
              <a:rPr kumimoji="1" lang="en-US" altLang="ja-JP" dirty="0" err="1"/>
              <a:t>evertitur</a:t>
            </a:r>
            <a:r>
              <a:rPr kumimoji="1" lang="en-US" altLang="ja-JP" dirty="0"/>
              <a:t> </a:t>
            </a:r>
            <a:r>
              <a:rPr kumimoji="1" lang="en-US" altLang="ja-JP" dirty="0" err="1"/>
              <a:t>necessitatibus</a:t>
            </a:r>
            <a:r>
              <a:rPr kumimoji="1" lang="en-US" altLang="ja-JP" dirty="0"/>
              <a:t> in, </a:t>
            </a:r>
            <a:r>
              <a:rPr kumimoji="1" lang="en-US" altLang="ja-JP" dirty="0" err="1"/>
              <a:t>fierent</a:t>
            </a:r>
            <a:r>
              <a:rPr kumimoji="1" lang="en-US" altLang="ja-JP" dirty="0"/>
              <a:t> </a:t>
            </a:r>
            <a:r>
              <a:rPr kumimoji="1" lang="en-US" altLang="ja-JP" dirty="0" err="1"/>
              <a:t>oporteat</a:t>
            </a:r>
            <a:r>
              <a:rPr kumimoji="1" lang="en-US" altLang="ja-JP" dirty="0"/>
              <a:t> </a:t>
            </a:r>
            <a:r>
              <a:rPr kumimoji="1" lang="en-US" altLang="ja-JP" dirty="0" err="1"/>
              <a:t>vix</a:t>
            </a:r>
            <a:r>
              <a:rPr kumimoji="1" lang="en-US" altLang="ja-JP" dirty="0"/>
              <a:t> in. Et </a:t>
            </a:r>
            <a:r>
              <a:rPr kumimoji="1" lang="en-US" altLang="ja-JP" dirty="0" err="1"/>
              <a:t>latine</a:t>
            </a:r>
            <a:r>
              <a:rPr kumimoji="1" lang="en-US" altLang="ja-JP" dirty="0"/>
              <a:t> </a:t>
            </a:r>
            <a:r>
              <a:rPr kumimoji="1" lang="en-US" altLang="ja-JP" dirty="0" err="1"/>
              <a:t>aliquid</a:t>
            </a:r>
            <a:r>
              <a:rPr kumimoji="1" lang="en-US" altLang="ja-JP" dirty="0"/>
              <a:t> </a:t>
            </a:r>
            <a:r>
              <a:rPr kumimoji="1" lang="en-US" altLang="ja-JP" dirty="0" err="1"/>
              <a:t>eos</a:t>
            </a:r>
            <a:r>
              <a:rPr kumimoji="1" lang="en-US" altLang="ja-JP" dirty="0"/>
              <a:t>.</a:t>
            </a:r>
            <a:endParaRPr kumimoji="1" lang="ja-JP" altLang="en-US" dirty="0"/>
          </a:p>
        </p:txBody>
      </p:sp>
      <p:sp>
        <p:nvSpPr>
          <p:cNvPr id="2" name="図プレースホルダー 1"/>
          <p:cNvSpPr>
            <a:spLocks noGrp="1"/>
          </p:cNvSpPr>
          <p:nvPr>
            <p:ph type="pic" sz="quarter" idx="19"/>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14372646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952">
        <p15:prstTrans prst="pageCurlSingle"/>
      </p:transition>
    </mc:Choice>
    <mc:Fallback xmlns="">
      <p:transition spd="slow" advTm="4952">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図プレースホルダー 10"/>
          <p:cNvSpPr>
            <a:spLocks noGrp="1"/>
          </p:cNvSpPr>
          <p:nvPr>
            <p:ph type="pic" sz="quarter" idx="12"/>
          </p:nvPr>
        </p:nvSpPr>
        <p:spPr/>
      </p:sp>
      <p:sp>
        <p:nvSpPr>
          <p:cNvPr id="10" name="図プレースホルダー 9"/>
          <p:cNvSpPr>
            <a:spLocks noGrp="1"/>
          </p:cNvSpPr>
          <p:nvPr>
            <p:ph type="pic" sz="quarter" idx="11"/>
          </p:nvPr>
        </p:nvSpPr>
        <p:spPr/>
      </p:sp>
      <p:sp>
        <p:nvSpPr>
          <p:cNvPr id="14" name="図プレースホルダー 13"/>
          <p:cNvSpPr>
            <a:spLocks noGrp="1"/>
          </p:cNvSpPr>
          <p:nvPr>
            <p:ph type="pic" sz="quarter" idx="17"/>
          </p:nvPr>
        </p:nvSpPr>
        <p:spPr/>
      </p:sp>
      <p:sp>
        <p:nvSpPr>
          <p:cNvPr id="18" name="図プレースホルダー 17"/>
          <p:cNvSpPr>
            <a:spLocks noGrp="1"/>
          </p:cNvSpPr>
          <p:nvPr>
            <p:ph type="pic" sz="quarter" idx="22"/>
          </p:nvPr>
        </p:nvSpPr>
        <p:spPr/>
      </p:sp>
      <p:sp>
        <p:nvSpPr>
          <p:cNvPr id="24" name="図プレースホルダー 23"/>
          <p:cNvSpPr>
            <a:spLocks noGrp="1"/>
          </p:cNvSpPr>
          <p:nvPr>
            <p:ph type="pic" sz="quarter" idx="35"/>
          </p:nvPr>
        </p:nvSpPr>
        <p:spPr/>
      </p:sp>
      <p:sp>
        <p:nvSpPr>
          <p:cNvPr id="26" name="図プレースホルダー 25"/>
          <p:cNvSpPr>
            <a:spLocks noGrp="1"/>
          </p:cNvSpPr>
          <p:nvPr>
            <p:ph type="pic" sz="quarter" idx="38"/>
          </p:nvPr>
        </p:nvSpPr>
        <p:spPr/>
      </p:sp>
      <p:sp>
        <p:nvSpPr>
          <p:cNvPr id="15" name="テキスト プレースホルダー 14"/>
          <p:cNvSpPr>
            <a:spLocks noGrp="1"/>
          </p:cNvSpPr>
          <p:nvPr>
            <p:ph type="body" sz="quarter" idx="18"/>
          </p:nvPr>
        </p:nvSpPr>
        <p:spPr/>
        <p:txBody>
          <a:bodyPr/>
          <a:lstStyle/>
          <a:p>
            <a:r>
              <a:rPr kumimoji="1" lang="en-US" altLang="ja-JP" dirty="0" err="1"/>
              <a:t>Eu</a:t>
            </a:r>
            <a:r>
              <a:rPr kumimoji="1" lang="en-US" altLang="ja-JP" dirty="0"/>
              <a:t> vis </a:t>
            </a:r>
            <a:r>
              <a:rPr kumimoji="1" lang="en-US" altLang="ja-JP" dirty="0" err="1"/>
              <a:t>populo</a:t>
            </a:r>
            <a:r>
              <a:rPr kumimoji="1" lang="en-US" altLang="ja-JP" dirty="0"/>
              <a:t> </a:t>
            </a:r>
            <a:r>
              <a:rPr kumimoji="1" lang="en-US" altLang="ja-JP" dirty="0" err="1"/>
              <a:t>fierent</a:t>
            </a:r>
            <a:r>
              <a:rPr kumimoji="1" lang="en-US" altLang="ja-JP" dirty="0"/>
              <a:t> </a:t>
            </a:r>
            <a:r>
              <a:rPr kumimoji="1" lang="en-US" altLang="ja-JP" dirty="0" err="1"/>
              <a:t>phaedrum</a:t>
            </a:r>
            <a:r>
              <a:rPr kumimoji="1" lang="en-US" altLang="ja-JP" dirty="0"/>
              <a:t>. </a:t>
            </a:r>
            <a:r>
              <a:rPr kumimoji="1" lang="en-US" altLang="ja-JP" dirty="0" err="1"/>
              <a:t>Eum</a:t>
            </a:r>
            <a:r>
              <a:rPr kumimoji="1" lang="en-US" altLang="ja-JP" dirty="0"/>
              <a:t> </a:t>
            </a:r>
            <a:r>
              <a:rPr kumimoji="1" lang="en-US" altLang="ja-JP" dirty="0" err="1"/>
              <a:t>eu</a:t>
            </a:r>
            <a:r>
              <a:rPr kumimoji="1" lang="en-US" altLang="ja-JP" dirty="0"/>
              <a:t> modus </a:t>
            </a:r>
            <a:r>
              <a:rPr kumimoji="1" lang="en-US" altLang="ja-JP" dirty="0" err="1"/>
              <a:t>gloriatur</a:t>
            </a:r>
            <a:r>
              <a:rPr kumimoji="1" lang="en-US" altLang="ja-JP" dirty="0"/>
              <a:t>, </a:t>
            </a:r>
            <a:r>
              <a:rPr kumimoji="1" lang="en-US" altLang="ja-JP" dirty="0" err="1"/>
              <a:t>adhuc</a:t>
            </a:r>
            <a:r>
              <a:rPr kumimoji="1" lang="en-US" altLang="ja-JP" dirty="0"/>
              <a:t> </a:t>
            </a:r>
            <a:r>
              <a:rPr kumimoji="1" lang="en-US" altLang="ja-JP" dirty="0" err="1"/>
              <a:t>apeirian</a:t>
            </a:r>
            <a:r>
              <a:rPr kumimoji="1" lang="en-US" altLang="ja-JP" dirty="0"/>
              <a:t> </a:t>
            </a:r>
            <a:r>
              <a:rPr kumimoji="1" lang="en-US" altLang="ja-JP" dirty="0" err="1"/>
              <a:t>prodesset</a:t>
            </a:r>
            <a:r>
              <a:rPr kumimoji="1" lang="en-US" altLang="ja-JP" dirty="0"/>
              <a:t> no </a:t>
            </a:r>
            <a:r>
              <a:rPr kumimoji="1" lang="en-US" altLang="ja-JP" dirty="0" err="1"/>
              <a:t>eos</a:t>
            </a:r>
            <a:r>
              <a:rPr kumimoji="1" lang="en-US" altLang="ja-JP" dirty="0"/>
              <a:t>, </a:t>
            </a:r>
            <a:r>
              <a:rPr kumimoji="1" lang="en-US" altLang="ja-JP" dirty="0" err="1"/>
              <a:t>dico</a:t>
            </a:r>
            <a:r>
              <a:rPr kumimoji="1" lang="en-US" altLang="ja-JP" dirty="0"/>
              <a:t> lorem </a:t>
            </a:r>
            <a:r>
              <a:rPr kumimoji="1" lang="en-US" altLang="ja-JP" dirty="0" err="1"/>
              <a:t>eam</a:t>
            </a:r>
            <a:r>
              <a:rPr kumimoji="1" lang="en-US" altLang="ja-JP" dirty="0"/>
              <a:t> </a:t>
            </a:r>
            <a:r>
              <a:rPr kumimoji="1" lang="en-US" altLang="ja-JP" dirty="0" err="1"/>
              <a:t>eu</a:t>
            </a:r>
            <a:r>
              <a:rPr kumimoji="1" lang="en-US" altLang="ja-JP" dirty="0"/>
              <a:t>.</a:t>
            </a:r>
            <a:endParaRPr kumimoji="1" lang="ja-JP" altLang="en-US" dirty="0"/>
          </a:p>
        </p:txBody>
      </p:sp>
      <p:sp>
        <p:nvSpPr>
          <p:cNvPr id="16" name="テキスト プレースホルダー 15"/>
          <p:cNvSpPr>
            <a:spLocks noGrp="1"/>
          </p:cNvSpPr>
          <p:nvPr>
            <p:ph type="body" sz="quarter" idx="19"/>
          </p:nvPr>
        </p:nvSpPr>
        <p:spPr/>
        <p:txBody>
          <a:bodyPr/>
          <a:lstStyle/>
          <a:p>
            <a:r>
              <a:rPr kumimoji="1" lang="en-US" altLang="ja-JP" dirty="0"/>
              <a:t>Our Portfolio</a:t>
            </a:r>
            <a:endParaRPr kumimoji="1" lang="ja-JP" altLang="en-US" dirty="0"/>
          </a:p>
        </p:txBody>
      </p:sp>
      <p:sp>
        <p:nvSpPr>
          <p:cNvPr id="2" name="図プレースホルダー 1"/>
          <p:cNvSpPr>
            <a:spLocks noGrp="1"/>
          </p:cNvSpPr>
          <p:nvPr>
            <p:ph type="pic" sz="quarter" idx="10"/>
          </p:nvPr>
        </p:nvSpPr>
        <p:spPr/>
      </p:sp>
      <p:sp>
        <p:nvSpPr>
          <p:cNvPr id="3" name="図プレースホルダー 2"/>
          <p:cNvSpPr>
            <a:spLocks noGrp="1"/>
          </p:cNvSpPr>
          <p:nvPr>
            <p:ph type="pic" sz="quarter" idx="14"/>
          </p:nvPr>
        </p:nvSpPr>
        <p:spPr/>
      </p:sp>
      <p:sp>
        <p:nvSpPr>
          <p:cNvPr id="4" name="図プレースホルダー 3"/>
          <p:cNvSpPr>
            <a:spLocks noGrp="1"/>
          </p:cNvSpPr>
          <p:nvPr>
            <p:ph type="pic" sz="quarter" idx="39"/>
          </p:nvPr>
        </p:nvSpPr>
        <p:spPr/>
      </p:sp>
      <p:sp>
        <p:nvSpPr>
          <p:cNvPr id="5" name="図プレースホルダー 4"/>
          <p:cNvSpPr>
            <a:spLocks noGrp="1"/>
          </p:cNvSpPr>
          <p:nvPr>
            <p:ph type="pic" sz="quarter" idx="27"/>
          </p:nvPr>
        </p:nvSpPr>
        <p:spPr/>
      </p:sp>
      <p:sp>
        <p:nvSpPr>
          <p:cNvPr id="6" name="図プレースホルダー 5"/>
          <p:cNvSpPr>
            <a:spLocks noGrp="1"/>
          </p:cNvSpPr>
          <p:nvPr>
            <p:ph type="pic" sz="quarter" idx="15"/>
          </p:nvPr>
        </p:nvSpPr>
        <p:spPr/>
      </p:sp>
      <p:sp>
        <p:nvSpPr>
          <p:cNvPr id="7" name="図プレースホルダー 6"/>
          <p:cNvSpPr>
            <a:spLocks noGrp="1"/>
          </p:cNvSpPr>
          <p:nvPr>
            <p:ph type="pic" sz="quarter" idx="40"/>
          </p:nvPr>
        </p:nvSpPr>
        <p:spPr/>
      </p:sp>
      <p:sp>
        <p:nvSpPr>
          <p:cNvPr id="8" name="図プレースホルダー 7"/>
          <p:cNvSpPr>
            <a:spLocks noGrp="1"/>
          </p:cNvSpPr>
          <p:nvPr>
            <p:ph type="pic" sz="quarter" idx="20"/>
          </p:nvPr>
        </p:nvSpPr>
        <p:spPr/>
      </p:sp>
      <p:sp>
        <p:nvSpPr>
          <p:cNvPr id="9" name="図プレースホルダー 8"/>
          <p:cNvSpPr>
            <a:spLocks noGrp="1"/>
          </p:cNvSpPr>
          <p:nvPr>
            <p:ph type="pic" sz="quarter" idx="36"/>
          </p:nvPr>
        </p:nvSpPr>
        <p:spPr/>
      </p:sp>
      <p:sp>
        <p:nvSpPr>
          <p:cNvPr id="12" name="図プレースホルダー 11"/>
          <p:cNvSpPr>
            <a:spLocks noGrp="1"/>
          </p:cNvSpPr>
          <p:nvPr>
            <p:ph type="pic" sz="quarter" idx="33"/>
          </p:nvPr>
        </p:nvSpPr>
        <p:spPr/>
      </p:sp>
      <p:sp>
        <p:nvSpPr>
          <p:cNvPr id="13" name="図プレースホルダー 12"/>
          <p:cNvSpPr>
            <a:spLocks noGrp="1"/>
          </p:cNvSpPr>
          <p:nvPr>
            <p:ph type="pic" sz="quarter" idx="34"/>
          </p:nvPr>
        </p:nvSpPr>
        <p:spPr/>
      </p:sp>
      <p:sp>
        <p:nvSpPr>
          <p:cNvPr id="17" name="図プレースホルダー 16"/>
          <p:cNvSpPr>
            <a:spLocks noGrp="1"/>
          </p:cNvSpPr>
          <p:nvPr>
            <p:ph type="pic" sz="quarter" idx="30"/>
          </p:nvPr>
        </p:nvSpPr>
        <p:spPr/>
      </p:sp>
      <p:sp>
        <p:nvSpPr>
          <p:cNvPr id="19" name="図プレースホルダー 18"/>
          <p:cNvSpPr>
            <a:spLocks noGrp="1"/>
          </p:cNvSpPr>
          <p:nvPr>
            <p:ph type="pic" sz="quarter" idx="29"/>
          </p:nvPr>
        </p:nvSpPr>
        <p:spPr/>
      </p:sp>
    </p:spTree>
    <p:extLst>
      <p:ext uri="{BB962C8B-B14F-4D97-AF65-F5344CB8AC3E}">
        <p14:creationId xmlns:p14="http://schemas.microsoft.com/office/powerpoint/2010/main" val="29824762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218">
        <p15:prstTrans prst="pageCurlSingle"/>
      </p:transition>
    </mc:Choice>
    <mc:Fallback xmlns="">
      <p:transition spd="slow" advTm="4218">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23"/>
          </p:nvPr>
        </p:nvSpPr>
        <p:spPr/>
      </p:sp>
      <p:sp>
        <p:nvSpPr>
          <p:cNvPr id="22" name="タイトル 21"/>
          <p:cNvSpPr>
            <a:spLocks noGrp="1"/>
          </p:cNvSpPr>
          <p:nvPr>
            <p:ph type="title"/>
          </p:nvPr>
        </p:nvSpPr>
        <p:spPr/>
        <p:txBody>
          <a:bodyPr/>
          <a:lstStyle/>
          <a:p>
            <a:r>
              <a:rPr kumimoji="1" lang="en-US" altLang="ja-JP" dirty="0"/>
              <a:t>App Development</a:t>
            </a:r>
            <a:endParaRPr kumimoji="1" lang="ja-JP" altLang="en-US" dirty="0"/>
          </a:p>
        </p:txBody>
      </p:sp>
      <p:sp>
        <p:nvSpPr>
          <p:cNvPr id="45" name="フッター プレースホルダー 44"/>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46" name="スライド番号プレースホルダー 45"/>
          <p:cNvSpPr>
            <a:spLocks noGrp="1"/>
          </p:cNvSpPr>
          <p:nvPr>
            <p:ph type="sldNum" sz="quarter" idx="11"/>
          </p:nvPr>
        </p:nvSpPr>
        <p:spPr/>
        <p:txBody>
          <a:bodyPr/>
          <a:lstStyle/>
          <a:p>
            <a:fld id="{03EB59E2-90B9-4CD3-AC74-D672227E13C3}" type="slidenum">
              <a:rPr lang="en-US" smtClean="0"/>
              <a:pPr/>
              <a:t>43</a:t>
            </a:fld>
            <a:endParaRPr lang="en-US" dirty="0"/>
          </a:p>
        </p:txBody>
      </p:sp>
      <p:sp>
        <p:nvSpPr>
          <p:cNvPr id="37" name="テキスト プレースホルダー 36"/>
          <p:cNvSpPr>
            <a:spLocks noGrp="1"/>
          </p:cNvSpPr>
          <p:nvPr>
            <p:ph type="body" sz="quarter" idx="12"/>
          </p:nvPr>
        </p:nvSpPr>
        <p:spPr/>
        <p:txBody>
          <a:bodyPr/>
          <a:lstStyle/>
          <a:p>
            <a:r>
              <a:rPr kumimoji="1" lang="en-US" altLang="ja-JP" dirty="0"/>
              <a:t>Est no </a:t>
            </a:r>
            <a:r>
              <a:rPr kumimoji="1" lang="en-US" altLang="ja-JP" dirty="0" err="1"/>
              <a:t>quodsi</a:t>
            </a:r>
            <a:r>
              <a:rPr kumimoji="1" lang="en-US" altLang="ja-JP" dirty="0"/>
              <a:t> </a:t>
            </a:r>
            <a:r>
              <a:rPr kumimoji="1" lang="en-US" altLang="ja-JP" dirty="0" err="1"/>
              <a:t>persius</a:t>
            </a:r>
            <a:r>
              <a:rPr kumimoji="1" lang="en-US" altLang="ja-JP" dirty="0"/>
              <a:t> </a:t>
            </a:r>
            <a:r>
              <a:rPr kumimoji="1" lang="en-US" altLang="ja-JP" dirty="0" err="1"/>
              <a:t>consequuntur</a:t>
            </a:r>
            <a:r>
              <a:rPr kumimoji="1" lang="en-US" altLang="ja-JP" dirty="0"/>
              <a:t>, in </a:t>
            </a:r>
            <a:r>
              <a:rPr kumimoji="1" lang="en-US" altLang="ja-JP" dirty="0" err="1"/>
              <a:t>eum</a:t>
            </a:r>
            <a:r>
              <a:rPr kumimoji="1" lang="en-US" altLang="ja-JP" dirty="0"/>
              <a:t> </a:t>
            </a:r>
            <a:r>
              <a:rPr kumimoji="1" lang="en-US" altLang="ja-JP" dirty="0" err="1"/>
              <a:t>nonumes</a:t>
            </a:r>
            <a:r>
              <a:rPr kumimoji="1" lang="en-US" altLang="ja-JP" dirty="0"/>
              <a:t> </a:t>
            </a:r>
            <a:r>
              <a:rPr kumimoji="1" lang="en-US" altLang="ja-JP" dirty="0" err="1"/>
              <a:t>consequuntur</a:t>
            </a:r>
            <a:r>
              <a:rPr kumimoji="1" lang="en-US" altLang="ja-JP" dirty="0"/>
              <a:t>, </a:t>
            </a:r>
            <a:r>
              <a:rPr kumimoji="1" lang="en-US" altLang="ja-JP" dirty="0" err="1"/>
              <a:t>ius</a:t>
            </a:r>
            <a:r>
              <a:rPr kumimoji="1" lang="en-US" altLang="ja-JP" dirty="0"/>
              <a:t> </a:t>
            </a:r>
            <a:r>
              <a:rPr kumimoji="1" lang="en-US" altLang="ja-JP" dirty="0" err="1"/>
              <a:t>singulis</a:t>
            </a:r>
            <a:r>
              <a:rPr kumimoji="1" lang="en-US" altLang="ja-JP" dirty="0"/>
              <a:t> </a:t>
            </a:r>
            <a:r>
              <a:rPr kumimoji="1" lang="en-US" altLang="ja-JP" dirty="0" err="1"/>
              <a:t>qualisque</a:t>
            </a:r>
            <a:r>
              <a:rPr kumimoji="1" lang="en-US" altLang="ja-JP" dirty="0"/>
              <a:t> </a:t>
            </a:r>
            <a:r>
              <a:rPr kumimoji="1" lang="en-US" altLang="ja-JP" dirty="0" err="1"/>
              <a:t>efficiantur</a:t>
            </a:r>
            <a:r>
              <a:rPr kumimoji="1" lang="en-US" altLang="ja-JP" dirty="0"/>
              <a:t> et. Vim </a:t>
            </a:r>
            <a:r>
              <a:rPr kumimoji="1" lang="en-US" altLang="ja-JP" dirty="0" err="1"/>
              <a:t>facilis</a:t>
            </a:r>
            <a:r>
              <a:rPr kumimoji="1" lang="en-US" altLang="ja-JP" dirty="0"/>
              <a:t> </a:t>
            </a:r>
            <a:r>
              <a:rPr kumimoji="1" lang="en-US" altLang="ja-JP" dirty="0" err="1"/>
              <a:t>eleifend</a:t>
            </a:r>
            <a:r>
              <a:rPr kumimoji="1" lang="en-US" altLang="ja-JP" dirty="0"/>
              <a:t> id, </a:t>
            </a:r>
            <a:r>
              <a:rPr kumimoji="1" lang="en-US" altLang="ja-JP" dirty="0" err="1"/>
              <a:t>mentitum</a:t>
            </a:r>
            <a:r>
              <a:rPr kumimoji="1" lang="en-US" altLang="ja-JP" dirty="0"/>
              <a:t> </a:t>
            </a:r>
            <a:r>
              <a:rPr kumimoji="1" lang="en-US" altLang="ja-JP" dirty="0" err="1"/>
              <a:t>legendos</a:t>
            </a:r>
            <a:r>
              <a:rPr kumimoji="1" lang="en-US" altLang="ja-JP" dirty="0"/>
              <a:t> </a:t>
            </a:r>
            <a:r>
              <a:rPr kumimoji="1" lang="en-US" altLang="ja-JP" dirty="0" err="1"/>
              <a:t>mei</a:t>
            </a:r>
            <a:r>
              <a:rPr kumimoji="1" lang="en-US" altLang="ja-JP" dirty="0"/>
              <a:t> et. </a:t>
            </a:r>
            <a:r>
              <a:rPr kumimoji="1" lang="en-US" altLang="ja-JP" dirty="0" err="1"/>
              <a:t>Atqui</a:t>
            </a:r>
            <a:r>
              <a:rPr kumimoji="1" lang="en-US" altLang="ja-JP" dirty="0"/>
              <a:t> </a:t>
            </a:r>
            <a:r>
              <a:rPr kumimoji="1" lang="en-US" altLang="ja-JP" dirty="0" err="1"/>
              <a:t>democritum</a:t>
            </a:r>
            <a:r>
              <a:rPr kumimoji="1" lang="en-US" altLang="ja-JP" dirty="0"/>
              <a:t> an per, </a:t>
            </a:r>
            <a:r>
              <a:rPr kumimoji="1" lang="en-US" altLang="ja-JP" dirty="0" err="1"/>
              <a:t>quem</a:t>
            </a:r>
            <a:r>
              <a:rPr kumimoji="1" lang="en-US" altLang="ja-JP" dirty="0"/>
              <a:t> </a:t>
            </a:r>
            <a:r>
              <a:rPr kumimoji="1" lang="en-US" altLang="ja-JP" dirty="0" err="1"/>
              <a:t>feugiat</a:t>
            </a:r>
            <a:r>
              <a:rPr kumimoji="1" lang="en-US" altLang="ja-JP" dirty="0"/>
              <a:t> cum id. </a:t>
            </a:r>
            <a:r>
              <a:rPr kumimoji="1" lang="en-US" altLang="ja-JP" dirty="0" err="1"/>
              <a:t>Eam</a:t>
            </a:r>
            <a:r>
              <a:rPr kumimoji="1" lang="en-US" altLang="ja-JP" dirty="0"/>
              <a:t> </a:t>
            </a:r>
            <a:r>
              <a:rPr kumimoji="1" lang="en-US" altLang="ja-JP" dirty="0" err="1"/>
              <a:t>tation</a:t>
            </a:r>
            <a:r>
              <a:rPr kumimoji="1" lang="en-US" altLang="ja-JP" dirty="0"/>
              <a:t> </a:t>
            </a:r>
            <a:r>
              <a:rPr kumimoji="1" lang="en-US" altLang="ja-JP" dirty="0" err="1"/>
              <a:t>nonumes</a:t>
            </a:r>
            <a:r>
              <a:rPr kumimoji="1" lang="en-US" altLang="ja-JP" dirty="0"/>
              <a:t> cu, </a:t>
            </a:r>
            <a:r>
              <a:rPr kumimoji="1" lang="en-US" altLang="ja-JP" dirty="0" err="1"/>
              <a:t>fuisset</a:t>
            </a:r>
            <a:r>
              <a:rPr kumimoji="1" lang="en-US" altLang="ja-JP" dirty="0"/>
              <a:t> </a:t>
            </a:r>
            <a:r>
              <a:rPr kumimoji="1" lang="en-US" altLang="ja-JP" dirty="0" err="1"/>
              <a:t>accumsan</a:t>
            </a:r>
            <a:r>
              <a:rPr kumimoji="1" lang="en-US" altLang="ja-JP" dirty="0"/>
              <a:t> </a:t>
            </a:r>
            <a:r>
              <a:rPr kumimoji="1" lang="en-US" altLang="ja-JP" dirty="0" err="1"/>
              <a:t>conclusionemque</a:t>
            </a:r>
            <a:r>
              <a:rPr kumimoji="1" lang="en-US" altLang="ja-JP" dirty="0"/>
              <a:t> his ex. At </a:t>
            </a:r>
            <a:r>
              <a:rPr kumimoji="1" lang="en-US" altLang="ja-JP" dirty="0" err="1"/>
              <a:t>quem</a:t>
            </a:r>
            <a:r>
              <a:rPr kumimoji="1" lang="en-US" altLang="ja-JP" dirty="0"/>
              <a:t> </a:t>
            </a:r>
            <a:r>
              <a:rPr kumimoji="1" lang="en-US" altLang="ja-JP" dirty="0" err="1"/>
              <a:t>facilisis</a:t>
            </a:r>
            <a:r>
              <a:rPr kumimoji="1" lang="en-US" altLang="ja-JP" dirty="0"/>
              <a:t> </a:t>
            </a:r>
            <a:r>
              <a:rPr kumimoji="1" lang="en-US" altLang="ja-JP" dirty="0" err="1"/>
              <a:t>mel</a:t>
            </a:r>
            <a:r>
              <a:rPr kumimoji="1" lang="en-US" altLang="ja-JP" dirty="0"/>
              <a:t>.</a:t>
            </a:r>
            <a:endParaRPr kumimoji="1" lang="ja-JP" altLang="en-US" dirty="0"/>
          </a:p>
        </p:txBody>
      </p:sp>
      <p:sp>
        <p:nvSpPr>
          <p:cNvPr id="40" name="テキスト プレースホルダー 39"/>
          <p:cNvSpPr>
            <a:spLocks noGrp="1"/>
          </p:cNvSpPr>
          <p:nvPr>
            <p:ph type="body" sz="quarter" idx="26"/>
          </p:nvPr>
        </p:nvSpPr>
        <p:spPr/>
        <p:txBody>
          <a:bodyPr/>
          <a:lstStyle/>
          <a:p>
            <a:r>
              <a:rPr kumimoji="1" lang="en-US" altLang="ja-JP" dirty="0"/>
              <a:t> </a:t>
            </a:r>
            <a:endParaRPr kumimoji="1" lang="ja-JP" altLang="en-US" dirty="0"/>
          </a:p>
        </p:txBody>
      </p:sp>
      <p:sp>
        <p:nvSpPr>
          <p:cNvPr id="39" name="テキスト プレースホルダー 38"/>
          <p:cNvSpPr>
            <a:spLocks noGrp="1"/>
          </p:cNvSpPr>
          <p:nvPr>
            <p:ph type="body" sz="quarter" idx="24"/>
          </p:nvPr>
        </p:nvSpPr>
        <p:spPr/>
        <p:txBody>
          <a:bodyPr/>
          <a:lstStyle/>
          <a:p>
            <a:r>
              <a:rPr kumimoji="1" lang="en-US" altLang="ja-JP" dirty="0"/>
              <a:t> </a:t>
            </a:r>
            <a:endParaRPr kumimoji="1" lang="ja-JP" altLang="en-US" dirty="0"/>
          </a:p>
        </p:txBody>
      </p:sp>
      <p:sp>
        <p:nvSpPr>
          <p:cNvPr id="38" name="テキスト プレースホルダー 37"/>
          <p:cNvSpPr>
            <a:spLocks noGrp="1"/>
          </p:cNvSpPr>
          <p:nvPr>
            <p:ph type="body" sz="quarter" idx="17"/>
          </p:nvPr>
        </p:nvSpPr>
        <p:spPr/>
        <p:txBody>
          <a:bodyPr/>
          <a:lstStyle/>
          <a:p>
            <a:r>
              <a:rPr kumimoji="1" lang="en-US" altLang="ja-JP" dirty="0"/>
              <a:t>Awesome application</a:t>
            </a:r>
            <a:endParaRPr kumimoji="1" lang="ja-JP" altLang="en-US" dirty="0"/>
          </a:p>
        </p:txBody>
      </p:sp>
      <p:sp>
        <p:nvSpPr>
          <p:cNvPr id="3" name="図プレースホルダー 2"/>
          <p:cNvSpPr>
            <a:spLocks noGrp="1"/>
          </p:cNvSpPr>
          <p:nvPr>
            <p:ph type="pic" sz="quarter" idx="25"/>
          </p:nvPr>
        </p:nvSpPr>
        <p:spPr/>
      </p:sp>
    </p:spTree>
    <p:extLst>
      <p:ext uri="{BB962C8B-B14F-4D97-AF65-F5344CB8AC3E}">
        <p14:creationId xmlns:p14="http://schemas.microsoft.com/office/powerpoint/2010/main" val="18576394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685">
        <p15:prstTrans prst="pageCurlSingle"/>
      </p:transition>
    </mc:Choice>
    <mc:Fallback xmlns="">
      <p:transition spd="slow" advTm="4685">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44</a:t>
            </a:fld>
            <a:endParaRPr lang="en-US" dirty="0"/>
          </a:p>
        </p:txBody>
      </p:sp>
      <p:sp>
        <p:nvSpPr>
          <p:cNvPr id="15" name="テキスト プレースホルダー 14"/>
          <p:cNvSpPr>
            <a:spLocks noGrp="1"/>
          </p:cNvSpPr>
          <p:nvPr>
            <p:ph type="body" sz="quarter" idx="13"/>
          </p:nvPr>
        </p:nvSpPr>
        <p:spPr/>
        <p:txBody>
          <a:bodyPr/>
          <a:lstStyle/>
          <a:p>
            <a:r>
              <a:rPr kumimoji="1" lang="en-US" altLang="ja-JP" dirty="0"/>
              <a:t>Our new application</a:t>
            </a:r>
          </a:p>
          <a:p>
            <a:r>
              <a:rPr kumimoji="1" lang="en-US" altLang="ja-JP" dirty="0"/>
              <a:t>is coming soon.</a:t>
            </a:r>
          </a:p>
          <a:p>
            <a:r>
              <a:rPr kumimoji="1" lang="en-US" altLang="ja-JP" dirty="0"/>
              <a:t>It’s awesome.</a:t>
            </a:r>
            <a:endParaRPr kumimoji="1" lang="ja-JP" altLang="en-US" dirty="0"/>
          </a:p>
        </p:txBody>
      </p:sp>
      <p:sp>
        <p:nvSpPr>
          <p:cNvPr id="16" name="テキスト プレースホルダー 15"/>
          <p:cNvSpPr>
            <a:spLocks noGrp="1"/>
          </p:cNvSpPr>
          <p:nvPr>
            <p:ph type="body" sz="quarter" idx="14"/>
          </p:nvPr>
        </p:nvSpPr>
        <p:spPr/>
        <p:txBody>
          <a:bodyPr>
            <a:normAutofit/>
          </a:bodyPr>
          <a:lstStyle/>
          <a:p>
            <a:r>
              <a:rPr kumimoji="1" lang="en-US" altLang="ja-JP" dirty="0" err="1"/>
              <a:t>Ea</a:t>
            </a:r>
            <a:r>
              <a:rPr kumimoji="1" lang="en-US" altLang="ja-JP" dirty="0"/>
              <a:t> </a:t>
            </a:r>
            <a:r>
              <a:rPr kumimoji="1" lang="en-US" altLang="ja-JP" dirty="0" err="1"/>
              <a:t>harum</a:t>
            </a:r>
            <a:r>
              <a:rPr kumimoji="1" lang="en-US" altLang="ja-JP" dirty="0"/>
              <a:t> impetus </a:t>
            </a:r>
            <a:r>
              <a:rPr kumimoji="1" lang="en-US" altLang="ja-JP" dirty="0" err="1"/>
              <a:t>ius</a:t>
            </a:r>
            <a:r>
              <a:rPr kumimoji="1" lang="en-US" altLang="ja-JP" dirty="0"/>
              <a:t>, an vis </a:t>
            </a:r>
            <a:r>
              <a:rPr kumimoji="1" lang="en-US" altLang="ja-JP" dirty="0" err="1"/>
              <a:t>sint</a:t>
            </a:r>
            <a:r>
              <a:rPr kumimoji="1" lang="en-US" altLang="ja-JP" dirty="0"/>
              <a:t> brute </a:t>
            </a:r>
            <a:r>
              <a:rPr kumimoji="1" lang="en-US" altLang="ja-JP" dirty="0" err="1"/>
              <a:t>voluptaria</a:t>
            </a:r>
            <a:r>
              <a:rPr kumimoji="1" lang="en-US" altLang="ja-JP" dirty="0"/>
              <a:t>.</a:t>
            </a:r>
          </a:p>
          <a:p>
            <a:r>
              <a:rPr kumimoji="1" lang="en-US" altLang="ja-JP" dirty="0"/>
              <a:t>Cum ne </a:t>
            </a:r>
            <a:r>
              <a:rPr kumimoji="1" lang="en-US" altLang="ja-JP" dirty="0" err="1"/>
              <a:t>nostro</a:t>
            </a:r>
            <a:r>
              <a:rPr kumimoji="1" lang="en-US" altLang="ja-JP" dirty="0"/>
              <a:t> perfecto </a:t>
            </a:r>
            <a:r>
              <a:rPr kumimoji="1" lang="en-US" altLang="ja-JP" dirty="0" err="1"/>
              <a:t>quaerendum</a:t>
            </a:r>
            <a:r>
              <a:rPr kumimoji="1" lang="en-US" altLang="ja-JP" dirty="0"/>
              <a:t>, modus </a:t>
            </a:r>
            <a:r>
              <a:rPr kumimoji="1" lang="en-US" altLang="ja-JP" dirty="0" err="1"/>
              <a:t>detraxit</a:t>
            </a:r>
            <a:r>
              <a:rPr kumimoji="1" lang="en-US" altLang="ja-JP" dirty="0"/>
              <a:t> </a:t>
            </a:r>
            <a:r>
              <a:rPr kumimoji="1" lang="en-US" altLang="ja-JP" dirty="0" err="1"/>
              <a:t>salutatus</a:t>
            </a:r>
            <a:r>
              <a:rPr kumimoji="1" lang="en-US" altLang="ja-JP" dirty="0"/>
              <a:t> vim </a:t>
            </a:r>
            <a:r>
              <a:rPr kumimoji="1" lang="en-US" altLang="ja-JP" dirty="0" err="1"/>
              <a:t>ei</a:t>
            </a:r>
            <a:r>
              <a:rPr kumimoji="1" lang="en-US" altLang="ja-JP" dirty="0"/>
              <a:t>, </a:t>
            </a:r>
            <a:r>
              <a:rPr kumimoji="1" lang="en-US" altLang="ja-JP" dirty="0" err="1"/>
              <a:t>eam</a:t>
            </a:r>
            <a:r>
              <a:rPr kumimoji="1" lang="en-US" altLang="ja-JP" dirty="0"/>
              <a:t> ad </a:t>
            </a:r>
            <a:r>
              <a:rPr kumimoji="1" lang="en-US" altLang="ja-JP" dirty="0" err="1"/>
              <a:t>facilis</a:t>
            </a:r>
            <a:r>
              <a:rPr kumimoji="1" lang="en-US" altLang="ja-JP" dirty="0"/>
              <a:t> </a:t>
            </a:r>
            <a:r>
              <a:rPr kumimoji="1" lang="en-US" altLang="ja-JP" dirty="0" err="1"/>
              <a:t>luptatum</a:t>
            </a:r>
            <a:r>
              <a:rPr kumimoji="1" lang="en-US" altLang="ja-JP" dirty="0"/>
              <a:t> </a:t>
            </a:r>
            <a:r>
              <a:rPr kumimoji="1" lang="en-US" altLang="ja-JP" dirty="0" err="1"/>
              <a:t>iudicabit</a:t>
            </a:r>
            <a:r>
              <a:rPr kumimoji="1" lang="en-US" altLang="ja-JP" dirty="0"/>
              <a:t>. </a:t>
            </a:r>
            <a:r>
              <a:rPr kumimoji="1" lang="en-US" altLang="ja-JP" dirty="0" err="1"/>
              <a:t>Etiam</a:t>
            </a:r>
            <a:r>
              <a:rPr kumimoji="1" lang="en-US" altLang="ja-JP" dirty="0"/>
              <a:t> </a:t>
            </a:r>
            <a:r>
              <a:rPr kumimoji="1" lang="en-US" altLang="ja-JP" dirty="0" err="1"/>
              <a:t>prompta</a:t>
            </a:r>
            <a:r>
              <a:rPr kumimoji="1" lang="en-US" altLang="ja-JP" dirty="0"/>
              <a:t> </a:t>
            </a:r>
            <a:r>
              <a:rPr kumimoji="1" lang="en-US" altLang="ja-JP" dirty="0" err="1"/>
              <a:t>vituperatoribus</a:t>
            </a:r>
            <a:r>
              <a:rPr kumimoji="1" lang="en-US" altLang="ja-JP" dirty="0"/>
              <a:t> </a:t>
            </a:r>
            <a:r>
              <a:rPr kumimoji="1" lang="en-US" altLang="ja-JP" dirty="0" err="1"/>
              <a:t>mel</a:t>
            </a:r>
            <a:r>
              <a:rPr kumimoji="1" lang="en-US" altLang="ja-JP" dirty="0"/>
              <a:t> ex, </a:t>
            </a:r>
            <a:r>
              <a:rPr kumimoji="1" lang="en-US" altLang="ja-JP" dirty="0" err="1"/>
              <a:t>eum</a:t>
            </a:r>
            <a:r>
              <a:rPr kumimoji="1" lang="en-US" altLang="ja-JP" dirty="0"/>
              <a:t> in </a:t>
            </a:r>
            <a:r>
              <a:rPr kumimoji="1" lang="en-US" altLang="ja-JP" dirty="0" err="1"/>
              <a:t>sanctus</a:t>
            </a:r>
            <a:r>
              <a:rPr kumimoji="1" lang="en-US" altLang="ja-JP" dirty="0"/>
              <a:t> </a:t>
            </a:r>
            <a:r>
              <a:rPr kumimoji="1" lang="en-US" altLang="ja-JP" dirty="0" err="1"/>
              <a:t>mediocritatem</a:t>
            </a:r>
            <a:r>
              <a:rPr kumimoji="1" lang="en-US" altLang="ja-JP" dirty="0"/>
              <a:t>, </a:t>
            </a:r>
            <a:r>
              <a:rPr kumimoji="1" lang="en-US" altLang="ja-JP" dirty="0" err="1"/>
              <a:t>mel</a:t>
            </a:r>
            <a:r>
              <a:rPr kumimoji="1" lang="en-US" altLang="ja-JP" dirty="0"/>
              <a:t> an </a:t>
            </a:r>
            <a:r>
              <a:rPr kumimoji="1" lang="en-US" altLang="ja-JP" dirty="0" err="1"/>
              <a:t>probo</a:t>
            </a:r>
            <a:r>
              <a:rPr kumimoji="1" lang="en-US" altLang="ja-JP" dirty="0"/>
              <a:t> </a:t>
            </a:r>
            <a:r>
              <a:rPr kumimoji="1" lang="en-US" altLang="ja-JP" dirty="0" err="1"/>
              <a:t>suscipit</a:t>
            </a:r>
            <a:r>
              <a:rPr kumimoji="1" lang="en-US" altLang="ja-JP" dirty="0"/>
              <a:t> </a:t>
            </a:r>
            <a:r>
              <a:rPr kumimoji="1" lang="en-US" altLang="ja-JP" dirty="0" err="1"/>
              <a:t>antiopam</a:t>
            </a:r>
            <a:r>
              <a:rPr kumimoji="1" lang="en-US" altLang="ja-JP" dirty="0"/>
              <a:t>.</a:t>
            </a:r>
          </a:p>
          <a:p>
            <a:r>
              <a:rPr kumimoji="1" lang="en-US" altLang="ja-JP" dirty="0"/>
              <a:t>Ne </a:t>
            </a:r>
            <a:r>
              <a:rPr kumimoji="1" lang="en-US" altLang="ja-JP" dirty="0" err="1"/>
              <a:t>petentium</a:t>
            </a:r>
            <a:r>
              <a:rPr kumimoji="1" lang="en-US" altLang="ja-JP" dirty="0"/>
              <a:t> </a:t>
            </a:r>
            <a:r>
              <a:rPr kumimoji="1" lang="en-US" altLang="ja-JP" dirty="0" err="1"/>
              <a:t>forensibus</a:t>
            </a:r>
            <a:r>
              <a:rPr kumimoji="1" lang="en-US" altLang="ja-JP" dirty="0"/>
              <a:t> duo, </a:t>
            </a:r>
            <a:r>
              <a:rPr kumimoji="1" lang="en-US" altLang="ja-JP" dirty="0" err="1"/>
              <a:t>illud</a:t>
            </a:r>
            <a:r>
              <a:rPr kumimoji="1" lang="en-US" altLang="ja-JP" dirty="0"/>
              <a:t> </a:t>
            </a:r>
            <a:r>
              <a:rPr kumimoji="1" lang="en-US" altLang="ja-JP" dirty="0" err="1"/>
              <a:t>harum</a:t>
            </a:r>
            <a:r>
              <a:rPr kumimoji="1" lang="en-US" altLang="ja-JP" dirty="0"/>
              <a:t> </a:t>
            </a:r>
            <a:r>
              <a:rPr kumimoji="1" lang="en-US" altLang="ja-JP" dirty="0" err="1"/>
              <a:t>vel</a:t>
            </a:r>
            <a:r>
              <a:rPr kumimoji="1" lang="en-US" altLang="ja-JP" dirty="0"/>
              <a:t> et, </a:t>
            </a:r>
            <a:r>
              <a:rPr kumimoji="1" lang="en-US" altLang="ja-JP" dirty="0" err="1"/>
              <a:t>vidisse</a:t>
            </a:r>
            <a:r>
              <a:rPr kumimoji="1" lang="en-US" altLang="ja-JP" dirty="0"/>
              <a:t> </a:t>
            </a:r>
            <a:r>
              <a:rPr kumimoji="1" lang="en-US" altLang="ja-JP" dirty="0" err="1"/>
              <a:t>deterruisset</a:t>
            </a:r>
            <a:r>
              <a:rPr kumimoji="1" lang="en-US" altLang="ja-JP" dirty="0"/>
              <a:t> </a:t>
            </a:r>
            <a:r>
              <a:rPr kumimoji="1" lang="en-US" altLang="ja-JP" dirty="0" err="1"/>
              <a:t>eu</a:t>
            </a:r>
            <a:r>
              <a:rPr kumimoji="1" lang="en-US" altLang="ja-JP" dirty="0"/>
              <a:t> </a:t>
            </a:r>
            <a:r>
              <a:rPr kumimoji="1" lang="en-US" altLang="ja-JP" dirty="0" err="1"/>
              <a:t>mei</a:t>
            </a:r>
            <a:r>
              <a:rPr kumimoji="1" lang="en-US" altLang="ja-JP" dirty="0"/>
              <a:t>. </a:t>
            </a:r>
            <a:r>
              <a:rPr kumimoji="1" lang="en-US" altLang="ja-JP" dirty="0" err="1"/>
              <a:t>Eum</a:t>
            </a:r>
            <a:r>
              <a:rPr kumimoji="1" lang="en-US" altLang="ja-JP" dirty="0"/>
              <a:t> at </a:t>
            </a:r>
            <a:r>
              <a:rPr kumimoji="1" lang="en-US" altLang="ja-JP" dirty="0" err="1"/>
              <a:t>inani</a:t>
            </a:r>
            <a:r>
              <a:rPr kumimoji="1" lang="en-US" altLang="ja-JP" dirty="0"/>
              <a:t> </a:t>
            </a:r>
            <a:r>
              <a:rPr kumimoji="1" lang="en-US" altLang="ja-JP" dirty="0" err="1"/>
              <a:t>appellantur</a:t>
            </a:r>
            <a:r>
              <a:rPr kumimoji="1" lang="en-US" altLang="ja-JP" dirty="0"/>
              <a:t> </a:t>
            </a:r>
            <a:r>
              <a:rPr kumimoji="1" lang="en-US" altLang="ja-JP" dirty="0" err="1"/>
              <a:t>consectetuer</a:t>
            </a:r>
            <a:r>
              <a:rPr kumimoji="1" lang="en-US" altLang="ja-JP" dirty="0"/>
              <a:t>.</a:t>
            </a:r>
            <a:endParaRPr kumimoji="1" lang="ja-JP" altLang="en-US" dirty="0"/>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37524047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350">
        <p15:prstTrans prst="pageCurlSingle"/>
      </p:transition>
    </mc:Choice>
    <mc:Fallback xmlns="">
      <p:transition spd="slow" advTm="3350">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45</a:t>
            </a:fld>
            <a:endParaRPr lang="en-US" dirty="0"/>
          </a:p>
        </p:txBody>
      </p:sp>
      <p:sp>
        <p:nvSpPr>
          <p:cNvPr id="9" name="テキスト プレースホルダー 8"/>
          <p:cNvSpPr>
            <a:spLocks noGrp="1"/>
          </p:cNvSpPr>
          <p:nvPr>
            <p:ph type="body" sz="quarter" idx="14"/>
          </p:nvPr>
        </p:nvSpPr>
        <p:spPr/>
        <p:txBody>
          <a:bodyPr/>
          <a:lstStyle/>
          <a:p>
            <a:r>
              <a:rPr kumimoji="1" lang="en-US" altLang="ja-JP" dirty="0"/>
              <a:t>The most advanced mobile experience.</a:t>
            </a:r>
            <a:endParaRPr kumimoji="1" lang="ja-JP" altLang="en-US" dirty="0"/>
          </a:p>
        </p:txBody>
      </p:sp>
      <p:sp>
        <p:nvSpPr>
          <p:cNvPr id="10" name="テキスト プレースホルダー 9"/>
          <p:cNvSpPr>
            <a:spLocks noGrp="1"/>
          </p:cNvSpPr>
          <p:nvPr>
            <p:ph type="body" sz="quarter" idx="15"/>
          </p:nvPr>
        </p:nvSpPr>
        <p:spPr/>
        <p:txBody>
          <a:bodyPr/>
          <a:lstStyle/>
          <a:p>
            <a:r>
              <a:rPr kumimoji="1" lang="en-US" altLang="ja-JP" dirty="0"/>
              <a:t>Sit impetus </a:t>
            </a:r>
            <a:r>
              <a:rPr kumimoji="1" lang="en-US" altLang="ja-JP" dirty="0" err="1"/>
              <a:t>adipiscing</a:t>
            </a:r>
            <a:r>
              <a:rPr kumimoji="1" lang="en-US" altLang="ja-JP" dirty="0"/>
              <a:t> argumentum ad. </a:t>
            </a:r>
            <a:r>
              <a:rPr kumimoji="1" lang="en-US" altLang="ja-JP" dirty="0" err="1"/>
              <a:t>Ius</a:t>
            </a:r>
            <a:r>
              <a:rPr kumimoji="1" lang="en-US" altLang="ja-JP" dirty="0"/>
              <a:t> </a:t>
            </a:r>
            <a:r>
              <a:rPr kumimoji="1" lang="en-US" altLang="ja-JP" dirty="0" err="1"/>
              <a:t>cibo</a:t>
            </a:r>
            <a:r>
              <a:rPr kumimoji="1" lang="en-US" altLang="ja-JP" dirty="0"/>
              <a:t> </a:t>
            </a:r>
            <a:r>
              <a:rPr kumimoji="1" lang="en-US" altLang="ja-JP" dirty="0" err="1"/>
              <a:t>nominavi</a:t>
            </a:r>
            <a:r>
              <a:rPr kumimoji="1" lang="en-US" altLang="ja-JP" dirty="0"/>
              <a:t> </a:t>
            </a:r>
            <a:r>
              <a:rPr kumimoji="1" lang="en-US" altLang="ja-JP" dirty="0" err="1"/>
              <a:t>ei</a:t>
            </a:r>
            <a:r>
              <a:rPr kumimoji="1" lang="en-US" altLang="ja-JP" dirty="0"/>
              <a:t>. </a:t>
            </a:r>
            <a:r>
              <a:rPr kumimoji="1" lang="en-US" altLang="ja-JP" dirty="0" err="1"/>
              <a:t>Sed</a:t>
            </a:r>
            <a:r>
              <a:rPr kumimoji="1" lang="en-US" altLang="ja-JP" dirty="0"/>
              <a:t> id perfecto </a:t>
            </a:r>
            <a:r>
              <a:rPr kumimoji="1" lang="en-US" altLang="ja-JP" dirty="0" err="1"/>
              <a:t>prodesset</a:t>
            </a:r>
            <a:r>
              <a:rPr kumimoji="1" lang="en-US" altLang="ja-JP" dirty="0"/>
              <a:t> </a:t>
            </a:r>
            <a:r>
              <a:rPr kumimoji="1" lang="en-US" altLang="ja-JP" dirty="0" err="1"/>
              <a:t>scripserit</a:t>
            </a:r>
            <a:r>
              <a:rPr kumimoji="1" lang="en-US" altLang="ja-JP" dirty="0"/>
              <a:t>, et per </a:t>
            </a:r>
            <a:r>
              <a:rPr kumimoji="1" lang="en-US" altLang="ja-JP" dirty="0" err="1"/>
              <a:t>iracundia</a:t>
            </a:r>
            <a:r>
              <a:rPr kumimoji="1" lang="en-US" altLang="ja-JP" dirty="0"/>
              <a:t> </a:t>
            </a:r>
            <a:r>
              <a:rPr kumimoji="1" lang="en-US" altLang="ja-JP" dirty="0" err="1"/>
              <a:t>mediocritatem</a:t>
            </a:r>
            <a:r>
              <a:rPr kumimoji="1" lang="en-US" altLang="ja-JP" dirty="0"/>
              <a:t>.</a:t>
            </a:r>
          </a:p>
          <a:p>
            <a:r>
              <a:rPr kumimoji="1" lang="en-US" altLang="ja-JP" dirty="0"/>
              <a:t>Modus </a:t>
            </a:r>
            <a:r>
              <a:rPr kumimoji="1" lang="en-US" altLang="ja-JP" dirty="0" err="1"/>
              <a:t>velit</a:t>
            </a:r>
            <a:r>
              <a:rPr kumimoji="1" lang="en-US" altLang="ja-JP" dirty="0"/>
              <a:t> </a:t>
            </a:r>
            <a:r>
              <a:rPr kumimoji="1" lang="en-US" altLang="ja-JP" dirty="0" err="1"/>
              <a:t>aliquip</a:t>
            </a:r>
            <a:r>
              <a:rPr kumimoji="1" lang="en-US" altLang="ja-JP" dirty="0"/>
              <a:t> et </a:t>
            </a:r>
            <a:r>
              <a:rPr kumimoji="1" lang="en-US" altLang="ja-JP" dirty="0" err="1"/>
              <a:t>est</a:t>
            </a:r>
            <a:r>
              <a:rPr kumimoji="1" lang="en-US" altLang="ja-JP" dirty="0"/>
              <a:t>, error </a:t>
            </a:r>
            <a:r>
              <a:rPr kumimoji="1" lang="en-US" altLang="ja-JP" dirty="0" err="1"/>
              <a:t>definitiones</a:t>
            </a:r>
            <a:r>
              <a:rPr kumimoji="1" lang="en-US" altLang="ja-JP" dirty="0"/>
              <a:t> cu </a:t>
            </a:r>
            <a:r>
              <a:rPr kumimoji="1" lang="en-US" altLang="ja-JP" dirty="0" err="1"/>
              <a:t>eum</a:t>
            </a:r>
            <a:r>
              <a:rPr kumimoji="1" lang="en-US" altLang="ja-JP" dirty="0"/>
              <a:t>, </a:t>
            </a:r>
            <a:r>
              <a:rPr kumimoji="1" lang="en-US" altLang="ja-JP" dirty="0" err="1"/>
              <a:t>eam</a:t>
            </a:r>
            <a:r>
              <a:rPr kumimoji="1" lang="en-US" altLang="ja-JP" dirty="0"/>
              <a:t> </a:t>
            </a:r>
            <a:r>
              <a:rPr kumimoji="1" lang="en-US" altLang="ja-JP" dirty="0" err="1"/>
              <a:t>aperiam</a:t>
            </a:r>
            <a:r>
              <a:rPr kumimoji="1" lang="en-US" altLang="ja-JP" dirty="0"/>
              <a:t> </a:t>
            </a:r>
            <a:r>
              <a:rPr kumimoji="1" lang="en-US" altLang="ja-JP" dirty="0" err="1"/>
              <a:t>ceteros</a:t>
            </a:r>
            <a:r>
              <a:rPr kumimoji="1" lang="en-US" altLang="ja-JP" dirty="0"/>
              <a:t> </a:t>
            </a:r>
            <a:r>
              <a:rPr kumimoji="1" lang="en-US" altLang="ja-JP" dirty="0" err="1"/>
              <a:t>adolescens</a:t>
            </a:r>
            <a:r>
              <a:rPr kumimoji="1" lang="en-US" altLang="ja-JP" dirty="0"/>
              <a:t> </a:t>
            </a:r>
            <a:r>
              <a:rPr kumimoji="1" lang="en-US" altLang="ja-JP" dirty="0" err="1"/>
              <a:t>ei</a:t>
            </a:r>
            <a:r>
              <a:rPr kumimoji="1" lang="en-US" altLang="ja-JP" dirty="0"/>
              <a:t>.</a:t>
            </a:r>
            <a:endParaRPr kumimoji="1" lang="ja-JP" altLang="en-US" dirty="0"/>
          </a:p>
        </p:txBody>
      </p:sp>
      <p:sp>
        <p:nvSpPr>
          <p:cNvPr id="4" name="図プレースホルダー 3"/>
          <p:cNvSpPr>
            <a:spLocks noGrp="1"/>
          </p:cNvSpPr>
          <p:nvPr>
            <p:ph type="pic" sz="quarter" idx="13"/>
          </p:nvPr>
        </p:nvSpPr>
        <p:spPr/>
      </p:sp>
      <p:sp>
        <p:nvSpPr>
          <p:cNvPr id="5" name="図プレースホルダー 4"/>
          <p:cNvSpPr>
            <a:spLocks noGrp="1"/>
          </p:cNvSpPr>
          <p:nvPr>
            <p:ph type="pic" sz="quarter" idx="12"/>
          </p:nvPr>
        </p:nvSpPr>
        <p:spPr/>
      </p:sp>
    </p:spTree>
    <p:extLst>
      <p:ext uri="{BB962C8B-B14F-4D97-AF65-F5344CB8AC3E}">
        <p14:creationId xmlns:p14="http://schemas.microsoft.com/office/powerpoint/2010/main" val="4334608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861">
        <p15:prstTrans prst="pageCurlSingle"/>
      </p:transition>
    </mc:Choice>
    <mc:Fallback xmlns="">
      <p:transition spd="slow" advTm="3861">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Development Style</a:t>
            </a:r>
            <a:endParaRPr kumimoji="1" lang="ja-JP" altLang="en-US" dirty="0"/>
          </a:p>
        </p:txBody>
      </p:sp>
      <p:sp>
        <p:nvSpPr>
          <p:cNvPr id="3" name="フッター プレースホルダー 2"/>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46</a:t>
            </a:fld>
            <a:endParaRPr lang="en-US" dirty="0"/>
          </a:p>
        </p:txBody>
      </p:sp>
      <p:sp>
        <p:nvSpPr>
          <p:cNvPr id="5" name="テキスト プレースホルダー 4"/>
          <p:cNvSpPr>
            <a:spLocks noGrp="1"/>
          </p:cNvSpPr>
          <p:nvPr>
            <p:ph type="body" sz="quarter" idx="12"/>
          </p:nvPr>
        </p:nvSpPr>
        <p:spPr/>
        <p:txBody>
          <a:bodyPr>
            <a:normAutofit/>
          </a:bodyPr>
          <a:lstStyle/>
          <a:p>
            <a:r>
              <a:rPr kumimoji="1" lang="en-US" altLang="ja-JP" dirty="0" err="1"/>
              <a:t>Recusabo</a:t>
            </a:r>
            <a:r>
              <a:rPr kumimoji="1" lang="en-US" altLang="ja-JP" dirty="0"/>
              <a:t> </a:t>
            </a:r>
            <a:r>
              <a:rPr kumimoji="1" lang="en-US" altLang="ja-JP" dirty="0" err="1"/>
              <a:t>dissentias</a:t>
            </a:r>
            <a:r>
              <a:rPr kumimoji="1" lang="en-US" altLang="ja-JP" dirty="0"/>
              <a:t> sit </a:t>
            </a:r>
            <a:r>
              <a:rPr kumimoji="1" lang="en-US" altLang="ja-JP" dirty="0" err="1"/>
              <a:t>ut</a:t>
            </a:r>
            <a:r>
              <a:rPr kumimoji="1" lang="en-US" altLang="ja-JP" dirty="0"/>
              <a:t>, </a:t>
            </a:r>
            <a:r>
              <a:rPr kumimoji="1" lang="en-US" altLang="ja-JP" dirty="0" err="1"/>
              <a:t>ei</a:t>
            </a:r>
            <a:r>
              <a:rPr kumimoji="1" lang="en-US" altLang="ja-JP" dirty="0"/>
              <a:t> </a:t>
            </a:r>
            <a:r>
              <a:rPr kumimoji="1" lang="en-US" altLang="ja-JP" dirty="0" err="1"/>
              <a:t>doctus</a:t>
            </a:r>
            <a:r>
              <a:rPr kumimoji="1" lang="en-US" altLang="ja-JP" dirty="0"/>
              <a:t> </a:t>
            </a:r>
            <a:r>
              <a:rPr kumimoji="1" lang="en-US" altLang="ja-JP" dirty="0" err="1"/>
              <a:t>iisque</a:t>
            </a:r>
            <a:r>
              <a:rPr kumimoji="1" lang="en-US" altLang="ja-JP" dirty="0"/>
              <a:t> </a:t>
            </a:r>
            <a:r>
              <a:rPr kumimoji="1" lang="en-US" altLang="ja-JP" dirty="0" err="1"/>
              <a:t>vulputate</a:t>
            </a:r>
            <a:r>
              <a:rPr kumimoji="1" lang="en-US" altLang="ja-JP" dirty="0"/>
              <a:t> </a:t>
            </a:r>
            <a:r>
              <a:rPr kumimoji="1" lang="en-US" altLang="ja-JP" dirty="0" err="1"/>
              <a:t>nam</a:t>
            </a:r>
            <a:r>
              <a:rPr kumimoji="1" lang="en-US" altLang="ja-JP" dirty="0"/>
              <a:t>. In quo </a:t>
            </a:r>
            <a:r>
              <a:rPr kumimoji="1" lang="en-US" altLang="ja-JP" dirty="0" err="1"/>
              <a:t>diam</a:t>
            </a:r>
            <a:r>
              <a:rPr kumimoji="1" lang="en-US" altLang="ja-JP" dirty="0"/>
              <a:t> </a:t>
            </a:r>
            <a:r>
              <a:rPr kumimoji="1" lang="en-US" altLang="ja-JP" dirty="0" err="1"/>
              <a:t>assum</a:t>
            </a:r>
            <a:r>
              <a:rPr kumimoji="1" lang="en-US" altLang="ja-JP" dirty="0"/>
              <a:t> </a:t>
            </a:r>
            <a:r>
              <a:rPr kumimoji="1" lang="en-US" altLang="ja-JP" dirty="0" err="1"/>
              <a:t>abhorreant</a:t>
            </a:r>
            <a:r>
              <a:rPr kumimoji="1" lang="en-US" altLang="ja-JP" dirty="0"/>
              <a:t>, </a:t>
            </a:r>
            <a:r>
              <a:rPr kumimoji="1" lang="en-US" altLang="ja-JP" dirty="0" err="1"/>
              <a:t>ut</a:t>
            </a:r>
            <a:r>
              <a:rPr kumimoji="1" lang="en-US" altLang="ja-JP" dirty="0"/>
              <a:t> ipsum </a:t>
            </a:r>
            <a:r>
              <a:rPr kumimoji="1" lang="en-US" altLang="ja-JP" dirty="0" err="1"/>
              <a:t>legimus</a:t>
            </a:r>
            <a:r>
              <a:rPr kumimoji="1" lang="en-US" altLang="ja-JP" dirty="0"/>
              <a:t> sea. </a:t>
            </a:r>
            <a:r>
              <a:rPr kumimoji="1" lang="en-US" altLang="ja-JP" dirty="0" err="1"/>
              <a:t>Aliquip</a:t>
            </a:r>
            <a:r>
              <a:rPr kumimoji="1" lang="en-US" altLang="ja-JP" dirty="0"/>
              <a:t> </a:t>
            </a:r>
            <a:r>
              <a:rPr kumimoji="1" lang="en-US" altLang="ja-JP" dirty="0" err="1"/>
              <a:t>salutandi</a:t>
            </a:r>
            <a:r>
              <a:rPr kumimoji="1" lang="en-US" altLang="ja-JP" dirty="0"/>
              <a:t> cu </a:t>
            </a:r>
            <a:r>
              <a:rPr kumimoji="1" lang="en-US" altLang="ja-JP" dirty="0" err="1"/>
              <a:t>eam</a:t>
            </a:r>
            <a:r>
              <a:rPr kumimoji="1" lang="en-US" altLang="ja-JP" dirty="0"/>
              <a:t>. </a:t>
            </a:r>
            <a:r>
              <a:rPr kumimoji="1" lang="en-US" altLang="ja-JP" dirty="0" err="1"/>
              <a:t>Gloriatur</a:t>
            </a:r>
            <a:r>
              <a:rPr kumimoji="1" lang="en-US" altLang="ja-JP" dirty="0"/>
              <a:t> </a:t>
            </a:r>
            <a:r>
              <a:rPr kumimoji="1" lang="en-US" altLang="ja-JP" dirty="0" err="1"/>
              <a:t>referrentur</a:t>
            </a:r>
            <a:r>
              <a:rPr kumimoji="1" lang="en-US" altLang="ja-JP" dirty="0"/>
              <a:t> </a:t>
            </a:r>
            <a:r>
              <a:rPr kumimoji="1" lang="en-US" altLang="ja-JP" dirty="0" err="1"/>
              <a:t>ut</a:t>
            </a:r>
            <a:r>
              <a:rPr kumimoji="1" lang="en-US" altLang="ja-JP" dirty="0"/>
              <a:t> sea, no vim </a:t>
            </a:r>
            <a:r>
              <a:rPr kumimoji="1" lang="en-US" altLang="ja-JP" dirty="0" err="1"/>
              <a:t>vero</a:t>
            </a:r>
            <a:r>
              <a:rPr kumimoji="1" lang="en-US" altLang="ja-JP" dirty="0"/>
              <a:t> </a:t>
            </a:r>
            <a:r>
              <a:rPr kumimoji="1" lang="en-US" altLang="ja-JP" dirty="0" err="1"/>
              <a:t>posidonium</a:t>
            </a:r>
            <a:r>
              <a:rPr kumimoji="1" lang="en-US" altLang="ja-JP" dirty="0"/>
              <a:t>, </a:t>
            </a:r>
            <a:r>
              <a:rPr kumimoji="1" lang="en-US" altLang="ja-JP" dirty="0" err="1"/>
              <a:t>vidit</a:t>
            </a:r>
            <a:r>
              <a:rPr kumimoji="1" lang="en-US" altLang="ja-JP" dirty="0"/>
              <a:t> </a:t>
            </a:r>
            <a:r>
              <a:rPr kumimoji="1" lang="en-US" altLang="ja-JP" dirty="0" err="1"/>
              <a:t>salutandi</a:t>
            </a:r>
            <a:r>
              <a:rPr kumimoji="1" lang="en-US" altLang="ja-JP" dirty="0"/>
              <a:t> </a:t>
            </a:r>
            <a:r>
              <a:rPr kumimoji="1" lang="en-US" altLang="ja-JP" dirty="0" err="1"/>
              <a:t>consequuntur</a:t>
            </a:r>
            <a:r>
              <a:rPr kumimoji="1" lang="en-US" altLang="ja-JP" dirty="0"/>
              <a:t> no per. </a:t>
            </a:r>
            <a:r>
              <a:rPr kumimoji="1" lang="en-US" altLang="ja-JP" dirty="0" err="1"/>
              <a:t>Fabellas</a:t>
            </a:r>
            <a:r>
              <a:rPr kumimoji="1" lang="en-US" altLang="ja-JP" dirty="0"/>
              <a:t> </a:t>
            </a:r>
            <a:r>
              <a:rPr kumimoji="1" lang="en-US" altLang="ja-JP" dirty="0" err="1"/>
              <a:t>invidunt</a:t>
            </a:r>
            <a:r>
              <a:rPr kumimoji="1" lang="en-US" altLang="ja-JP" dirty="0"/>
              <a:t> </a:t>
            </a:r>
            <a:r>
              <a:rPr kumimoji="1" lang="en-US" altLang="ja-JP" dirty="0" err="1"/>
              <a:t>voluptatibus</a:t>
            </a:r>
            <a:r>
              <a:rPr kumimoji="1" lang="en-US" altLang="ja-JP" dirty="0"/>
              <a:t> sea </a:t>
            </a:r>
            <a:r>
              <a:rPr kumimoji="1" lang="en-US" altLang="ja-JP" dirty="0" err="1"/>
              <a:t>eu</a:t>
            </a:r>
            <a:r>
              <a:rPr kumimoji="1" lang="en-US" altLang="ja-JP" dirty="0"/>
              <a:t>. </a:t>
            </a:r>
            <a:endParaRPr kumimoji="1" lang="ja-JP" altLang="en-US" dirty="0"/>
          </a:p>
        </p:txBody>
      </p:sp>
      <p:sp>
        <p:nvSpPr>
          <p:cNvPr id="6" name="テキスト プレースホルダー 5"/>
          <p:cNvSpPr>
            <a:spLocks noGrp="1"/>
          </p:cNvSpPr>
          <p:nvPr>
            <p:ph type="body" sz="quarter" idx="13"/>
          </p:nvPr>
        </p:nvSpPr>
        <p:spPr/>
        <p:txBody>
          <a:bodyPr/>
          <a:lstStyle/>
          <a:p>
            <a:r>
              <a:rPr kumimoji="1" lang="en-US" altLang="ja-JP" dirty="0"/>
              <a:t>Sophisticated interface design</a:t>
            </a:r>
            <a:endParaRPr kumimoji="1" lang="ja-JP" altLang="en-US" dirty="0"/>
          </a:p>
        </p:txBody>
      </p:sp>
      <p:sp>
        <p:nvSpPr>
          <p:cNvPr id="7" name="テキスト プレースホルダー 6"/>
          <p:cNvSpPr>
            <a:spLocks noGrp="1"/>
          </p:cNvSpPr>
          <p:nvPr>
            <p:ph type="body" sz="quarter" idx="14"/>
          </p:nvPr>
        </p:nvSpPr>
        <p:spPr/>
        <p:txBody>
          <a:bodyPr/>
          <a:lstStyle/>
          <a:p>
            <a:r>
              <a:rPr kumimoji="1" lang="en-US" altLang="ja-JP" dirty="0" err="1"/>
              <a:t>Sed</a:t>
            </a:r>
            <a:r>
              <a:rPr kumimoji="1" lang="en-US" altLang="ja-JP" dirty="0"/>
              <a:t> </a:t>
            </a:r>
            <a:r>
              <a:rPr kumimoji="1" lang="en-US" altLang="ja-JP" dirty="0" err="1"/>
              <a:t>ut</a:t>
            </a:r>
            <a:r>
              <a:rPr kumimoji="1" lang="en-US" altLang="ja-JP" dirty="0"/>
              <a:t> </a:t>
            </a:r>
            <a:r>
              <a:rPr kumimoji="1" lang="en-US" altLang="ja-JP" dirty="0" err="1"/>
              <a:t>wisi</a:t>
            </a:r>
            <a:r>
              <a:rPr kumimoji="1" lang="en-US" altLang="ja-JP" dirty="0"/>
              <a:t> </a:t>
            </a:r>
            <a:r>
              <a:rPr kumimoji="1" lang="en-US" altLang="ja-JP" dirty="0" err="1"/>
              <a:t>debet</a:t>
            </a:r>
            <a:r>
              <a:rPr kumimoji="1" lang="en-US" altLang="ja-JP" dirty="0"/>
              <a:t> </a:t>
            </a:r>
            <a:r>
              <a:rPr kumimoji="1" lang="en-US" altLang="ja-JP" dirty="0" err="1"/>
              <a:t>sententiae</a:t>
            </a:r>
            <a:r>
              <a:rPr kumimoji="1" lang="en-US" altLang="ja-JP" dirty="0"/>
              <a:t>, </a:t>
            </a:r>
            <a:r>
              <a:rPr kumimoji="1" lang="en-US" altLang="ja-JP" dirty="0" err="1"/>
              <a:t>decore</a:t>
            </a:r>
            <a:r>
              <a:rPr kumimoji="1" lang="en-US" altLang="ja-JP" dirty="0"/>
              <a:t> </a:t>
            </a:r>
            <a:r>
              <a:rPr kumimoji="1" lang="en-US" altLang="ja-JP" dirty="0" err="1"/>
              <a:t>iisque</a:t>
            </a:r>
            <a:r>
              <a:rPr kumimoji="1" lang="en-US" altLang="ja-JP" dirty="0"/>
              <a:t> </a:t>
            </a:r>
            <a:r>
              <a:rPr kumimoji="1" lang="en-US" altLang="ja-JP" dirty="0" err="1"/>
              <a:t>reprimique</a:t>
            </a:r>
            <a:r>
              <a:rPr kumimoji="1" lang="en-US" altLang="ja-JP" dirty="0"/>
              <a:t> </a:t>
            </a:r>
            <a:r>
              <a:rPr kumimoji="1" lang="en-US" altLang="ja-JP" dirty="0" err="1"/>
              <a:t>ea</a:t>
            </a:r>
            <a:r>
              <a:rPr kumimoji="1" lang="en-US" altLang="ja-JP" dirty="0"/>
              <a:t> sea, </a:t>
            </a:r>
            <a:r>
              <a:rPr kumimoji="1" lang="en-US" altLang="ja-JP" dirty="0" err="1"/>
              <a:t>porro</a:t>
            </a:r>
            <a:r>
              <a:rPr kumimoji="1" lang="en-US" altLang="ja-JP" dirty="0"/>
              <a:t> fugit vim id. </a:t>
            </a:r>
            <a:r>
              <a:rPr kumimoji="1" lang="en-US" altLang="ja-JP" dirty="0" err="1"/>
              <a:t>Numquam</a:t>
            </a:r>
            <a:r>
              <a:rPr kumimoji="1" lang="en-US" altLang="ja-JP" dirty="0"/>
              <a:t> </a:t>
            </a:r>
            <a:r>
              <a:rPr kumimoji="1" lang="en-US" altLang="ja-JP" dirty="0" err="1"/>
              <a:t>epicurei</a:t>
            </a:r>
            <a:r>
              <a:rPr kumimoji="1" lang="en-US" altLang="ja-JP" dirty="0"/>
              <a:t> </a:t>
            </a:r>
            <a:r>
              <a:rPr kumimoji="1" lang="en-US" altLang="ja-JP" dirty="0" err="1"/>
              <a:t>scribentur</a:t>
            </a:r>
            <a:r>
              <a:rPr kumimoji="1" lang="en-US" altLang="ja-JP" dirty="0"/>
              <a:t> no sit, ex </a:t>
            </a:r>
            <a:r>
              <a:rPr kumimoji="1" lang="en-US" altLang="ja-JP" dirty="0" err="1"/>
              <a:t>tritani</a:t>
            </a:r>
            <a:r>
              <a:rPr kumimoji="1" lang="en-US" altLang="ja-JP" dirty="0"/>
              <a:t> </a:t>
            </a:r>
            <a:r>
              <a:rPr kumimoji="1" lang="en-US" altLang="ja-JP" dirty="0" err="1"/>
              <a:t>legimus</a:t>
            </a:r>
            <a:r>
              <a:rPr kumimoji="1" lang="en-US" altLang="ja-JP" dirty="0"/>
              <a:t> </a:t>
            </a:r>
            <a:r>
              <a:rPr kumimoji="1" lang="en-US" altLang="ja-JP" dirty="0" err="1"/>
              <a:t>copiosae</a:t>
            </a:r>
            <a:r>
              <a:rPr kumimoji="1" lang="en-US" altLang="ja-JP" dirty="0"/>
              <a:t> </a:t>
            </a:r>
            <a:r>
              <a:rPr kumimoji="1" lang="en-US" altLang="ja-JP" dirty="0" err="1"/>
              <a:t>mel</a:t>
            </a:r>
            <a:r>
              <a:rPr kumimoji="1" lang="en-US" altLang="ja-JP" dirty="0"/>
              <a:t>. </a:t>
            </a:r>
            <a:r>
              <a:rPr kumimoji="1" lang="en-US" altLang="ja-JP" dirty="0" err="1"/>
              <a:t>Eius</a:t>
            </a:r>
            <a:r>
              <a:rPr kumimoji="1" lang="en-US" altLang="ja-JP" dirty="0"/>
              <a:t> </a:t>
            </a:r>
            <a:r>
              <a:rPr kumimoji="1" lang="en-US" altLang="ja-JP" dirty="0" err="1"/>
              <a:t>simul</a:t>
            </a:r>
            <a:r>
              <a:rPr kumimoji="1" lang="en-US" altLang="ja-JP" dirty="0"/>
              <a:t> </a:t>
            </a:r>
            <a:r>
              <a:rPr kumimoji="1" lang="en-US" altLang="ja-JP" dirty="0" err="1"/>
              <a:t>delicata</a:t>
            </a:r>
            <a:r>
              <a:rPr kumimoji="1" lang="en-US" altLang="ja-JP" dirty="0"/>
              <a:t> et </a:t>
            </a:r>
            <a:r>
              <a:rPr kumimoji="1" lang="en-US" altLang="ja-JP" dirty="0" err="1"/>
              <a:t>nec</a:t>
            </a:r>
            <a:r>
              <a:rPr kumimoji="1" lang="en-US" altLang="ja-JP" dirty="0"/>
              <a:t>, et </a:t>
            </a:r>
            <a:r>
              <a:rPr kumimoji="1" lang="en-US" altLang="ja-JP" dirty="0" err="1"/>
              <a:t>modo</a:t>
            </a:r>
            <a:r>
              <a:rPr kumimoji="1" lang="en-US" altLang="ja-JP" dirty="0"/>
              <a:t> </a:t>
            </a:r>
            <a:r>
              <a:rPr kumimoji="1" lang="en-US" altLang="ja-JP" dirty="0" err="1"/>
              <a:t>dicant</a:t>
            </a:r>
            <a:r>
              <a:rPr kumimoji="1" lang="en-US" altLang="ja-JP" dirty="0"/>
              <a:t> </a:t>
            </a:r>
            <a:r>
              <a:rPr kumimoji="1" lang="en-US" altLang="ja-JP" dirty="0" err="1"/>
              <a:t>bonorum</a:t>
            </a:r>
            <a:r>
              <a:rPr kumimoji="1" lang="en-US" altLang="ja-JP" dirty="0"/>
              <a:t> </a:t>
            </a:r>
            <a:r>
              <a:rPr kumimoji="1" lang="en-US" altLang="ja-JP" dirty="0" err="1"/>
              <a:t>eum</a:t>
            </a:r>
            <a:r>
              <a:rPr kumimoji="1" lang="en-US" altLang="ja-JP" dirty="0"/>
              <a:t>, </a:t>
            </a:r>
            <a:r>
              <a:rPr kumimoji="1" lang="en-US" altLang="ja-JP" dirty="0" err="1"/>
              <a:t>primis</a:t>
            </a:r>
            <a:r>
              <a:rPr kumimoji="1" lang="en-US" altLang="ja-JP" dirty="0"/>
              <a:t> </a:t>
            </a:r>
            <a:r>
              <a:rPr kumimoji="1" lang="en-US" altLang="ja-JP" dirty="0" err="1"/>
              <a:t>eirmod</a:t>
            </a:r>
            <a:r>
              <a:rPr kumimoji="1" lang="en-US" altLang="ja-JP" dirty="0"/>
              <a:t> </a:t>
            </a:r>
            <a:r>
              <a:rPr kumimoji="1" lang="en-US" altLang="ja-JP" dirty="0" err="1"/>
              <a:t>ius</a:t>
            </a:r>
            <a:r>
              <a:rPr kumimoji="1" lang="en-US" altLang="ja-JP" dirty="0"/>
              <a:t> in. </a:t>
            </a:r>
            <a:r>
              <a:rPr kumimoji="1" lang="en-US" altLang="ja-JP" dirty="0" err="1"/>
              <a:t>Eum</a:t>
            </a:r>
            <a:r>
              <a:rPr kumimoji="1" lang="en-US" altLang="ja-JP" dirty="0"/>
              <a:t> </a:t>
            </a:r>
            <a:r>
              <a:rPr kumimoji="1" lang="en-US" altLang="ja-JP" dirty="0" err="1"/>
              <a:t>paulo</a:t>
            </a:r>
            <a:r>
              <a:rPr kumimoji="1" lang="en-US" altLang="ja-JP" dirty="0"/>
              <a:t> </a:t>
            </a:r>
            <a:r>
              <a:rPr kumimoji="1" lang="en-US" altLang="ja-JP" dirty="0" err="1"/>
              <a:t>dissentiet</a:t>
            </a:r>
            <a:r>
              <a:rPr kumimoji="1" lang="en-US" altLang="ja-JP" dirty="0"/>
              <a:t> </a:t>
            </a:r>
            <a:r>
              <a:rPr kumimoji="1" lang="en-US" altLang="ja-JP" dirty="0" err="1"/>
              <a:t>te</a:t>
            </a:r>
            <a:r>
              <a:rPr kumimoji="1" lang="en-US" altLang="ja-JP" dirty="0"/>
              <a:t>, id vis </a:t>
            </a:r>
            <a:r>
              <a:rPr kumimoji="1" lang="en-US" altLang="ja-JP" dirty="0" err="1"/>
              <a:t>expetendis</a:t>
            </a:r>
            <a:r>
              <a:rPr kumimoji="1" lang="en-US" altLang="ja-JP" dirty="0"/>
              <a:t> </a:t>
            </a:r>
            <a:r>
              <a:rPr kumimoji="1" lang="en-US" altLang="ja-JP" dirty="0" err="1"/>
              <a:t>intellegebat</a:t>
            </a:r>
            <a:r>
              <a:rPr kumimoji="1" lang="en-US" altLang="ja-JP" dirty="0"/>
              <a:t>.</a:t>
            </a:r>
            <a:endParaRPr kumimoji="1" lang="ja-JP" altLang="en-US" dirty="0"/>
          </a:p>
        </p:txBody>
      </p:sp>
      <p:sp>
        <p:nvSpPr>
          <p:cNvPr id="8" name="テキスト プレースホルダー 7"/>
          <p:cNvSpPr>
            <a:spLocks noGrp="1"/>
          </p:cNvSpPr>
          <p:nvPr>
            <p:ph type="body" sz="quarter" idx="15"/>
          </p:nvPr>
        </p:nvSpPr>
        <p:spPr/>
        <p:txBody>
          <a:bodyPr/>
          <a:lstStyle/>
          <a:p>
            <a:r>
              <a:rPr kumimoji="1" lang="en-US" altLang="ja-JP" dirty="0"/>
              <a:t>Smart search engine</a:t>
            </a:r>
            <a:endParaRPr kumimoji="1" lang="ja-JP" altLang="en-US" dirty="0"/>
          </a:p>
        </p:txBody>
      </p:sp>
    </p:spTree>
    <p:extLst>
      <p:ext uri="{BB962C8B-B14F-4D97-AF65-F5344CB8AC3E}">
        <p14:creationId xmlns:p14="http://schemas.microsoft.com/office/powerpoint/2010/main" val="10957064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951">
        <p15:prstTrans prst="pageCurlSingle"/>
      </p:transition>
    </mc:Choice>
    <mc:Fallback xmlns="">
      <p:transition spd="slow" advTm="3951">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Mobile Features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47</a:t>
            </a:fld>
            <a:endParaRPr lang="en-US" dirty="0"/>
          </a:p>
        </p:txBody>
      </p:sp>
      <p:sp>
        <p:nvSpPr>
          <p:cNvPr id="10" name="テキスト プレースホルダー 9"/>
          <p:cNvSpPr>
            <a:spLocks noGrp="1"/>
          </p:cNvSpPr>
          <p:nvPr>
            <p:ph type="body" sz="quarter" idx="12"/>
          </p:nvPr>
        </p:nvSpPr>
        <p:spPr/>
        <p:txBody>
          <a:bodyPr/>
          <a:lstStyle/>
          <a:p>
            <a:r>
              <a:rPr kumimoji="1" lang="en-US" altLang="ja-JP" dirty="0" err="1"/>
              <a:t>Eu</a:t>
            </a:r>
            <a:r>
              <a:rPr kumimoji="1" lang="en-US" altLang="ja-JP" dirty="0"/>
              <a:t> </a:t>
            </a:r>
            <a:r>
              <a:rPr kumimoji="1" lang="en-US" altLang="ja-JP" dirty="0" err="1"/>
              <a:t>veri</a:t>
            </a:r>
            <a:r>
              <a:rPr kumimoji="1" lang="en-US" altLang="ja-JP" dirty="0"/>
              <a:t> </a:t>
            </a:r>
            <a:r>
              <a:rPr kumimoji="1" lang="en-US" altLang="ja-JP" dirty="0" err="1"/>
              <a:t>principes</a:t>
            </a:r>
            <a:r>
              <a:rPr kumimoji="1" lang="en-US" altLang="ja-JP" dirty="0"/>
              <a:t> </a:t>
            </a:r>
            <a:r>
              <a:rPr kumimoji="1" lang="en-US" altLang="ja-JP" dirty="0" err="1"/>
              <a:t>scribentur</a:t>
            </a:r>
            <a:r>
              <a:rPr kumimoji="1" lang="en-US" altLang="ja-JP" dirty="0"/>
              <a:t> sit, cu </a:t>
            </a:r>
            <a:r>
              <a:rPr kumimoji="1" lang="en-US" altLang="ja-JP" dirty="0" err="1"/>
              <a:t>zril</a:t>
            </a:r>
            <a:r>
              <a:rPr kumimoji="1" lang="en-US" altLang="ja-JP" dirty="0"/>
              <a:t> </a:t>
            </a:r>
            <a:r>
              <a:rPr kumimoji="1" lang="en-US" altLang="ja-JP" dirty="0" err="1"/>
              <a:t>ceteros</a:t>
            </a:r>
            <a:r>
              <a:rPr kumimoji="1" lang="en-US" altLang="ja-JP" dirty="0"/>
              <a:t> </a:t>
            </a:r>
            <a:r>
              <a:rPr kumimoji="1" lang="en-US" altLang="ja-JP" dirty="0" err="1"/>
              <a:t>concludaturque</a:t>
            </a:r>
            <a:r>
              <a:rPr kumimoji="1" lang="en-US" altLang="ja-JP" dirty="0"/>
              <a:t> qui. </a:t>
            </a:r>
            <a:r>
              <a:rPr kumimoji="1" lang="en-US" altLang="ja-JP" dirty="0" err="1"/>
              <a:t>Ut</a:t>
            </a:r>
            <a:r>
              <a:rPr kumimoji="1" lang="en-US" altLang="ja-JP" dirty="0"/>
              <a:t> per </a:t>
            </a:r>
            <a:r>
              <a:rPr kumimoji="1" lang="en-US" altLang="ja-JP" dirty="0" err="1"/>
              <a:t>odio</a:t>
            </a:r>
            <a:r>
              <a:rPr kumimoji="1" lang="en-US" altLang="ja-JP" dirty="0"/>
              <a:t> </a:t>
            </a:r>
            <a:r>
              <a:rPr kumimoji="1" lang="en-US" altLang="ja-JP" dirty="0" err="1"/>
              <a:t>sonet</a:t>
            </a:r>
            <a:r>
              <a:rPr kumimoji="1" lang="en-US" altLang="ja-JP" dirty="0"/>
              <a:t>, </a:t>
            </a:r>
            <a:r>
              <a:rPr kumimoji="1" lang="en-US" altLang="ja-JP" dirty="0" err="1"/>
              <a:t>nullam</a:t>
            </a:r>
            <a:r>
              <a:rPr kumimoji="1" lang="en-US" altLang="ja-JP" dirty="0"/>
              <a:t> </a:t>
            </a:r>
            <a:r>
              <a:rPr kumimoji="1" lang="en-US" altLang="ja-JP" dirty="0" err="1"/>
              <a:t>mediocrem</a:t>
            </a:r>
            <a:r>
              <a:rPr kumimoji="1" lang="en-US" altLang="ja-JP" dirty="0"/>
              <a:t> </a:t>
            </a:r>
            <a:r>
              <a:rPr kumimoji="1" lang="en-US" altLang="ja-JP" dirty="0" err="1"/>
              <a:t>laboramus</a:t>
            </a:r>
            <a:r>
              <a:rPr kumimoji="1" lang="en-US" altLang="ja-JP" dirty="0"/>
              <a:t> </a:t>
            </a:r>
            <a:r>
              <a:rPr kumimoji="1" lang="en-US" altLang="ja-JP" dirty="0" err="1"/>
              <a:t>pri</a:t>
            </a:r>
            <a:r>
              <a:rPr kumimoji="1" lang="en-US" altLang="ja-JP" dirty="0"/>
              <a:t> ad, at quod </a:t>
            </a:r>
            <a:r>
              <a:rPr kumimoji="1" lang="en-US" altLang="ja-JP" dirty="0" err="1"/>
              <a:t>consequat</a:t>
            </a:r>
            <a:r>
              <a:rPr kumimoji="1" lang="en-US" altLang="ja-JP" dirty="0"/>
              <a:t> vim.</a:t>
            </a:r>
            <a:endParaRPr kumimoji="1" lang="ja-JP" altLang="en-US" dirty="0"/>
          </a:p>
        </p:txBody>
      </p:sp>
      <p:sp>
        <p:nvSpPr>
          <p:cNvPr id="11" name="テキスト プレースホルダー 10"/>
          <p:cNvSpPr>
            <a:spLocks noGrp="1"/>
          </p:cNvSpPr>
          <p:nvPr>
            <p:ph type="body" sz="quarter" idx="13"/>
          </p:nvPr>
        </p:nvSpPr>
        <p:spPr/>
        <p:txBody>
          <a:bodyPr/>
          <a:lstStyle/>
          <a:p>
            <a:r>
              <a:rPr kumimoji="1" lang="en-US" altLang="ja-JP" dirty="0"/>
              <a:t>One-click shopping</a:t>
            </a:r>
            <a:endParaRPr kumimoji="1" lang="ja-JP" altLang="en-US" dirty="0"/>
          </a:p>
        </p:txBody>
      </p:sp>
      <p:pic>
        <p:nvPicPr>
          <p:cNvPr id="25" name="図プレースホルダー 24"/>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sp>
        <p:nvSpPr>
          <p:cNvPr id="13" name="テキスト プレースホルダー 12"/>
          <p:cNvSpPr>
            <a:spLocks noGrp="1"/>
          </p:cNvSpPr>
          <p:nvPr>
            <p:ph type="body" sz="quarter" idx="16"/>
          </p:nvPr>
        </p:nvSpPr>
        <p:spPr/>
        <p:txBody>
          <a:bodyPr/>
          <a:lstStyle/>
          <a:p>
            <a:r>
              <a:rPr kumimoji="1" lang="en-US" altLang="ja-JP" dirty="0"/>
              <a:t>Ex vim </a:t>
            </a:r>
            <a:r>
              <a:rPr kumimoji="1" lang="en-US" altLang="ja-JP" dirty="0" err="1"/>
              <a:t>adipiscing</a:t>
            </a:r>
            <a:r>
              <a:rPr kumimoji="1" lang="en-US" altLang="ja-JP" dirty="0"/>
              <a:t> </a:t>
            </a:r>
            <a:r>
              <a:rPr kumimoji="1" lang="en-US" altLang="ja-JP" dirty="0" err="1"/>
              <a:t>intellegam</a:t>
            </a:r>
            <a:r>
              <a:rPr kumimoji="1" lang="en-US" altLang="ja-JP" dirty="0"/>
              <a:t>, </a:t>
            </a:r>
            <a:r>
              <a:rPr kumimoji="1" lang="en-US" altLang="ja-JP" dirty="0" err="1"/>
              <a:t>nec</a:t>
            </a:r>
            <a:r>
              <a:rPr kumimoji="1" lang="en-US" altLang="ja-JP" dirty="0"/>
              <a:t> </a:t>
            </a:r>
            <a:r>
              <a:rPr kumimoji="1" lang="en-US" altLang="ja-JP" dirty="0" err="1"/>
              <a:t>idque</a:t>
            </a:r>
            <a:r>
              <a:rPr kumimoji="1" lang="en-US" altLang="ja-JP" dirty="0"/>
              <a:t> </a:t>
            </a:r>
            <a:r>
              <a:rPr kumimoji="1" lang="en-US" altLang="ja-JP" dirty="0" err="1"/>
              <a:t>aperiam</a:t>
            </a:r>
            <a:r>
              <a:rPr kumimoji="1" lang="en-US" altLang="ja-JP" dirty="0"/>
              <a:t> id. </a:t>
            </a:r>
            <a:r>
              <a:rPr kumimoji="1" lang="en-US" altLang="ja-JP" dirty="0" err="1"/>
              <a:t>Fierent</a:t>
            </a:r>
            <a:r>
              <a:rPr kumimoji="1" lang="en-US" altLang="ja-JP" dirty="0"/>
              <a:t> argumentum in has, </a:t>
            </a:r>
            <a:r>
              <a:rPr kumimoji="1" lang="en-US" altLang="ja-JP" dirty="0" err="1"/>
              <a:t>discere</a:t>
            </a:r>
            <a:r>
              <a:rPr kumimoji="1" lang="en-US" altLang="ja-JP" dirty="0"/>
              <a:t> </a:t>
            </a:r>
            <a:r>
              <a:rPr kumimoji="1" lang="en-US" altLang="ja-JP" dirty="0" err="1"/>
              <a:t>saperet</a:t>
            </a:r>
            <a:r>
              <a:rPr kumimoji="1" lang="en-US" altLang="ja-JP" dirty="0"/>
              <a:t> </a:t>
            </a:r>
            <a:r>
              <a:rPr kumimoji="1" lang="en-US" altLang="ja-JP" dirty="0" err="1"/>
              <a:t>pertinacia</a:t>
            </a:r>
            <a:r>
              <a:rPr kumimoji="1" lang="en-US" altLang="ja-JP" dirty="0"/>
              <a:t> vim in.</a:t>
            </a:r>
            <a:endParaRPr kumimoji="1" lang="ja-JP" altLang="en-US" dirty="0"/>
          </a:p>
        </p:txBody>
      </p:sp>
      <p:sp>
        <p:nvSpPr>
          <p:cNvPr id="14" name="テキスト プレースホルダー 13"/>
          <p:cNvSpPr>
            <a:spLocks noGrp="1"/>
          </p:cNvSpPr>
          <p:nvPr>
            <p:ph type="body" sz="quarter" idx="17"/>
          </p:nvPr>
        </p:nvSpPr>
        <p:spPr/>
        <p:txBody>
          <a:bodyPr/>
          <a:lstStyle/>
          <a:p>
            <a:r>
              <a:rPr kumimoji="1" lang="en-US" altLang="ja-JP" dirty="0"/>
              <a:t>Cloud sharing</a:t>
            </a:r>
            <a:endParaRPr kumimoji="1" lang="ja-JP" altLang="en-US" dirty="0"/>
          </a:p>
        </p:txBody>
      </p:sp>
      <p:sp>
        <p:nvSpPr>
          <p:cNvPr id="16" name="テキスト プレースホルダー 15"/>
          <p:cNvSpPr>
            <a:spLocks noGrp="1"/>
          </p:cNvSpPr>
          <p:nvPr>
            <p:ph type="body" sz="quarter" idx="19"/>
          </p:nvPr>
        </p:nvSpPr>
        <p:spPr/>
        <p:txBody>
          <a:bodyPr/>
          <a:lstStyle/>
          <a:p>
            <a:r>
              <a:rPr kumimoji="1" lang="en-US" altLang="ja-JP" dirty="0" err="1"/>
              <a:t>Saperet</a:t>
            </a:r>
            <a:r>
              <a:rPr kumimoji="1" lang="en-US" altLang="ja-JP" dirty="0"/>
              <a:t> </a:t>
            </a:r>
            <a:r>
              <a:rPr kumimoji="1" lang="en-US" altLang="ja-JP" dirty="0" err="1"/>
              <a:t>dolorem</a:t>
            </a:r>
            <a:r>
              <a:rPr kumimoji="1" lang="en-US" altLang="ja-JP" dirty="0"/>
              <a:t> </a:t>
            </a:r>
            <a:r>
              <a:rPr kumimoji="1" lang="en-US" altLang="ja-JP" dirty="0" err="1"/>
              <a:t>maluisset</a:t>
            </a:r>
            <a:r>
              <a:rPr kumimoji="1" lang="en-US" altLang="ja-JP" dirty="0"/>
              <a:t> </a:t>
            </a:r>
            <a:r>
              <a:rPr kumimoji="1" lang="en-US" altLang="ja-JP" dirty="0" err="1"/>
              <a:t>vel</a:t>
            </a:r>
            <a:r>
              <a:rPr kumimoji="1" lang="en-US" altLang="ja-JP" dirty="0"/>
              <a:t> in, </a:t>
            </a:r>
            <a:r>
              <a:rPr kumimoji="1" lang="en-US" altLang="ja-JP" dirty="0" err="1"/>
              <a:t>solum</a:t>
            </a:r>
            <a:r>
              <a:rPr kumimoji="1" lang="en-US" altLang="ja-JP" dirty="0"/>
              <a:t> </a:t>
            </a:r>
            <a:r>
              <a:rPr kumimoji="1" lang="en-US" altLang="ja-JP" dirty="0" err="1"/>
              <a:t>aeque</a:t>
            </a:r>
            <a:r>
              <a:rPr kumimoji="1" lang="en-US" altLang="ja-JP" dirty="0"/>
              <a:t> </a:t>
            </a:r>
            <a:r>
              <a:rPr kumimoji="1" lang="en-US" altLang="ja-JP" dirty="0" err="1"/>
              <a:t>ea</a:t>
            </a:r>
            <a:r>
              <a:rPr kumimoji="1" lang="en-US" altLang="ja-JP" dirty="0"/>
              <a:t> mea. At </a:t>
            </a:r>
            <a:r>
              <a:rPr kumimoji="1" lang="en-US" altLang="ja-JP" dirty="0" err="1"/>
              <a:t>eos</a:t>
            </a:r>
            <a:r>
              <a:rPr kumimoji="1" lang="en-US" altLang="ja-JP" dirty="0"/>
              <a:t> </a:t>
            </a:r>
            <a:r>
              <a:rPr kumimoji="1" lang="en-US" altLang="ja-JP" dirty="0" err="1"/>
              <a:t>odio</a:t>
            </a:r>
            <a:r>
              <a:rPr kumimoji="1" lang="en-US" altLang="ja-JP" dirty="0"/>
              <a:t> </a:t>
            </a:r>
            <a:r>
              <a:rPr kumimoji="1" lang="en-US" altLang="ja-JP" dirty="0" err="1"/>
              <a:t>ornatus</a:t>
            </a:r>
            <a:r>
              <a:rPr kumimoji="1" lang="en-US" altLang="ja-JP" dirty="0"/>
              <a:t>. Est </a:t>
            </a:r>
            <a:r>
              <a:rPr kumimoji="1" lang="en-US" altLang="ja-JP" dirty="0" err="1"/>
              <a:t>erant</a:t>
            </a:r>
            <a:r>
              <a:rPr kumimoji="1" lang="en-US" altLang="ja-JP" dirty="0"/>
              <a:t> </a:t>
            </a:r>
            <a:r>
              <a:rPr kumimoji="1" lang="en-US" altLang="ja-JP" dirty="0" err="1"/>
              <a:t>pertinax</a:t>
            </a:r>
            <a:r>
              <a:rPr kumimoji="1" lang="en-US" altLang="ja-JP" dirty="0"/>
              <a:t> </a:t>
            </a:r>
            <a:r>
              <a:rPr kumimoji="1" lang="en-US" altLang="ja-JP" dirty="0" err="1"/>
              <a:t>senserit</a:t>
            </a:r>
            <a:r>
              <a:rPr kumimoji="1" lang="en-US" altLang="ja-JP" dirty="0"/>
              <a:t> in.</a:t>
            </a:r>
            <a:endParaRPr kumimoji="1" lang="ja-JP" altLang="en-US" dirty="0"/>
          </a:p>
        </p:txBody>
      </p:sp>
      <p:sp>
        <p:nvSpPr>
          <p:cNvPr id="17" name="テキスト プレースホルダー 16"/>
          <p:cNvSpPr>
            <a:spLocks noGrp="1"/>
          </p:cNvSpPr>
          <p:nvPr>
            <p:ph type="body" sz="quarter" idx="20"/>
          </p:nvPr>
        </p:nvSpPr>
        <p:spPr/>
        <p:txBody>
          <a:bodyPr/>
          <a:lstStyle/>
          <a:p>
            <a:r>
              <a:rPr kumimoji="1" lang="en-US" altLang="ja-JP" dirty="0"/>
              <a:t>Message</a:t>
            </a:r>
            <a:endParaRPr kumimoji="1" lang="ja-JP" altLang="en-US" dirty="0"/>
          </a:p>
        </p:txBody>
      </p:sp>
      <p:pic>
        <p:nvPicPr>
          <p:cNvPr id="27" name="図プレースホルダー 26"/>
          <p:cNvPicPr>
            <a:picLocks noGrp="1" noChangeAspect="1"/>
          </p:cNvPicPr>
          <p:nvPr>
            <p:ph type="pic" sz="quarter" idx="21"/>
          </p:nvPr>
        </p:nvPicPr>
        <p:blipFill>
          <a:blip r:embed="rId3" cstate="print">
            <a:extLst>
              <a:ext uri="{28A0092B-C50C-407E-A947-70E740481C1C}">
                <a14:useLocalDpi xmlns:a14="http://schemas.microsoft.com/office/drawing/2010/main" val="0"/>
              </a:ext>
            </a:extLst>
          </a:blip>
          <a:srcRect/>
          <a:stretch>
            <a:fillRect/>
          </a:stretch>
        </p:blipFill>
        <p:spPr/>
      </p:pic>
      <p:sp>
        <p:nvSpPr>
          <p:cNvPr id="19" name="テキスト プレースホルダー 18"/>
          <p:cNvSpPr>
            <a:spLocks noGrp="1"/>
          </p:cNvSpPr>
          <p:nvPr>
            <p:ph type="body" sz="quarter" idx="22"/>
          </p:nvPr>
        </p:nvSpPr>
        <p:spPr/>
        <p:txBody>
          <a:bodyPr/>
          <a:lstStyle/>
          <a:p>
            <a:r>
              <a:rPr kumimoji="1" lang="en-US" altLang="ja-JP" dirty="0"/>
              <a:t>Qui </a:t>
            </a:r>
            <a:r>
              <a:rPr kumimoji="1" lang="en-US" altLang="ja-JP" dirty="0" err="1"/>
              <a:t>ut</a:t>
            </a:r>
            <a:r>
              <a:rPr kumimoji="1" lang="en-US" altLang="ja-JP" dirty="0"/>
              <a:t> </a:t>
            </a:r>
            <a:r>
              <a:rPr kumimoji="1" lang="en-US" altLang="ja-JP" dirty="0" err="1"/>
              <a:t>etiam</a:t>
            </a:r>
            <a:r>
              <a:rPr kumimoji="1" lang="en-US" altLang="ja-JP" dirty="0"/>
              <a:t> </a:t>
            </a:r>
            <a:r>
              <a:rPr kumimoji="1" lang="en-US" altLang="ja-JP" dirty="0" err="1"/>
              <a:t>paulo</a:t>
            </a:r>
            <a:r>
              <a:rPr kumimoji="1" lang="en-US" altLang="ja-JP" dirty="0"/>
              <a:t> </a:t>
            </a:r>
            <a:r>
              <a:rPr kumimoji="1" lang="en-US" altLang="ja-JP" dirty="0" err="1"/>
              <a:t>verear</a:t>
            </a:r>
            <a:r>
              <a:rPr kumimoji="1" lang="en-US" altLang="ja-JP" dirty="0"/>
              <a:t>, </a:t>
            </a:r>
            <a:r>
              <a:rPr kumimoji="1" lang="en-US" altLang="ja-JP" dirty="0" err="1"/>
              <a:t>te</a:t>
            </a:r>
            <a:r>
              <a:rPr kumimoji="1" lang="en-US" altLang="ja-JP" dirty="0"/>
              <a:t> </a:t>
            </a:r>
            <a:r>
              <a:rPr kumimoji="1" lang="en-US" altLang="ja-JP" dirty="0" err="1"/>
              <a:t>nec</a:t>
            </a:r>
            <a:r>
              <a:rPr kumimoji="1" lang="en-US" altLang="ja-JP" dirty="0"/>
              <a:t> </a:t>
            </a:r>
            <a:r>
              <a:rPr kumimoji="1" lang="en-US" altLang="ja-JP" dirty="0" err="1"/>
              <a:t>mazim</a:t>
            </a:r>
            <a:r>
              <a:rPr kumimoji="1" lang="en-US" altLang="ja-JP" dirty="0"/>
              <a:t> </a:t>
            </a:r>
            <a:r>
              <a:rPr kumimoji="1" lang="en-US" altLang="ja-JP" dirty="0" err="1"/>
              <a:t>erroribus</a:t>
            </a:r>
            <a:r>
              <a:rPr kumimoji="1" lang="en-US" altLang="ja-JP" dirty="0"/>
              <a:t> </a:t>
            </a:r>
            <a:r>
              <a:rPr kumimoji="1" lang="en-US" altLang="ja-JP" dirty="0" err="1"/>
              <a:t>eloquentiam</a:t>
            </a:r>
            <a:r>
              <a:rPr kumimoji="1" lang="en-US" altLang="ja-JP" dirty="0"/>
              <a:t>, ex has </a:t>
            </a:r>
            <a:r>
              <a:rPr kumimoji="1" lang="en-US" altLang="ja-JP" dirty="0" err="1"/>
              <a:t>elit</a:t>
            </a:r>
            <a:r>
              <a:rPr kumimoji="1" lang="en-US" altLang="ja-JP" dirty="0"/>
              <a:t> </a:t>
            </a:r>
            <a:r>
              <a:rPr kumimoji="1" lang="en-US" altLang="ja-JP" dirty="0" err="1"/>
              <a:t>vulputate</a:t>
            </a:r>
            <a:r>
              <a:rPr kumimoji="1" lang="en-US" altLang="ja-JP" dirty="0"/>
              <a:t>. Has sale </a:t>
            </a:r>
            <a:r>
              <a:rPr kumimoji="1" lang="en-US" altLang="ja-JP" dirty="0" err="1"/>
              <a:t>complectitur</a:t>
            </a:r>
            <a:r>
              <a:rPr kumimoji="1" lang="en-US" altLang="ja-JP" dirty="0"/>
              <a:t> no. Ad sale </a:t>
            </a:r>
            <a:r>
              <a:rPr kumimoji="1" lang="en-US" altLang="ja-JP" dirty="0" err="1"/>
              <a:t>constituam</a:t>
            </a:r>
            <a:r>
              <a:rPr kumimoji="1" lang="en-US" altLang="ja-JP" dirty="0"/>
              <a:t> </a:t>
            </a:r>
            <a:r>
              <a:rPr kumimoji="1" lang="en-US" altLang="ja-JP" dirty="0" err="1"/>
              <a:t>mel</a:t>
            </a:r>
            <a:r>
              <a:rPr kumimoji="1" lang="en-US" altLang="ja-JP" dirty="0"/>
              <a:t>.</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en-US" altLang="ja-JP" dirty="0"/>
              <a:t>Wireless HDD sync</a:t>
            </a:r>
            <a:endParaRPr kumimoji="1" lang="ja-JP" altLang="en-US" dirty="0"/>
          </a:p>
        </p:txBody>
      </p:sp>
      <p:pic>
        <p:nvPicPr>
          <p:cNvPr id="23" name="図プレースホルダー 22"/>
          <p:cNvPicPr>
            <a:picLocks noGrp="1" noChangeAspect="1"/>
          </p:cNvPicPr>
          <p:nvPr>
            <p:ph type="pic" sz="quarter" idx="24"/>
          </p:nvPr>
        </p:nvPicPr>
        <p:blipFill>
          <a:blip r:embed="rId4" cstate="print">
            <a:extLst>
              <a:ext uri="{28A0092B-C50C-407E-A947-70E740481C1C}">
                <a14:useLocalDpi xmlns:a14="http://schemas.microsoft.com/office/drawing/2010/main" val="0"/>
              </a:ext>
            </a:extLst>
          </a:blip>
          <a:srcRect/>
          <a:stretch>
            <a:fillRect/>
          </a:stretch>
        </p:blipFill>
        <p:spPr/>
      </p:pic>
      <p:pic>
        <p:nvPicPr>
          <p:cNvPr id="29" name="図プレースホルダー 28"/>
          <p:cNvPicPr>
            <a:picLocks noGrp="1" noChangeAspect="1"/>
          </p:cNvPicPr>
          <p:nvPr>
            <p:ph type="pic" sz="quarter" idx="18"/>
          </p:nvPr>
        </p:nvPicPr>
        <p:blipFill>
          <a:blip r:embed="rId5" cstate="print">
            <a:extLst>
              <a:ext uri="{28A0092B-C50C-407E-A947-70E740481C1C}">
                <a14:useLocalDpi xmlns:a14="http://schemas.microsoft.com/office/drawing/2010/main" val="0"/>
              </a:ext>
            </a:extLst>
          </a:blip>
          <a:srcRect/>
          <a:stretch>
            <a:fillRect/>
          </a:stretch>
        </p:blipFill>
        <p:spPr/>
      </p:pic>
      <p:sp>
        <p:nvSpPr>
          <p:cNvPr id="2" name="フッター プレースホルダー 1"/>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3" name="図プレースホルダー 2"/>
          <p:cNvSpPr>
            <a:spLocks noGrp="1"/>
          </p:cNvSpPr>
          <p:nvPr>
            <p:ph type="pic" sz="quarter" idx="25"/>
          </p:nvPr>
        </p:nvSpPr>
        <p:spPr/>
      </p:sp>
    </p:spTree>
    <p:extLst>
      <p:ext uri="{BB962C8B-B14F-4D97-AF65-F5344CB8AC3E}">
        <p14:creationId xmlns:p14="http://schemas.microsoft.com/office/powerpoint/2010/main" val="30703831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471">
        <p15:prstTrans prst="pageCurlSingle"/>
      </p:transition>
    </mc:Choice>
    <mc:Fallback xmlns="">
      <p:transition spd="slow" advTm="9471">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48</a:t>
            </a:fld>
            <a:endParaRPr lang="en-US" dirty="0"/>
          </a:p>
        </p:txBody>
      </p:sp>
      <p:sp>
        <p:nvSpPr>
          <p:cNvPr id="11" name="テキスト プレースホルダー 10"/>
          <p:cNvSpPr>
            <a:spLocks noGrp="1"/>
          </p:cNvSpPr>
          <p:nvPr>
            <p:ph type="body" sz="quarter" idx="18"/>
          </p:nvPr>
        </p:nvSpPr>
        <p:spPr/>
        <p:txBody>
          <a:bodyPr/>
          <a:lstStyle/>
          <a:p>
            <a:r>
              <a:rPr kumimoji="1" lang="fr-FR" altLang="ja-JP" dirty="0"/>
              <a:t>Albucius repudiare inciderint vel an. Sed at fugit accusata, eu nam summo definitionem concludaturque. In mel unum iudico antiopam, ei porro omnes omnesque mel.</a:t>
            </a:r>
            <a:endParaRPr kumimoji="1" lang="ja-JP" altLang="en-US" dirty="0"/>
          </a:p>
        </p:txBody>
      </p:sp>
      <p:sp>
        <p:nvSpPr>
          <p:cNvPr id="12" name="テキスト プレースホルダー 11"/>
          <p:cNvSpPr>
            <a:spLocks noGrp="1"/>
          </p:cNvSpPr>
          <p:nvPr>
            <p:ph type="body" sz="quarter" idx="19"/>
          </p:nvPr>
        </p:nvSpPr>
        <p:spPr/>
        <p:txBody>
          <a:bodyPr/>
          <a:lstStyle/>
          <a:p>
            <a:r>
              <a:rPr kumimoji="1" lang="en-US" altLang="ja-JP" dirty="0"/>
              <a:t>Anytime, anywhere</a:t>
            </a:r>
            <a:endParaRPr kumimoji="1" lang="ja-JP" altLang="en-US" dirty="0"/>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
        <p:nvSpPr>
          <p:cNvPr id="6" name="図プレースホルダー 5"/>
          <p:cNvSpPr>
            <a:spLocks noGrp="1"/>
          </p:cNvSpPr>
          <p:nvPr>
            <p:ph type="pic" sz="quarter" idx="14"/>
          </p:nvPr>
        </p:nvSpPr>
        <p:spPr/>
      </p:sp>
    </p:spTree>
    <p:extLst>
      <p:ext uri="{BB962C8B-B14F-4D97-AF65-F5344CB8AC3E}">
        <p14:creationId xmlns:p14="http://schemas.microsoft.com/office/powerpoint/2010/main" val="10030886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284">
        <p15:prstTrans prst="pageCurlSingle"/>
      </p:transition>
    </mc:Choice>
    <mc:Fallback xmlns="">
      <p:transition spd="slow" advTm="4284">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3" name="テキスト プレースホルダー 2"/>
          <p:cNvSpPr>
            <a:spLocks noGrp="1"/>
          </p:cNvSpPr>
          <p:nvPr>
            <p:ph type="body" sz="quarter" idx="11"/>
          </p:nvPr>
        </p:nvSpPr>
        <p:spPr/>
        <p:txBody>
          <a:bodyPr/>
          <a:lstStyle/>
          <a:p>
            <a:endParaRPr kumimoji="1" lang="ja-JP" altLang="en-US" dirty="0"/>
          </a:p>
        </p:txBody>
      </p:sp>
      <p:sp>
        <p:nvSpPr>
          <p:cNvPr id="4" name="テキスト プレースホルダー 3"/>
          <p:cNvSpPr>
            <a:spLocks noGrp="1"/>
          </p:cNvSpPr>
          <p:nvPr>
            <p:ph type="body" sz="quarter" idx="14"/>
          </p:nvPr>
        </p:nvSpPr>
        <p:spPr/>
        <p:txBody>
          <a:bodyPr/>
          <a:lstStyle/>
          <a:p>
            <a:r>
              <a:rPr lang="en-US" altLang="ja-JP" dirty="0"/>
              <a:t>Design is not just what it looks like and feels like. Design is how it works.</a:t>
            </a:r>
            <a:endParaRPr kumimoji="1" lang="ja-JP" altLang="en-US" dirty="0"/>
          </a:p>
        </p:txBody>
      </p:sp>
      <p:sp>
        <p:nvSpPr>
          <p:cNvPr id="5" name="テキスト プレースホルダー 4"/>
          <p:cNvSpPr>
            <a:spLocks noGrp="1"/>
          </p:cNvSpPr>
          <p:nvPr>
            <p:ph type="body" sz="quarter" idx="15"/>
          </p:nvPr>
        </p:nvSpPr>
        <p:spPr/>
        <p:txBody>
          <a:bodyPr/>
          <a:lstStyle/>
          <a:p>
            <a:r>
              <a:rPr kumimoji="1" lang="en-US" altLang="ja-JP" dirty="0"/>
              <a:t>Alia </a:t>
            </a:r>
            <a:r>
              <a:rPr kumimoji="1" lang="en-US" altLang="ja-JP" dirty="0" err="1"/>
              <a:t>insolens</a:t>
            </a:r>
            <a:r>
              <a:rPr kumimoji="1" lang="en-US" altLang="ja-JP" dirty="0"/>
              <a:t> </a:t>
            </a:r>
            <a:r>
              <a:rPr kumimoji="1" lang="en-US" altLang="ja-JP" dirty="0" err="1"/>
              <a:t>consulatu</a:t>
            </a:r>
            <a:r>
              <a:rPr kumimoji="1" lang="en-US" altLang="ja-JP" dirty="0"/>
              <a:t> at mea, </a:t>
            </a:r>
            <a:r>
              <a:rPr kumimoji="1" lang="en-US" altLang="ja-JP" dirty="0" err="1"/>
              <a:t>vix</a:t>
            </a:r>
            <a:r>
              <a:rPr kumimoji="1" lang="en-US" altLang="ja-JP" dirty="0"/>
              <a:t> in </a:t>
            </a:r>
            <a:r>
              <a:rPr kumimoji="1" lang="en-US" altLang="ja-JP" dirty="0" err="1"/>
              <a:t>nonumy</a:t>
            </a:r>
            <a:r>
              <a:rPr kumimoji="1" lang="en-US" altLang="ja-JP" dirty="0"/>
              <a:t> </a:t>
            </a:r>
            <a:r>
              <a:rPr kumimoji="1" lang="en-US" altLang="ja-JP" dirty="0" err="1"/>
              <a:t>equidem</a:t>
            </a:r>
            <a:r>
              <a:rPr kumimoji="1" lang="en-US" altLang="ja-JP" dirty="0"/>
              <a:t> </a:t>
            </a:r>
            <a:r>
              <a:rPr kumimoji="1" lang="en-US" altLang="ja-JP" dirty="0" err="1"/>
              <a:t>utroque</a:t>
            </a:r>
            <a:r>
              <a:rPr kumimoji="1" lang="en-US" altLang="ja-JP" dirty="0"/>
              <a:t>. </a:t>
            </a:r>
          </a:p>
          <a:p>
            <a:r>
              <a:rPr kumimoji="1" lang="en-US" altLang="ja-JP" dirty="0" err="1"/>
              <a:t>Cetero</a:t>
            </a:r>
            <a:r>
              <a:rPr kumimoji="1" lang="en-US" altLang="ja-JP" dirty="0"/>
              <a:t> </a:t>
            </a:r>
            <a:r>
              <a:rPr kumimoji="1" lang="en-US" altLang="ja-JP" dirty="0" err="1"/>
              <a:t>suscipit</a:t>
            </a:r>
            <a:r>
              <a:rPr kumimoji="1" lang="en-US" altLang="ja-JP" dirty="0"/>
              <a:t> vis </a:t>
            </a:r>
            <a:r>
              <a:rPr kumimoji="1" lang="en-US" altLang="ja-JP" dirty="0" err="1"/>
              <a:t>te</a:t>
            </a:r>
            <a:r>
              <a:rPr kumimoji="1" lang="en-US" altLang="ja-JP" dirty="0"/>
              <a:t>, </a:t>
            </a:r>
            <a:r>
              <a:rPr kumimoji="1" lang="en-US" altLang="ja-JP" dirty="0" err="1"/>
              <a:t>est</a:t>
            </a:r>
            <a:r>
              <a:rPr kumimoji="1" lang="en-US" altLang="ja-JP" dirty="0"/>
              <a:t> </a:t>
            </a:r>
            <a:r>
              <a:rPr kumimoji="1" lang="en-US" altLang="ja-JP" dirty="0" err="1"/>
              <a:t>facilisi</a:t>
            </a:r>
            <a:r>
              <a:rPr kumimoji="1" lang="en-US" altLang="ja-JP" dirty="0"/>
              <a:t> </a:t>
            </a:r>
            <a:r>
              <a:rPr kumimoji="1" lang="en-US" altLang="ja-JP" dirty="0" err="1"/>
              <a:t>qualisque</a:t>
            </a:r>
            <a:r>
              <a:rPr kumimoji="1" lang="en-US" altLang="ja-JP" dirty="0"/>
              <a:t> </a:t>
            </a:r>
            <a:r>
              <a:rPr kumimoji="1" lang="en-US" altLang="ja-JP" dirty="0" err="1"/>
              <a:t>consequat</a:t>
            </a:r>
            <a:r>
              <a:rPr kumimoji="1" lang="en-US" altLang="ja-JP" dirty="0"/>
              <a:t> </a:t>
            </a:r>
            <a:r>
              <a:rPr kumimoji="1" lang="en-US" altLang="ja-JP" dirty="0" err="1"/>
              <a:t>te</a:t>
            </a:r>
            <a:r>
              <a:rPr kumimoji="1" lang="en-US" altLang="ja-JP" dirty="0"/>
              <a:t>. </a:t>
            </a:r>
            <a:r>
              <a:rPr kumimoji="1" lang="en-US" altLang="ja-JP" dirty="0" err="1"/>
              <a:t>Erat</a:t>
            </a:r>
            <a:r>
              <a:rPr kumimoji="1" lang="en-US" altLang="ja-JP" dirty="0"/>
              <a:t> </a:t>
            </a:r>
            <a:r>
              <a:rPr kumimoji="1" lang="en-US" altLang="ja-JP" dirty="0" err="1"/>
              <a:t>accusata</a:t>
            </a:r>
            <a:r>
              <a:rPr kumimoji="1" lang="en-US" altLang="ja-JP" dirty="0"/>
              <a:t> </a:t>
            </a:r>
            <a:r>
              <a:rPr kumimoji="1" lang="en-US" altLang="ja-JP" dirty="0" err="1"/>
              <a:t>nec</a:t>
            </a:r>
            <a:r>
              <a:rPr kumimoji="1" lang="en-US" altLang="ja-JP" dirty="0"/>
              <a:t> ne, an </a:t>
            </a:r>
            <a:r>
              <a:rPr kumimoji="1" lang="en-US" altLang="ja-JP" dirty="0" err="1"/>
              <a:t>ignota</a:t>
            </a:r>
            <a:r>
              <a:rPr kumimoji="1" lang="en-US" altLang="ja-JP" dirty="0"/>
              <a:t> doming </a:t>
            </a:r>
            <a:r>
              <a:rPr kumimoji="1" lang="en-US" altLang="ja-JP" dirty="0" err="1"/>
              <a:t>dolorum</a:t>
            </a:r>
            <a:r>
              <a:rPr kumimoji="1" lang="en-US" altLang="ja-JP" dirty="0"/>
              <a:t> has. </a:t>
            </a:r>
          </a:p>
          <a:p>
            <a:r>
              <a:rPr kumimoji="1" lang="en-US" altLang="ja-JP" dirty="0" err="1"/>
              <a:t>Fierent</a:t>
            </a:r>
            <a:r>
              <a:rPr kumimoji="1" lang="en-US" altLang="ja-JP" dirty="0"/>
              <a:t> </a:t>
            </a:r>
            <a:r>
              <a:rPr kumimoji="1" lang="en-US" altLang="ja-JP" dirty="0" err="1"/>
              <a:t>volutpat</a:t>
            </a:r>
            <a:r>
              <a:rPr kumimoji="1" lang="en-US" altLang="ja-JP" dirty="0"/>
              <a:t> </a:t>
            </a:r>
            <a:r>
              <a:rPr kumimoji="1" lang="en-US" altLang="ja-JP" dirty="0" err="1"/>
              <a:t>dissentiet</a:t>
            </a:r>
            <a:r>
              <a:rPr kumimoji="1" lang="en-US" altLang="ja-JP" dirty="0"/>
              <a:t> an qui. Tale vide </a:t>
            </a:r>
            <a:r>
              <a:rPr kumimoji="1" lang="en-US" altLang="ja-JP" dirty="0" err="1"/>
              <a:t>inciderint</a:t>
            </a:r>
            <a:r>
              <a:rPr kumimoji="1" lang="en-US" altLang="ja-JP" dirty="0"/>
              <a:t> vis </a:t>
            </a:r>
            <a:r>
              <a:rPr kumimoji="1" lang="en-US" altLang="ja-JP" dirty="0" err="1"/>
              <a:t>te</a:t>
            </a:r>
            <a:r>
              <a:rPr kumimoji="1" lang="en-US" altLang="ja-JP" dirty="0"/>
              <a:t>. Ad </a:t>
            </a:r>
            <a:r>
              <a:rPr kumimoji="1" lang="en-US" altLang="ja-JP" dirty="0" err="1"/>
              <a:t>nec</a:t>
            </a:r>
            <a:r>
              <a:rPr kumimoji="1" lang="en-US" altLang="ja-JP" dirty="0"/>
              <a:t> animal </a:t>
            </a:r>
            <a:r>
              <a:rPr kumimoji="1" lang="en-US" altLang="ja-JP" dirty="0" err="1"/>
              <a:t>discere</a:t>
            </a:r>
            <a:r>
              <a:rPr kumimoji="1" lang="en-US" altLang="ja-JP" dirty="0"/>
              <a:t>, </a:t>
            </a:r>
            <a:r>
              <a:rPr kumimoji="1" lang="en-US" altLang="ja-JP" dirty="0" err="1"/>
              <a:t>discere</a:t>
            </a:r>
            <a:r>
              <a:rPr kumimoji="1" lang="en-US" altLang="ja-JP" dirty="0"/>
              <a:t> </a:t>
            </a:r>
            <a:r>
              <a:rPr kumimoji="1" lang="en-US" altLang="ja-JP" dirty="0" err="1"/>
              <a:t>petentium</a:t>
            </a:r>
            <a:r>
              <a:rPr kumimoji="1" lang="en-US" altLang="ja-JP" dirty="0"/>
              <a:t> </a:t>
            </a:r>
            <a:r>
              <a:rPr kumimoji="1" lang="en-US" altLang="ja-JP" dirty="0" err="1"/>
              <a:t>vix</a:t>
            </a:r>
            <a:r>
              <a:rPr kumimoji="1" lang="en-US" altLang="ja-JP" dirty="0"/>
              <a:t> cu. </a:t>
            </a:r>
            <a:r>
              <a:rPr kumimoji="1" lang="en-US" altLang="ja-JP" dirty="0" err="1"/>
              <a:t>Vocibus</a:t>
            </a:r>
            <a:r>
              <a:rPr kumimoji="1" lang="en-US" altLang="ja-JP" dirty="0"/>
              <a:t> </a:t>
            </a:r>
            <a:r>
              <a:rPr kumimoji="1" lang="en-US" altLang="ja-JP" dirty="0" err="1"/>
              <a:t>percipitur</a:t>
            </a:r>
            <a:r>
              <a:rPr kumimoji="1" lang="en-US" altLang="ja-JP" dirty="0"/>
              <a:t> </a:t>
            </a:r>
            <a:r>
              <a:rPr kumimoji="1" lang="en-US" altLang="ja-JP" dirty="0" err="1"/>
              <a:t>te</a:t>
            </a:r>
            <a:r>
              <a:rPr kumimoji="1" lang="en-US" altLang="ja-JP" dirty="0"/>
              <a:t> </a:t>
            </a:r>
            <a:r>
              <a:rPr kumimoji="1" lang="en-US" altLang="ja-JP" dirty="0" err="1"/>
              <a:t>nec</a:t>
            </a:r>
            <a:r>
              <a:rPr kumimoji="1" lang="en-US" altLang="ja-JP" dirty="0"/>
              <a:t>.</a:t>
            </a:r>
          </a:p>
          <a:p>
            <a:endParaRPr kumimoji="1" lang="ja-JP" altLang="en-US" dirty="0"/>
          </a:p>
        </p:txBody>
      </p:sp>
      <p:sp>
        <p:nvSpPr>
          <p:cNvPr id="6" name="テキスト プレースホルダー 5"/>
          <p:cNvSpPr>
            <a:spLocks noGrp="1"/>
          </p:cNvSpPr>
          <p:nvPr>
            <p:ph type="body" sz="quarter" idx="16"/>
          </p:nvPr>
        </p:nvSpPr>
        <p:spPr/>
        <p:txBody>
          <a:bodyPr/>
          <a:lstStyle/>
          <a:p>
            <a:endParaRPr kumimoji="1" lang="ja-JP" altLang="en-US"/>
          </a:p>
        </p:txBody>
      </p:sp>
      <p:sp>
        <p:nvSpPr>
          <p:cNvPr id="7" name="テキスト プレースホルダー 6"/>
          <p:cNvSpPr>
            <a:spLocks noGrp="1"/>
          </p:cNvSpPr>
          <p:nvPr>
            <p:ph type="body" sz="quarter" idx="17"/>
          </p:nvPr>
        </p:nvSpPr>
        <p:spPr/>
        <p:txBody>
          <a:bodyPr/>
          <a:lstStyle/>
          <a:p>
            <a:endParaRPr kumimoji="1" lang="ja-JP" altLang="en-US"/>
          </a:p>
        </p:txBody>
      </p:sp>
      <p:sp>
        <p:nvSpPr>
          <p:cNvPr id="8" name="テキスト プレースホルダー 7"/>
          <p:cNvSpPr>
            <a:spLocks noGrp="1"/>
          </p:cNvSpPr>
          <p:nvPr>
            <p:ph type="body" sz="quarter" idx="18"/>
          </p:nvPr>
        </p:nvSpPr>
        <p:spPr/>
        <p:txBody>
          <a:bodyPr/>
          <a:lstStyle/>
          <a:p>
            <a:endParaRPr kumimoji="1" lang="ja-JP" altLang="en-US"/>
          </a:p>
        </p:txBody>
      </p:sp>
      <p:sp>
        <p:nvSpPr>
          <p:cNvPr id="9" name="テキスト プレースホルダー 8"/>
          <p:cNvSpPr>
            <a:spLocks noGrp="1"/>
          </p:cNvSpPr>
          <p:nvPr>
            <p:ph type="body" sz="quarter" idx="19"/>
          </p:nvPr>
        </p:nvSpPr>
        <p:spPr/>
        <p:txBody>
          <a:bodyPr/>
          <a:lstStyle/>
          <a:p>
            <a:endParaRPr kumimoji="1" lang="ja-JP" altLang="en-US"/>
          </a:p>
        </p:txBody>
      </p:sp>
    </p:spTree>
    <p:extLst>
      <p:ext uri="{BB962C8B-B14F-4D97-AF65-F5344CB8AC3E}">
        <p14:creationId xmlns:p14="http://schemas.microsoft.com/office/powerpoint/2010/main" val="33022304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886">
        <p15:prstTrans prst="pageCurlSingle"/>
      </p:transition>
    </mc:Choice>
    <mc:Fallback xmlns="">
      <p:transition spd="slow" advTm="4886">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t>Our Company</a:t>
            </a:r>
            <a:endParaRPr kumimoji="1" lang="ja-JP" altLang="en-US" dirty="0"/>
          </a:p>
        </p:txBody>
      </p:sp>
      <p:sp>
        <p:nvSpPr>
          <p:cNvPr id="3" name="フッター プレースホルダー 2"/>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a:t>
            </a:fld>
            <a:endParaRPr lang="en-US" dirty="0"/>
          </a:p>
        </p:txBody>
      </p:sp>
      <p:sp>
        <p:nvSpPr>
          <p:cNvPr id="9" name="テキスト プレースホルダー 8"/>
          <p:cNvSpPr>
            <a:spLocks noGrp="1"/>
          </p:cNvSpPr>
          <p:nvPr>
            <p:ph type="body" sz="quarter" idx="12"/>
          </p:nvPr>
        </p:nvSpPr>
        <p:spPr/>
        <p:txBody>
          <a:bodyPr/>
          <a:lstStyle/>
          <a:p>
            <a:r>
              <a:rPr kumimoji="1" lang="en-US" altLang="ja-JP" dirty="0" err="1"/>
              <a:t>Vel</a:t>
            </a:r>
            <a:r>
              <a:rPr kumimoji="1" lang="en-US" altLang="ja-JP" dirty="0"/>
              <a:t> an </a:t>
            </a:r>
            <a:r>
              <a:rPr kumimoji="1" lang="en-US" altLang="ja-JP" dirty="0" err="1"/>
              <a:t>quodsi</a:t>
            </a:r>
            <a:r>
              <a:rPr kumimoji="1" lang="en-US" altLang="ja-JP" dirty="0"/>
              <a:t> </a:t>
            </a:r>
            <a:r>
              <a:rPr kumimoji="1" lang="en-US" altLang="ja-JP" dirty="0" err="1"/>
              <a:t>antiopam</a:t>
            </a:r>
            <a:r>
              <a:rPr kumimoji="1" lang="en-US" altLang="ja-JP" dirty="0"/>
              <a:t>, qui in </a:t>
            </a:r>
            <a:r>
              <a:rPr kumimoji="1" lang="en-US" altLang="ja-JP" dirty="0" err="1"/>
              <a:t>ullum</a:t>
            </a:r>
            <a:r>
              <a:rPr kumimoji="1" lang="en-US" altLang="ja-JP" dirty="0"/>
              <a:t> </a:t>
            </a:r>
            <a:r>
              <a:rPr kumimoji="1" lang="en-US" altLang="ja-JP" dirty="0" err="1"/>
              <a:t>paulo</a:t>
            </a:r>
            <a:r>
              <a:rPr kumimoji="1" lang="en-US" altLang="ja-JP" dirty="0"/>
              <a:t> </a:t>
            </a:r>
            <a:r>
              <a:rPr kumimoji="1" lang="en-US" altLang="ja-JP" dirty="0" err="1"/>
              <a:t>saepe</a:t>
            </a:r>
            <a:r>
              <a:rPr kumimoji="1" lang="en-US" altLang="ja-JP" dirty="0"/>
              <a:t>, </a:t>
            </a:r>
            <a:r>
              <a:rPr kumimoji="1" lang="en-US" altLang="ja-JP" dirty="0" err="1"/>
              <a:t>usu</a:t>
            </a:r>
            <a:r>
              <a:rPr kumimoji="1" lang="en-US" altLang="ja-JP" dirty="0"/>
              <a:t> no modus </a:t>
            </a:r>
            <a:r>
              <a:rPr kumimoji="1" lang="en-US" altLang="ja-JP" dirty="0" err="1"/>
              <a:t>iriure</a:t>
            </a:r>
            <a:r>
              <a:rPr kumimoji="1" lang="en-US" altLang="ja-JP" dirty="0"/>
              <a:t>. </a:t>
            </a:r>
            <a:r>
              <a:rPr kumimoji="1" lang="en-US" altLang="ja-JP" dirty="0" err="1"/>
              <a:t>Ea</a:t>
            </a:r>
            <a:r>
              <a:rPr kumimoji="1" lang="en-US" altLang="ja-JP" dirty="0"/>
              <a:t> sale </a:t>
            </a:r>
            <a:r>
              <a:rPr kumimoji="1" lang="en-US" altLang="ja-JP" dirty="0" err="1"/>
              <a:t>alienum</a:t>
            </a:r>
            <a:r>
              <a:rPr kumimoji="1" lang="en-US" altLang="ja-JP" dirty="0"/>
              <a:t> per, </a:t>
            </a:r>
            <a:r>
              <a:rPr kumimoji="1" lang="en-US" altLang="ja-JP" dirty="0" err="1"/>
              <a:t>illud</a:t>
            </a:r>
            <a:r>
              <a:rPr kumimoji="1" lang="en-US" altLang="ja-JP" dirty="0"/>
              <a:t> </a:t>
            </a:r>
            <a:r>
              <a:rPr kumimoji="1" lang="en-US" altLang="ja-JP" dirty="0" err="1"/>
              <a:t>ullum</a:t>
            </a:r>
            <a:r>
              <a:rPr kumimoji="1" lang="en-US" altLang="ja-JP" dirty="0"/>
              <a:t> </a:t>
            </a:r>
            <a:r>
              <a:rPr kumimoji="1" lang="en-US" altLang="ja-JP" dirty="0" err="1"/>
              <a:t>quodsi</a:t>
            </a:r>
            <a:r>
              <a:rPr kumimoji="1" lang="en-US" altLang="ja-JP" dirty="0"/>
              <a:t> pro at. An duo </a:t>
            </a:r>
            <a:r>
              <a:rPr kumimoji="1" lang="en-US" altLang="ja-JP" dirty="0" err="1"/>
              <a:t>elitr</a:t>
            </a:r>
            <a:r>
              <a:rPr kumimoji="1" lang="en-US" altLang="ja-JP" dirty="0"/>
              <a:t> </a:t>
            </a:r>
            <a:r>
              <a:rPr kumimoji="1" lang="en-US" altLang="ja-JP" dirty="0" err="1"/>
              <a:t>bonorum</a:t>
            </a:r>
            <a:r>
              <a:rPr kumimoji="1" lang="en-US" altLang="ja-JP" dirty="0"/>
              <a:t>, ne </a:t>
            </a:r>
            <a:r>
              <a:rPr kumimoji="1" lang="en-US" altLang="ja-JP" dirty="0" err="1"/>
              <a:t>modo</a:t>
            </a:r>
            <a:r>
              <a:rPr kumimoji="1" lang="en-US" altLang="ja-JP" dirty="0"/>
              <a:t> omnium </a:t>
            </a:r>
            <a:r>
              <a:rPr kumimoji="1" lang="en-US" altLang="ja-JP" dirty="0" err="1"/>
              <a:t>ius</a:t>
            </a:r>
            <a:r>
              <a:rPr kumimoji="1" lang="en-US" altLang="ja-JP" dirty="0"/>
              <a:t>, </a:t>
            </a:r>
            <a:r>
              <a:rPr kumimoji="1" lang="en-US" altLang="ja-JP" dirty="0" err="1"/>
              <a:t>eu</a:t>
            </a:r>
            <a:r>
              <a:rPr kumimoji="1" lang="en-US" altLang="ja-JP" dirty="0"/>
              <a:t> </a:t>
            </a:r>
            <a:r>
              <a:rPr kumimoji="1" lang="en-US" altLang="ja-JP" dirty="0" err="1"/>
              <a:t>facete</a:t>
            </a:r>
            <a:r>
              <a:rPr kumimoji="1" lang="en-US" altLang="ja-JP" dirty="0"/>
              <a:t> </a:t>
            </a:r>
            <a:r>
              <a:rPr kumimoji="1" lang="en-US" altLang="ja-JP" dirty="0" err="1"/>
              <a:t>reprehendunt</a:t>
            </a:r>
            <a:r>
              <a:rPr kumimoji="1" lang="en-US" altLang="ja-JP" dirty="0"/>
              <a:t> vis. Est cu </a:t>
            </a:r>
            <a:r>
              <a:rPr kumimoji="1" lang="en-US" altLang="ja-JP" dirty="0" err="1"/>
              <a:t>nullam</a:t>
            </a:r>
            <a:r>
              <a:rPr kumimoji="1" lang="en-US" altLang="ja-JP" dirty="0"/>
              <a:t> </a:t>
            </a:r>
            <a:r>
              <a:rPr kumimoji="1" lang="en-US" altLang="ja-JP" dirty="0" err="1"/>
              <a:t>elaboraret</a:t>
            </a:r>
            <a:r>
              <a:rPr kumimoji="1" lang="en-US" altLang="ja-JP" dirty="0"/>
              <a:t>, vis case </a:t>
            </a:r>
            <a:r>
              <a:rPr kumimoji="1" lang="en-US" altLang="ja-JP" dirty="0" err="1"/>
              <a:t>ceteros</a:t>
            </a:r>
            <a:r>
              <a:rPr kumimoji="1" lang="en-US" altLang="ja-JP" dirty="0"/>
              <a:t> </a:t>
            </a:r>
            <a:r>
              <a:rPr kumimoji="1" lang="en-US" altLang="ja-JP" dirty="0" err="1"/>
              <a:t>eu</a:t>
            </a:r>
            <a:r>
              <a:rPr kumimoji="1" lang="en-US" altLang="ja-JP" dirty="0"/>
              <a:t>. Id </a:t>
            </a:r>
            <a:r>
              <a:rPr kumimoji="1" lang="en-US" altLang="ja-JP" dirty="0" err="1"/>
              <a:t>eum</a:t>
            </a:r>
            <a:r>
              <a:rPr kumimoji="1" lang="en-US" altLang="ja-JP" dirty="0"/>
              <a:t> minim </a:t>
            </a:r>
            <a:r>
              <a:rPr kumimoji="1" lang="en-US" altLang="ja-JP" dirty="0" err="1"/>
              <a:t>eruditi</a:t>
            </a:r>
            <a:r>
              <a:rPr kumimoji="1" lang="en-US" altLang="ja-JP" dirty="0"/>
              <a:t> </a:t>
            </a:r>
            <a:r>
              <a:rPr kumimoji="1" lang="en-US" altLang="ja-JP" dirty="0" err="1"/>
              <a:t>utroque</a:t>
            </a:r>
            <a:r>
              <a:rPr kumimoji="1" lang="en-US" altLang="ja-JP" dirty="0"/>
              <a:t>, </a:t>
            </a:r>
            <a:r>
              <a:rPr kumimoji="1" lang="en-US" altLang="ja-JP" dirty="0" err="1"/>
              <a:t>ea</a:t>
            </a:r>
            <a:r>
              <a:rPr kumimoji="1" lang="en-US" altLang="ja-JP" dirty="0"/>
              <a:t> </a:t>
            </a:r>
            <a:r>
              <a:rPr kumimoji="1" lang="en-US" altLang="ja-JP" dirty="0" err="1"/>
              <a:t>dicat</a:t>
            </a:r>
            <a:r>
              <a:rPr kumimoji="1" lang="en-US" altLang="ja-JP" dirty="0"/>
              <a:t> </a:t>
            </a:r>
            <a:r>
              <a:rPr kumimoji="1" lang="en-US" altLang="ja-JP" dirty="0" err="1"/>
              <a:t>delicata</a:t>
            </a:r>
            <a:r>
              <a:rPr kumimoji="1" lang="en-US" altLang="ja-JP" dirty="0"/>
              <a:t> qui, </a:t>
            </a:r>
            <a:r>
              <a:rPr kumimoji="1" lang="en-US" altLang="ja-JP" dirty="0" err="1"/>
              <a:t>iusto</a:t>
            </a:r>
            <a:r>
              <a:rPr kumimoji="1" lang="en-US" altLang="ja-JP" dirty="0"/>
              <a:t> </a:t>
            </a:r>
            <a:r>
              <a:rPr kumimoji="1" lang="en-US" altLang="ja-JP" dirty="0" err="1"/>
              <a:t>signiferumque</a:t>
            </a:r>
            <a:r>
              <a:rPr kumimoji="1" lang="en-US" altLang="ja-JP" dirty="0"/>
              <a:t> </a:t>
            </a:r>
            <a:r>
              <a:rPr kumimoji="1" lang="en-US" altLang="ja-JP" dirty="0" err="1"/>
              <a:t>ea</a:t>
            </a:r>
            <a:r>
              <a:rPr kumimoji="1" lang="en-US" altLang="ja-JP" dirty="0"/>
              <a:t> qui. </a:t>
            </a:r>
            <a:r>
              <a:rPr kumimoji="1" lang="en-US" altLang="ja-JP" dirty="0" err="1"/>
              <a:t>Nec</a:t>
            </a:r>
            <a:r>
              <a:rPr kumimoji="1" lang="en-US" altLang="ja-JP" dirty="0"/>
              <a:t> perfecto </a:t>
            </a:r>
            <a:r>
              <a:rPr kumimoji="1" lang="en-US" altLang="ja-JP" dirty="0" err="1"/>
              <a:t>singulis</a:t>
            </a:r>
            <a:r>
              <a:rPr kumimoji="1" lang="en-US" altLang="ja-JP" dirty="0"/>
              <a:t> no.</a:t>
            </a:r>
          </a:p>
          <a:p>
            <a:endParaRPr kumimoji="1" lang="ja-JP" altLang="en-US" dirty="0"/>
          </a:p>
        </p:txBody>
      </p:sp>
      <p:sp>
        <p:nvSpPr>
          <p:cNvPr id="10" name="テキスト プレースホルダー 9"/>
          <p:cNvSpPr>
            <a:spLocks noGrp="1"/>
          </p:cNvSpPr>
          <p:nvPr>
            <p:ph type="body" sz="quarter" idx="13"/>
          </p:nvPr>
        </p:nvSpPr>
        <p:spPr/>
        <p:txBody>
          <a:bodyPr/>
          <a:lstStyle/>
          <a:p>
            <a:r>
              <a:rPr kumimoji="1" lang="en-US" altLang="ja-JP" dirty="0"/>
              <a:t>About 40 years ago…</a:t>
            </a:r>
            <a:endParaRPr kumimoji="1" lang="ja-JP" altLang="en-US" dirty="0"/>
          </a:p>
        </p:txBody>
      </p:sp>
      <p:sp>
        <p:nvSpPr>
          <p:cNvPr id="2" name="図プレースホルダー 1"/>
          <p:cNvSpPr>
            <a:spLocks noGrp="1"/>
          </p:cNvSpPr>
          <p:nvPr>
            <p:ph type="pic" sz="quarter" idx="14"/>
          </p:nvPr>
        </p:nvSpPr>
        <p:spPr/>
      </p:sp>
    </p:spTree>
    <p:extLst>
      <p:ext uri="{BB962C8B-B14F-4D97-AF65-F5344CB8AC3E}">
        <p14:creationId xmlns:p14="http://schemas.microsoft.com/office/powerpoint/2010/main" val="10289080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400">
        <p15:prstTrans prst="pageCurlSingle"/>
      </p:transition>
    </mc:Choice>
    <mc:Fallback xmlns="">
      <p:transition spd="slow" advTm="4400">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図プレースホルダー 5"/>
          <p:cNvSpPr>
            <a:spLocks noGrp="1"/>
          </p:cNvSpPr>
          <p:nvPr>
            <p:ph type="pic" sz="quarter" idx="10"/>
          </p:nvPr>
        </p:nvSpPr>
        <p:spPr/>
      </p:sp>
      <p:sp>
        <p:nvSpPr>
          <p:cNvPr id="7" name="テキスト プレースホルダー 6"/>
          <p:cNvSpPr>
            <a:spLocks noGrp="1"/>
          </p:cNvSpPr>
          <p:nvPr>
            <p:ph type="body" sz="quarter" idx="11"/>
          </p:nvPr>
        </p:nvSpPr>
        <p:spPr/>
        <p:txBody>
          <a:bodyPr/>
          <a:lstStyle/>
          <a:p>
            <a:r>
              <a:rPr kumimoji="1" lang="en-US" altLang="ja-JP" dirty="0"/>
              <a:t> </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4</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New Ideas</a:t>
            </a:r>
            <a:endParaRPr kumimoji="1" lang="ja-JP" altLang="en-US" dirty="0"/>
          </a:p>
        </p:txBody>
      </p:sp>
      <p:sp>
        <p:nvSpPr>
          <p:cNvPr id="2" name="テキスト プレースホルダー 1"/>
          <p:cNvSpPr>
            <a:spLocks noGrp="1"/>
          </p:cNvSpPr>
          <p:nvPr>
            <p:ph type="body" sz="quarter" idx="16"/>
          </p:nvPr>
        </p:nvSpPr>
        <p:spPr/>
        <p:txBody>
          <a:bodyPr/>
          <a:lstStyle/>
          <a:p>
            <a:endParaRPr kumimoji="1" lang="ja-JP" altLang="en-US"/>
          </a:p>
        </p:txBody>
      </p:sp>
      <p:sp>
        <p:nvSpPr>
          <p:cNvPr id="3" name="テキスト プレースホルダー 2"/>
          <p:cNvSpPr>
            <a:spLocks noGrp="1"/>
          </p:cNvSpPr>
          <p:nvPr>
            <p:ph type="body" sz="quarter" idx="17"/>
          </p:nvPr>
        </p:nvSpPr>
        <p:spPr/>
        <p:txBody>
          <a:bodyPr/>
          <a:lstStyle/>
          <a:p>
            <a:endParaRPr kumimoji="1" lang="ja-JP" altLang="en-US"/>
          </a:p>
        </p:txBody>
      </p:sp>
      <p:sp>
        <p:nvSpPr>
          <p:cNvPr id="4" name="テキスト プレースホルダー 3"/>
          <p:cNvSpPr>
            <a:spLocks noGrp="1"/>
          </p:cNvSpPr>
          <p:nvPr>
            <p:ph type="body" sz="quarter" idx="18"/>
          </p:nvPr>
        </p:nvSpPr>
        <p:spPr/>
        <p:txBody>
          <a:bodyPr/>
          <a:lstStyle/>
          <a:p>
            <a:endParaRPr kumimoji="1" lang="ja-JP" altLang="en-US"/>
          </a:p>
        </p:txBody>
      </p:sp>
      <p:sp>
        <p:nvSpPr>
          <p:cNvPr id="5" name="テキスト プレースホルダー 4"/>
          <p:cNvSpPr>
            <a:spLocks noGrp="1"/>
          </p:cNvSpPr>
          <p:nvPr>
            <p:ph type="body" sz="quarter" idx="19"/>
          </p:nvPr>
        </p:nvSpPr>
        <p:spPr/>
        <p:txBody>
          <a:bodyPr/>
          <a:lstStyle/>
          <a:p>
            <a:endParaRPr kumimoji="1" lang="ja-JP" altLang="en-US"/>
          </a:p>
        </p:txBody>
      </p:sp>
    </p:spTree>
    <p:extLst>
      <p:ext uri="{BB962C8B-B14F-4D97-AF65-F5344CB8AC3E}">
        <p14:creationId xmlns:p14="http://schemas.microsoft.com/office/powerpoint/2010/main" val="1001295950"/>
      </p:ext>
    </p:extLst>
  </p:cSld>
  <p:clrMapOvr>
    <a:masterClrMapping/>
  </p:clrMapOvr>
  <mc:AlternateContent xmlns:mc="http://schemas.openxmlformats.org/markup-compatibility/2006" xmlns:p14="http://schemas.microsoft.com/office/powerpoint/2010/main">
    <mc:Choice Requires="p14">
      <p:transition spd="slow" p14:dur="1250" advTm="3376">
        <p14:flip dir="r"/>
      </p:transition>
    </mc:Choice>
    <mc:Fallback xmlns="">
      <p:transition spd="slow" advTm="3376">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23"/>
          </p:nvPr>
        </p:nvSpPr>
        <p:spPr/>
      </p:sp>
      <p:sp>
        <p:nvSpPr>
          <p:cNvPr id="11" name="タイトル 10"/>
          <p:cNvSpPr>
            <a:spLocks noGrp="1"/>
          </p:cNvSpPr>
          <p:nvPr>
            <p:ph type="title"/>
          </p:nvPr>
        </p:nvSpPr>
        <p:spPr/>
        <p:txBody>
          <a:bodyPr/>
          <a:lstStyle/>
          <a:p>
            <a:r>
              <a:rPr kumimoji="1" lang="en-US" altLang="ja-JP" dirty="0"/>
              <a:t>Concept</a:t>
            </a:r>
            <a:endParaRPr kumimoji="1" lang="ja-JP" altLang="en-US" dirty="0"/>
          </a:p>
        </p:txBody>
      </p:sp>
      <p:sp>
        <p:nvSpPr>
          <p:cNvPr id="3" name="フッター プレースホルダー 2"/>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51</a:t>
            </a:fld>
            <a:endParaRPr lang="en-US" dirty="0"/>
          </a:p>
        </p:txBody>
      </p:sp>
      <p:sp>
        <p:nvSpPr>
          <p:cNvPr id="12" name="テキスト プレースホルダー 11"/>
          <p:cNvSpPr>
            <a:spLocks noGrp="1"/>
          </p:cNvSpPr>
          <p:nvPr>
            <p:ph type="body" sz="quarter" idx="12"/>
          </p:nvPr>
        </p:nvSpPr>
        <p:spPr/>
        <p:txBody>
          <a:bodyPr/>
          <a:lstStyle/>
          <a:p>
            <a:r>
              <a:rPr kumimoji="1" lang="en-US" altLang="ja-JP" dirty="0"/>
              <a:t>Est </a:t>
            </a:r>
            <a:r>
              <a:rPr kumimoji="1" lang="en-US" altLang="ja-JP" dirty="0" err="1"/>
              <a:t>ut</a:t>
            </a:r>
            <a:r>
              <a:rPr kumimoji="1" lang="en-US" altLang="ja-JP" dirty="0"/>
              <a:t> </a:t>
            </a:r>
            <a:r>
              <a:rPr kumimoji="1" lang="en-US" altLang="ja-JP" dirty="0" err="1"/>
              <a:t>forensibus</a:t>
            </a:r>
            <a:r>
              <a:rPr kumimoji="1" lang="en-US" altLang="ja-JP" dirty="0"/>
              <a:t> </a:t>
            </a:r>
            <a:r>
              <a:rPr kumimoji="1" lang="en-US" altLang="ja-JP" dirty="0" err="1"/>
              <a:t>incorrupte</a:t>
            </a:r>
            <a:r>
              <a:rPr kumimoji="1" lang="en-US" altLang="ja-JP" dirty="0"/>
              <a:t> </a:t>
            </a:r>
            <a:r>
              <a:rPr kumimoji="1" lang="en-US" altLang="ja-JP" dirty="0" err="1"/>
              <a:t>temporibus</a:t>
            </a:r>
            <a:r>
              <a:rPr kumimoji="1" lang="en-US" altLang="ja-JP" dirty="0"/>
              <a:t>, </a:t>
            </a:r>
            <a:r>
              <a:rPr kumimoji="1" lang="en-US" altLang="ja-JP" dirty="0" err="1"/>
              <a:t>purto</a:t>
            </a:r>
            <a:r>
              <a:rPr kumimoji="1" lang="en-US" altLang="ja-JP" dirty="0"/>
              <a:t> </a:t>
            </a:r>
            <a:r>
              <a:rPr kumimoji="1" lang="en-US" altLang="ja-JP" dirty="0" err="1"/>
              <a:t>malis</a:t>
            </a:r>
            <a:r>
              <a:rPr kumimoji="1" lang="en-US" altLang="ja-JP" dirty="0"/>
              <a:t> id sit, in mea </a:t>
            </a:r>
            <a:r>
              <a:rPr kumimoji="1" lang="en-US" altLang="ja-JP" dirty="0" err="1"/>
              <a:t>quis</a:t>
            </a:r>
            <a:r>
              <a:rPr kumimoji="1" lang="en-US" altLang="ja-JP" dirty="0"/>
              <a:t> </a:t>
            </a:r>
            <a:r>
              <a:rPr kumimoji="1" lang="en-US" altLang="ja-JP" dirty="0" err="1"/>
              <a:t>dissentias</a:t>
            </a:r>
            <a:r>
              <a:rPr kumimoji="1" lang="en-US" altLang="ja-JP" dirty="0"/>
              <a:t>. </a:t>
            </a:r>
            <a:r>
              <a:rPr kumimoji="1" lang="en-US" altLang="ja-JP" dirty="0" err="1"/>
              <a:t>Prompta</a:t>
            </a:r>
            <a:r>
              <a:rPr kumimoji="1" lang="en-US" altLang="ja-JP" dirty="0"/>
              <a:t> </a:t>
            </a:r>
            <a:r>
              <a:rPr kumimoji="1" lang="en-US" altLang="ja-JP" dirty="0" err="1"/>
              <a:t>consequat</a:t>
            </a:r>
            <a:r>
              <a:rPr kumimoji="1" lang="en-US" altLang="ja-JP" dirty="0"/>
              <a:t> </a:t>
            </a:r>
            <a:r>
              <a:rPr kumimoji="1" lang="en-US" altLang="ja-JP" dirty="0" err="1"/>
              <a:t>mei</a:t>
            </a:r>
            <a:r>
              <a:rPr kumimoji="1" lang="en-US" altLang="ja-JP" dirty="0"/>
              <a:t> </a:t>
            </a:r>
            <a:r>
              <a:rPr kumimoji="1" lang="en-US" altLang="ja-JP" dirty="0" err="1"/>
              <a:t>ut.</a:t>
            </a:r>
            <a:r>
              <a:rPr kumimoji="1" lang="en-US" altLang="ja-JP" dirty="0"/>
              <a:t> Id </a:t>
            </a:r>
            <a:r>
              <a:rPr kumimoji="1" lang="en-US" altLang="ja-JP" dirty="0" err="1"/>
              <a:t>vix</a:t>
            </a:r>
            <a:r>
              <a:rPr kumimoji="1" lang="en-US" altLang="ja-JP" dirty="0"/>
              <a:t> </a:t>
            </a:r>
            <a:r>
              <a:rPr kumimoji="1" lang="en-US" altLang="ja-JP" dirty="0" err="1"/>
              <a:t>similique</a:t>
            </a:r>
            <a:r>
              <a:rPr kumimoji="1" lang="en-US" altLang="ja-JP" dirty="0"/>
              <a:t> </a:t>
            </a:r>
            <a:r>
              <a:rPr kumimoji="1" lang="en-US" altLang="ja-JP" dirty="0" err="1"/>
              <a:t>assueverit</a:t>
            </a:r>
            <a:r>
              <a:rPr kumimoji="1" lang="en-US" altLang="ja-JP" dirty="0"/>
              <a:t>, </a:t>
            </a:r>
            <a:r>
              <a:rPr kumimoji="1" lang="en-US" altLang="ja-JP" dirty="0" err="1"/>
              <a:t>accumsan</a:t>
            </a:r>
            <a:r>
              <a:rPr kumimoji="1" lang="en-US" altLang="ja-JP" dirty="0"/>
              <a:t> </a:t>
            </a:r>
            <a:r>
              <a:rPr kumimoji="1" lang="en-US" altLang="ja-JP" dirty="0" err="1"/>
              <a:t>voluptatum</a:t>
            </a:r>
            <a:r>
              <a:rPr kumimoji="1" lang="en-US" altLang="ja-JP" dirty="0"/>
              <a:t> </a:t>
            </a:r>
            <a:r>
              <a:rPr kumimoji="1" lang="en-US" altLang="ja-JP" dirty="0" err="1"/>
              <a:t>consequuntur</a:t>
            </a:r>
            <a:r>
              <a:rPr kumimoji="1" lang="en-US" altLang="ja-JP" dirty="0"/>
              <a:t> </a:t>
            </a:r>
            <a:r>
              <a:rPr kumimoji="1" lang="en-US" altLang="ja-JP" dirty="0" err="1"/>
              <a:t>ea</a:t>
            </a:r>
            <a:r>
              <a:rPr kumimoji="1" lang="en-US" altLang="ja-JP" dirty="0"/>
              <a:t> pro, facer </a:t>
            </a:r>
            <a:r>
              <a:rPr kumimoji="1" lang="en-US" altLang="ja-JP" dirty="0" err="1"/>
              <a:t>liberavisse</a:t>
            </a:r>
            <a:r>
              <a:rPr kumimoji="1" lang="en-US" altLang="ja-JP" dirty="0"/>
              <a:t> no </a:t>
            </a:r>
            <a:r>
              <a:rPr kumimoji="1" lang="en-US" altLang="ja-JP" dirty="0" err="1"/>
              <a:t>nam</a:t>
            </a:r>
            <a:r>
              <a:rPr kumimoji="1" lang="en-US" altLang="ja-JP" dirty="0"/>
              <a:t>.</a:t>
            </a:r>
            <a:endParaRPr kumimoji="1" lang="ja-JP" altLang="en-US" dirty="0"/>
          </a:p>
        </p:txBody>
      </p:sp>
      <p:sp>
        <p:nvSpPr>
          <p:cNvPr id="15" name="テキスト プレースホルダー 14"/>
          <p:cNvSpPr>
            <a:spLocks noGrp="1"/>
          </p:cNvSpPr>
          <p:nvPr>
            <p:ph type="body" sz="quarter" idx="26"/>
          </p:nvPr>
        </p:nvSpPr>
        <p:spPr/>
        <p:txBody>
          <a:bodyPr/>
          <a:lstStyle/>
          <a:p>
            <a:r>
              <a:rPr kumimoji="1" lang="en-US" altLang="ja-JP" dirty="0"/>
              <a:t> </a:t>
            </a:r>
            <a:endParaRPr kumimoji="1" lang="ja-JP" altLang="en-US" dirty="0"/>
          </a:p>
        </p:txBody>
      </p:sp>
      <p:sp>
        <p:nvSpPr>
          <p:cNvPr id="13" name="テキスト プレースホルダー 12"/>
          <p:cNvSpPr>
            <a:spLocks noGrp="1"/>
          </p:cNvSpPr>
          <p:nvPr>
            <p:ph type="body" sz="quarter" idx="17"/>
          </p:nvPr>
        </p:nvSpPr>
        <p:spPr/>
        <p:txBody>
          <a:bodyPr/>
          <a:lstStyle/>
          <a:p>
            <a:r>
              <a:rPr kumimoji="1" lang="en-US" altLang="ja-JP" dirty="0"/>
              <a:t>Today is another day</a:t>
            </a:r>
            <a:endParaRPr kumimoji="1" lang="ja-JP" altLang="en-US" dirty="0"/>
          </a:p>
        </p:txBody>
      </p:sp>
    </p:spTree>
    <p:extLst>
      <p:ext uri="{BB962C8B-B14F-4D97-AF65-F5344CB8AC3E}">
        <p14:creationId xmlns:p14="http://schemas.microsoft.com/office/powerpoint/2010/main" val="15091935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072">
        <p15:prstTrans prst="prestige"/>
      </p:transition>
    </mc:Choice>
    <mc:Fallback xmlns="">
      <p:transition spd="slow" advTm="4072">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Base Ideas</a:t>
            </a:r>
            <a:endParaRPr kumimoji="1" lang="ja-JP" altLang="en-US" dirty="0"/>
          </a:p>
        </p:txBody>
      </p:sp>
      <p:sp>
        <p:nvSpPr>
          <p:cNvPr id="3" name="フッター プレースホルダー 2"/>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52</a:t>
            </a:fld>
            <a:endParaRPr lang="en-US" dirty="0"/>
          </a:p>
        </p:txBody>
      </p:sp>
      <p:pic>
        <p:nvPicPr>
          <p:cNvPr id="30" name="図プレースホルダー 29"/>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31" name="図プレースホルダー 30"/>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rcRect/>
          <a:stretch>
            <a:fillRect/>
          </a:stretch>
        </p:blipFill>
        <p:spPr/>
      </p:pic>
      <p:pic>
        <p:nvPicPr>
          <p:cNvPr id="32" name="図プレースホルダー 31"/>
          <p:cNvPicPr>
            <a:picLocks noGrp="1" noChangeAspect="1"/>
          </p:cNvPicPr>
          <p:nvPr>
            <p:ph type="pic" sz="quarter" idx="16"/>
          </p:nvPr>
        </p:nvPicPr>
        <p:blipFill>
          <a:blip r:embed="rId4" cstate="print">
            <a:extLst>
              <a:ext uri="{28A0092B-C50C-407E-A947-70E740481C1C}">
                <a14:useLocalDpi xmlns:a14="http://schemas.microsoft.com/office/drawing/2010/main" val="0"/>
              </a:ext>
            </a:extLst>
          </a:blip>
          <a:srcRect l="161" r="161"/>
          <a:stretch>
            <a:fillRect/>
          </a:stretch>
        </p:blipFill>
        <p:spPr/>
      </p:pic>
      <p:pic>
        <p:nvPicPr>
          <p:cNvPr id="33" name="図プレースホルダー 32"/>
          <p:cNvPicPr>
            <a:picLocks noGrp="1" noChangeAspect="1"/>
          </p:cNvPicPr>
          <p:nvPr>
            <p:ph type="pic" sz="quarter" idx="17"/>
          </p:nvPr>
        </p:nvPicPr>
        <p:blipFill>
          <a:blip r:embed="rId5" cstate="print">
            <a:extLst>
              <a:ext uri="{28A0092B-C50C-407E-A947-70E740481C1C}">
                <a14:useLocalDpi xmlns:a14="http://schemas.microsoft.com/office/drawing/2010/main" val="0"/>
              </a:ext>
            </a:extLst>
          </a:blip>
          <a:srcRect l="161" r="161"/>
          <a:stretch>
            <a:fillRect/>
          </a:stretch>
        </p:blipFill>
        <p:spPr/>
      </p:pic>
      <p:pic>
        <p:nvPicPr>
          <p:cNvPr id="34" name="図プレースホルダー 33"/>
          <p:cNvPicPr>
            <a:picLocks noGrp="1" noChangeAspect="1"/>
          </p:cNvPicPr>
          <p:nvPr>
            <p:ph type="pic" sz="quarter" idx="18"/>
          </p:nvPr>
        </p:nvPicPr>
        <p:blipFill>
          <a:blip r:embed="rId6" cstate="print">
            <a:extLst>
              <a:ext uri="{28A0092B-C50C-407E-A947-70E740481C1C}">
                <a14:useLocalDpi xmlns:a14="http://schemas.microsoft.com/office/drawing/2010/main" val="0"/>
              </a:ext>
            </a:extLst>
          </a:blip>
          <a:srcRect/>
          <a:stretch>
            <a:fillRect/>
          </a:stretch>
        </p:blipFill>
        <p:spPr/>
      </p:pic>
      <p:pic>
        <p:nvPicPr>
          <p:cNvPr id="35" name="図プレースホルダー 34"/>
          <p:cNvPicPr>
            <a:picLocks noGrp="1" noChangeAspect="1"/>
          </p:cNvPicPr>
          <p:nvPr>
            <p:ph type="pic" sz="quarter" idx="19"/>
          </p:nvPr>
        </p:nvPicPr>
        <p:blipFill>
          <a:blip r:embed="rId7" cstate="print">
            <a:extLst>
              <a:ext uri="{28A0092B-C50C-407E-A947-70E740481C1C}">
                <a14:useLocalDpi xmlns:a14="http://schemas.microsoft.com/office/drawing/2010/main" val="0"/>
              </a:ext>
            </a:extLst>
          </a:blip>
          <a:srcRect/>
          <a:stretch>
            <a:fillRect/>
          </a:stretch>
        </p:blipFill>
        <p:spPr/>
      </p:pic>
      <p:sp>
        <p:nvSpPr>
          <p:cNvPr id="10" name="テキスト プレースホルダー 9"/>
          <p:cNvSpPr>
            <a:spLocks noGrp="1"/>
          </p:cNvSpPr>
          <p:nvPr>
            <p:ph type="body" sz="quarter" idx="12"/>
          </p:nvPr>
        </p:nvSpPr>
        <p:spPr/>
        <p:txBody>
          <a:bodyPr>
            <a:normAutofit/>
          </a:body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a:t>
            </a:r>
            <a:endParaRPr kumimoji="1" lang="ja-JP" altLang="en-US" dirty="0"/>
          </a:p>
        </p:txBody>
      </p:sp>
      <p:sp>
        <p:nvSpPr>
          <p:cNvPr id="17" name="テキスト プレースホルダー 16"/>
          <p:cNvSpPr>
            <a:spLocks noGrp="1"/>
          </p:cNvSpPr>
          <p:nvPr>
            <p:ph type="body" sz="quarter" idx="20"/>
          </p:nvPr>
        </p:nvSpPr>
        <p:spPr/>
        <p:txBody>
          <a:bodyPr/>
          <a:lstStyle/>
          <a:p>
            <a:r>
              <a:rPr kumimoji="1" lang="en-US" altLang="ja-JP" dirty="0"/>
              <a:t>Grand Idea</a:t>
            </a:r>
            <a:endParaRPr kumimoji="1" lang="ja-JP" altLang="en-US" dirty="0"/>
          </a:p>
        </p:txBody>
      </p:sp>
      <p:sp>
        <p:nvSpPr>
          <p:cNvPr id="18" name="テキスト プレースホルダー 17"/>
          <p:cNvSpPr>
            <a:spLocks noGrp="1"/>
          </p:cNvSpPr>
          <p:nvPr>
            <p:ph type="body" sz="quarter" idx="21"/>
          </p:nvPr>
        </p:nvSpPr>
        <p:spPr/>
        <p:txBody>
          <a:bodyPr/>
          <a:lstStyle/>
          <a:p>
            <a:r>
              <a:rPr kumimoji="1" lang="pt-BR" altLang="ja-JP" dirty="0"/>
              <a:t>Nec amet urbanitas eu, pri at semper detracto signiferumque.</a:t>
            </a:r>
            <a:endParaRPr kumimoji="1" lang="ja-JP" altLang="en-US" dirty="0"/>
          </a:p>
        </p:txBody>
      </p:sp>
      <p:sp>
        <p:nvSpPr>
          <p:cNvPr id="19" name="テキスト プレースホルダー 18"/>
          <p:cNvSpPr>
            <a:spLocks noGrp="1"/>
          </p:cNvSpPr>
          <p:nvPr>
            <p:ph type="body" sz="quarter" idx="22"/>
          </p:nvPr>
        </p:nvSpPr>
        <p:spPr/>
        <p:txBody>
          <a:bodyPr/>
          <a:lstStyle/>
          <a:p>
            <a:r>
              <a:rPr kumimoji="1" lang="en-US" altLang="ja-JP" dirty="0"/>
              <a:t>Idea 1</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pt-BR" altLang="ja-JP" dirty="0"/>
              <a:t>Sed at agam dignissim disputationi, nec erroribus maiestatis disputando id. </a:t>
            </a:r>
            <a:endParaRPr kumimoji="1" lang="ja-JP" altLang="en-US" dirty="0"/>
          </a:p>
        </p:txBody>
      </p:sp>
      <p:sp>
        <p:nvSpPr>
          <p:cNvPr id="21" name="テキスト プレースホルダー 20"/>
          <p:cNvSpPr>
            <a:spLocks noGrp="1"/>
          </p:cNvSpPr>
          <p:nvPr>
            <p:ph type="body" sz="quarter" idx="24"/>
          </p:nvPr>
        </p:nvSpPr>
        <p:spPr/>
        <p:txBody>
          <a:bodyPr/>
          <a:lstStyle/>
          <a:p>
            <a:r>
              <a:rPr kumimoji="1" lang="en-US" altLang="ja-JP" dirty="0"/>
              <a:t>Idea 2</a:t>
            </a:r>
            <a:endParaRPr kumimoji="1" lang="ja-JP" altLang="en-US" dirty="0"/>
          </a:p>
        </p:txBody>
      </p:sp>
      <p:sp>
        <p:nvSpPr>
          <p:cNvPr id="22" name="テキスト プレースホルダー 21"/>
          <p:cNvSpPr>
            <a:spLocks noGrp="1"/>
          </p:cNvSpPr>
          <p:nvPr>
            <p:ph type="body" sz="quarter" idx="25"/>
          </p:nvPr>
        </p:nvSpPr>
        <p:spPr/>
        <p:txBody>
          <a:bodyPr/>
          <a:lstStyle/>
          <a:p>
            <a:r>
              <a:rPr kumimoji="1" lang="it-IT" altLang="ja-JP" dirty="0"/>
              <a:t>Vel tale probo disputationi in. Mea aliquando elaboraret reprehendunt in.</a:t>
            </a:r>
            <a:endParaRPr kumimoji="1" lang="ja-JP" altLang="en-US" dirty="0"/>
          </a:p>
        </p:txBody>
      </p:sp>
      <p:sp>
        <p:nvSpPr>
          <p:cNvPr id="23" name="テキスト プレースホルダー 22"/>
          <p:cNvSpPr>
            <a:spLocks noGrp="1"/>
          </p:cNvSpPr>
          <p:nvPr>
            <p:ph type="body" sz="quarter" idx="26"/>
          </p:nvPr>
        </p:nvSpPr>
        <p:spPr/>
        <p:txBody>
          <a:bodyPr/>
          <a:lstStyle/>
          <a:p>
            <a:r>
              <a:rPr kumimoji="1" lang="en-US" altLang="ja-JP" dirty="0"/>
              <a:t>Idea 3</a:t>
            </a:r>
            <a:endParaRPr kumimoji="1" lang="ja-JP" altLang="en-US" dirty="0"/>
          </a:p>
        </p:txBody>
      </p:sp>
      <p:sp>
        <p:nvSpPr>
          <p:cNvPr id="24" name="テキスト プレースホルダー 23"/>
          <p:cNvSpPr>
            <a:spLocks noGrp="1"/>
          </p:cNvSpPr>
          <p:nvPr>
            <p:ph type="body" sz="quarter" idx="27"/>
          </p:nvPr>
        </p:nvSpPr>
        <p:spPr/>
        <p:txBody>
          <a:bodyPr>
            <a:normAutofit/>
          </a:bodyPr>
          <a:lstStyle/>
          <a:p>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a:t>
            </a:r>
            <a:endParaRPr kumimoji="1" lang="ja-JP" altLang="en-US" dirty="0"/>
          </a:p>
        </p:txBody>
      </p:sp>
      <p:sp>
        <p:nvSpPr>
          <p:cNvPr id="25" name="テキスト プレースホルダー 24"/>
          <p:cNvSpPr>
            <a:spLocks noGrp="1"/>
          </p:cNvSpPr>
          <p:nvPr>
            <p:ph type="body" sz="quarter" idx="28"/>
          </p:nvPr>
        </p:nvSpPr>
        <p:spPr/>
        <p:txBody>
          <a:bodyPr/>
          <a:lstStyle/>
          <a:p>
            <a:r>
              <a:rPr kumimoji="1" lang="en-US" altLang="ja-JP" dirty="0"/>
              <a:t>Idea 4</a:t>
            </a:r>
            <a:endParaRPr kumimoji="1" lang="ja-JP" altLang="en-US" dirty="0"/>
          </a:p>
        </p:txBody>
      </p:sp>
      <p:sp>
        <p:nvSpPr>
          <p:cNvPr id="26" name="テキスト プレースホルダー 25"/>
          <p:cNvSpPr>
            <a:spLocks noGrp="1"/>
          </p:cNvSpPr>
          <p:nvPr>
            <p:ph type="body" sz="quarter" idx="29"/>
          </p:nvPr>
        </p:nvSpPr>
        <p:spPr/>
        <p:txBody>
          <a:bodyPr/>
          <a:lstStyle/>
          <a:p>
            <a:r>
              <a:rPr kumimoji="1" lang="en-US" altLang="ja-JP" dirty="0"/>
              <a:t>An vis </a:t>
            </a:r>
            <a:r>
              <a:rPr kumimoji="1" lang="en-US" altLang="ja-JP" dirty="0" err="1"/>
              <a:t>delenit</a:t>
            </a:r>
            <a:r>
              <a:rPr kumimoji="1" lang="en-US" altLang="ja-JP" dirty="0"/>
              <a:t> </a:t>
            </a:r>
            <a:r>
              <a:rPr kumimoji="1" lang="en-US" altLang="ja-JP" dirty="0" err="1"/>
              <a:t>iudicabit</a:t>
            </a:r>
            <a:r>
              <a:rPr kumimoji="1" lang="en-US" altLang="ja-JP" dirty="0"/>
              <a:t> </a:t>
            </a:r>
            <a:r>
              <a:rPr kumimoji="1" lang="en-US" altLang="ja-JP" dirty="0" err="1"/>
              <a:t>salutatus</a:t>
            </a:r>
            <a:r>
              <a:rPr kumimoji="1" lang="en-US" altLang="ja-JP" dirty="0"/>
              <a:t>. 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a:t>
            </a:r>
            <a:endParaRPr kumimoji="1" lang="ja-JP" altLang="en-US" dirty="0"/>
          </a:p>
        </p:txBody>
      </p:sp>
      <p:sp>
        <p:nvSpPr>
          <p:cNvPr id="27" name="テキスト プレースホルダー 26"/>
          <p:cNvSpPr>
            <a:spLocks noGrp="1"/>
          </p:cNvSpPr>
          <p:nvPr>
            <p:ph type="body" sz="quarter" idx="30"/>
          </p:nvPr>
        </p:nvSpPr>
        <p:spPr/>
        <p:txBody>
          <a:bodyPr/>
          <a:lstStyle/>
          <a:p>
            <a:r>
              <a:rPr kumimoji="1" lang="en-US" altLang="ja-JP" dirty="0"/>
              <a:t>Idea 5</a:t>
            </a:r>
            <a:endParaRPr kumimoji="1" lang="ja-JP" altLang="en-US" dirty="0"/>
          </a:p>
        </p:txBody>
      </p:sp>
      <p:sp>
        <p:nvSpPr>
          <p:cNvPr id="28" name="テキスト プレースホルダー 27"/>
          <p:cNvSpPr>
            <a:spLocks noGrp="1"/>
          </p:cNvSpPr>
          <p:nvPr>
            <p:ph type="body" sz="quarter" idx="31"/>
          </p:nvPr>
        </p:nvSpPr>
        <p:spPr/>
        <p:txBody>
          <a:bodyPr/>
          <a:lstStyle/>
          <a:p>
            <a:r>
              <a:rPr kumimoji="1" lang="en-US" altLang="ja-JP" dirty="0"/>
              <a:t>No sea choro corpora, alia </a:t>
            </a:r>
            <a:r>
              <a:rPr kumimoji="1" lang="en-US" altLang="ja-JP" dirty="0" err="1"/>
              <a:t>maluisset</a:t>
            </a:r>
            <a:r>
              <a:rPr kumimoji="1" lang="en-US" altLang="ja-JP" dirty="0"/>
              <a:t> </a:t>
            </a:r>
            <a:r>
              <a:rPr kumimoji="1" lang="en-US" altLang="ja-JP" dirty="0" err="1"/>
              <a:t>nam</a:t>
            </a:r>
            <a:r>
              <a:rPr kumimoji="1" lang="en-US" altLang="ja-JP" dirty="0"/>
              <a:t> at. Et </a:t>
            </a:r>
            <a:r>
              <a:rPr kumimoji="1" lang="en-US" altLang="ja-JP" dirty="0" err="1"/>
              <a:t>eruditi</a:t>
            </a:r>
            <a:r>
              <a:rPr kumimoji="1" lang="en-US" altLang="ja-JP" dirty="0"/>
              <a:t> </a:t>
            </a:r>
            <a:r>
              <a:rPr kumimoji="1" lang="en-US" altLang="ja-JP" dirty="0" err="1"/>
              <a:t>nonumes</a:t>
            </a:r>
            <a:r>
              <a:rPr kumimoji="1" lang="en-US" altLang="ja-JP" dirty="0"/>
              <a:t> consulate.</a:t>
            </a:r>
            <a:endParaRPr kumimoji="1" lang="ja-JP" altLang="en-US" dirty="0"/>
          </a:p>
        </p:txBody>
      </p:sp>
      <p:sp>
        <p:nvSpPr>
          <p:cNvPr id="29" name="テキスト プレースホルダー 28"/>
          <p:cNvSpPr>
            <a:spLocks noGrp="1"/>
          </p:cNvSpPr>
          <p:nvPr>
            <p:ph type="body" sz="quarter" idx="32"/>
          </p:nvPr>
        </p:nvSpPr>
        <p:spPr/>
        <p:txBody>
          <a:bodyPr/>
          <a:lstStyle/>
          <a:p>
            <a:r>
              <a:rPr kumimoji="1" lang="en-US" altLang="ja-JP" dirty="0"/>
              <a:t>Idea 6</a:t>
            </a:r>
            <a:endParaRPr kumimoji="1" lang="ja-JP" altLang="en-US" dirty="0"/>
          </a:p>
        </p:txBody>
      </p:sp>
    </p:spTree>
    <p:extLst>
      <p:ext uri="{BB962C8B-B14F-4D97-AF65-F5344CB8AC3E}">
        <p14:creationId xmlns:p14="http://schemas.microsoft.com/office/powerpoint/2010/main" val="23761149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2774">
        <p15:prstTrans prst="pageCurlSingle"/>
      </p:transition>
    </mc:Choice>
    <mc:Fallback xmlns="">
      <p:transition spd="slow" advTm="12774">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3 Crucial Factors</a:t>
            </a:r>
            <a:endParaRPr kumimoji="1" lang="ja-JP" altLang="en-US" dirty="0"/>
          </a:p>
        </p:txBody>
      </p:sp>
      <p:sp>
        <p:nvSpPr>
          <p:cNvPr id="3" name="フッター プレースホルダー 2"/>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53</a:t>
            </a:fld>
            <a:endParaRPr lang="en-US" dirty="0"/>
          </a:p>
        </p:txBody>
      </p:sp>
      <p:pic>
        <p:nvPicPr>
          <p:cNvPr id="15" name="図プレースホルダー 14"/>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a:stretch>
            <a:fillRect/>
          </a:stretch>
        </p:blipFill>
        <p:spPr/>
      </p:pic>
      <p:pic>
        <p:nvPicPr>
          <p:cNvPr id="16" name="図プレースホルダー 15"/>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rcRect/>
          <a:stretch>
            <a:fillRect/>
          </a:stretch>
        </p:blipFill>
        <p:spPr/>
      </p:pic>
      <p:sp>
        <p:nvSpPr>
          <p:cNvPr id="18" name="テキスト プレースホルダー 17"/>
          <p:cNvSpPr>
            <a:spLocks noGrp="1"/>
          </p:cNvSpPr>
          <p:nvPr>
            <p:ph type="body" sz="quarter" idx="16"/>
          </p:nvPr>
        </p:nvSpPr>
        <p:spPr/>
        <p:txBody>
          <a:bodyPr/>
          <a:lstStyle/>
          <a:p>
            <a:r>
              <a:rPr kumimoji="1" lang="en-US" altLang="ja-JP" dirty="0"/>
              <a:t>No </a:t>
            </a:r>
            <a:r>
              <a:rPr kumimoji="1" lang="en-US" altLang="ja-JP" dirty="0" err="1"/>
              <a:t>erant</a:t>
            </a:r>
            <a:r>
              <a:rPr kumimoji="1" lang="en-US" altLang="ja-JP" dirty="0"/>
              <a:t> </a:t>
            </a:r>
            <a:r>
              <a:rPr kumimoji="1" lang="en-US" altLang="ja-JP" dirty="0" err="1"/>
              <a:t>fastidii</a:t>
            </a:r>
            <a:r>
              <a:rPr kumimoji="1" lang="en-US" altLang="ja-JP" dirty="0"/>
              <a:t> </a:t>
            </a:r>
            <a:r>
              <a:rPr kumimoji="1" lang="en-US" altLang="ja-JP" dirty="0" err="1"/>
              <a:t>molestie</a:t>
            </a:r>
            <a:r>
              <a:rPr kumimoji="1" lang="en-US" altLang="ja-JP" dirty="0"/>
              <a:t> vel. </a:t>
            </a:r>
            <a:r>
              <a:rPr kumimoji="1" lang="en-US" altLang="ja-JP" dirty="0" err="1"/>
              <a:t>Hendrerit</a:t>
            </a:r>
            <a:r>
              <a:rPr kumimoji="1" lang="en-US" altLang="ja-JP" dirty="0"/>
              <a:t> </a:t>
            </a:r>
            <a:r>
              <a:rPr kumimoji="1" lang="en-US" altLang="ja-JP" dirty="0" err="1"/>
              <a:t>persecuti</a:t>
            </a:r>
            <a:r>
              <a:rPr kumimoji="1" lang="en-US" altLang="ja-JP" dirty="0"/>
              <a:t> sea </a:t>
            </a:r>
            <a:r>
              <a:rPr kumimoji="1" lang="en-US" altLang="ja-JP" dirty="0" err="1"/>
              <a:t>eu</a:t>
            </a:r>
            <a:r>
              <a:rPr kumimoji="1" lang="en-US" altLang="ja-JP" dirty="0"/>
              <a:t>, </a:t>
            </a:r>
            <a:r>
              <a:rPr kumimoji="1" lang="en-US" altLang="ja-JP" dirty="0" err="1"/>
              <a:t>mel</a:t>
            </a:r>
            <a:r>
              <a:rPr kumimoji="1" lang="en-US" altLang="ja-JP" dirty="0"/>
              <a:t> </a:t>
            </a:r>
            <a:r>
              <a:rPr kumimoji="1" lang="en-US" altLang="ja-JP" dirty="0" err="1"/>
              <a:t>te</a:t>
            </a:r>
            <a:r>
              <a:rPr kumimoji="1" lang="en-US" altLang="ja-JP" dirty="0"/>
              <a:t> tale </a:t>
            </a:r>
            <a:r>
              <a:rPr kumimoji="1" lang="en-US" altLang="ja-JP" dirty="0" err="1"/>
              <a:t>aliquid</a:t>
            </a:r>
            <a:r>
              <a:rPr kumimoji="1" lang="en-US" altLang="ja-JP" dirty="0"/>
              <a:t>. Qui ad </a:t>
            </a:r>
            <a:r>
              <a:rPr kumimoji="1" lang="en-US" altLang="ja-JP" dirty="0" err="1"/>
              <a:t>integre</a:t>
            </a:r>
            <a:r>
              <a:rPr kumimoji="1" lang="en-US" altLang="ja-JP" dirty="0"/>
              <a:t> </a:t>
            </a:r>
            <a:r>
              <a:rPr kumimoji="1" lang="en-US" altLang="ja-JP" dirty="0" err="1"/>
              <a:t>vituperata</a:t>
            </a:r>
            <a:r>
              <a:rPr kumimoji="1" lang="en-US" altLang="ja-JP" dirty="0"/>
              <a:t> </a:t>
            </a:r>
            <a:r>
              <a:rPr kumimoji="1" lang="en-US" altLang="ja-JP" dirty="0" err="1"/>
              <a:t>interpretaris</a:t>
            </a:r>
            <a:r>
              <a:rPr kumimoji="1" lang="en-US" altLang="ja-JP" dirty="0"/>
              <a:t>, </a:t>
            </a:r>
            <a:r>
              <a:rPr kumimoji="1" lang="en-US" altLang="ja-JP" dirty="0" err="1"/>
              <a:t>pri</a:t>
            </a:r>
            <a:r>
              <a:rPr kumimoji="1" lang="en-US" altLang="ja-JP" dirty="0"/>
              <a:t> et </a:t>
            </a:r>
            <a:r>
              <a:rPr kumimoji="1" lang="en-US" altLang="ja-JP" dirty="0" err="1"/>
              <a:t>eius</a:t>
            </a:r>
            <a:r>
              <a:rPr kumimoji="1" lang="en-US" altLang="ja-JP" dirty="0"/>
              <a:t> </a:t>
            </a:r>
            <a:r>
              <a:rPr kumimoji="1" lang="en-US" altLang="ja-JP" dirty="0" err="1"/>
              <a:t>prodesset</a:t>
            </a:r>
            <a:r>
              <a:rPr kumimoji="1" lang="en-US" altLang="ja-JP" dirty="0"/>
              <a:t>.</a:t>
            </a:r>
            <a:endParaRPr kumimoji="1" lang="ja-JP" altLang="en-US" dirty="0"/>
          </a:p>
        </p:txBody>
      </p:sp>
      <p:sp>
        <p:nvSpPr>
          <p:cNvPr id="19" name="テキスト プレースホルダー 18"/>
          <p:cNvSpPr>
            <a:spLocks noGrp="1"/>
          </p:cNvSpPr>
          <p:nvPr>
            <p:ph type="body" sz="quarter" idx="17"/>
          </p:nvPr>
        </p:nvSpPr>
        <p:spPr/>
        <p:txBody>
          <a:bodyPr/>
          <a:lstStyle/>
          <a:p>
            <a:r>
              <a:rPr kumimoji="1" lang="en-US" altLang="ja-JP" dirty="0"/>
              <a:t>Configuration</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en-US" altLang="ja-JP" dirty="0" err="1"/>
              <a:t>Scripta</a:t>
            </a:r>
            <a:r>
              <a:rPr kumimoji="1" lang="en-US" altLang="ja-JP" dirty="0"/>
              <a:t> </a:t>
            </a:r>
            <a:r>
              <a:rPr kumimoji="1" lang="en-US" altLang="ja-JP" dirty="0" err="1"/>
              <a:t>officiis</a:t>
            </a:r>
            <a:r>
              <a:rPr kumimoji="1" lang="en-US" altLang="ja-JP" dirty="0"/>
              <a:t> ex </a:t>
            </a:r>
            <a:r>
              <a:rPr kumimoji="1" lang="en-US" altLang="ja-JP" dirty="0" err="1"/>
              <a:t>nam</a:t>
            </a:r>
            <a:r>
              <a:rPr kumimoji="1" lang="en-US" altLang="ja-JP" dirty="0"/>
              <a:t>. Duo </a:t>
            </a:r>
            <a:r>
              <a:rPr kumimoji="1" lang="en-US" altLang="ja-JP" dirty="0" err="1"/>
              <a:t>debet</a:t>
            </a:r>
            <a:r>
              <a:rPr kumimoji="1" lang="en-US" altLang="ja-JP" dirty="0"/>
              <a:t> </a:t>
            </a:r>
            <a:r>
              <a:rPr kumimoji="1" lang="en-US" altLang="ja-JP" dirty="0" err="1"/>
              <a:t>saepe</a:t>
            </a:r>
            <a:r>
              <a:rPr kumimoji="1" lang="en-US" altLang="ja-JP" dirty="0"/>
              <a:t> </a:t>
            </a:r>
            <a:r>
              <a:rPr kumimoji="1" lang="en-US" altLang="ja-JP" dirty="0" err="1"/>
              <a:t>lucilius</a:t>
            </a:r>
            <a:r>
              <a:rPr kumimoji="1" lang="en-US" altLang="ja-JP" dirty="0"/>
              <a:t> </a:t>
            </a:r>
            <a:r>
              <a:rPr kumimoji="1" lang="en-US" altLang="ja-JP" dirty="0" err="1"/>
              <a:t>ei</a:t>
            </a:r>
            <a:r>
              <a:rPr kumimoji="1" lang="en-US" altLang="ja-JP" dirty="0"/>
              <a:t>, his </a:t>
            </a:r>
            <a:r>
              <a:rPr kumimoji="1" lang="en-US" altLang="ja-JP" dirty="0" err="1"/>
              <a:t>nulla</a:t>
            </a:r>
            <a:r>
              <a:rPr kumimoji="1" lang="en-US" altLang="ja-JP" dirty="0"/>
              <a:t> maiorum </a:t>
            </a:r>
            <a:r>
              <a:rPr kumimoji="1" lang="en-US" altLang="ja-JP" dirty="0" err="1"/>
              <a:t>constituto</a:t>
            </a:r>
            <a:r>
              <a:rPr kumimoji="1" lang="en-US" altLang="ja-JP" dirty="0"/>
              <a:t> id. Fugit </a:t>
            </a:r>
            <a:r>
              <a:rPr kumimoji="1" lang="en-US" altLang="ja-JP" dirty="0" err="1"/>
              <a:t>singulis</a:t>
            </a:r>
            <a:r>
              <a:rPr kumimoji="1" lang="en-US" altLang="ja-JP" dirty="0"/>
              <a:t> </a:t>
            </a:r>
            <a:r>
              <a:rPr kumimoji="1" lang="en-US" altLang="ja-JP" dirty="0" err="1"/>
              <a:t>legendos</a:t>
            </a:r>
            <a:r>
              <a:rPr kumimoji="1" lang="en-US" altLang="ja-JP" dirty="0"/>
              <a:t> ex vim, </a:t>
            </a:r>
            <a:r>
              <a:rPr kumimoji="1" lang="en-US" altLang="ja-JP" dirty="0" err="1"/>
              <a:t>antiopam</a:t>
            </a:r>
            <a:r>
              <a:rPr kumimoji="1" lang="en-US" altLang="ja-JP" dirty="0"/>
              <a:t> </a:t>
            </a:r>
            <a:r>
              <a:rPr kumimoji="1" lang="en-US" altLang="ja-JP" dirty="0" err="1"/>
              <a:t>instructior</a:t>
            </a:r>
            <a:r>
              <a:rPr kumimoji="1" lang="en-US" altLang="ja-JP" dirty="0"/>
              <a:t> cu cum. Vis </a:t>
            </a:r>
            <a:r>
              <a:rPr kumimoji="1" lang="en-US" altLang="ja-JP" dirty="0" err="1"/>
              <a:t>ei</a:t>
            </a:r>
            <a:r>
              <a:rPr kumimoji="1" lang="en-US" altLang="ja-JP" dirty="0"/>
              <a:t> </a:t>
            </a:r>
            <a:r>
              <a:rPr kumimoji="1" lang="en-US" altLang="ja-JP" dirty="0" err="1"/>
              <a:t>summo</a:t>
            </a:r>
            <a:r>
              <a:rPr kumimoji="1" lang="en-US" altLang="ja-JP" dirty="0"/>
              <a:t> </a:t>
            </a:r>
            <a:r>
              <a:rPr kumimoji="1" lang="en-US" altLang="ja-JP" dirty="0" err="1"/>
              <a:t>vidisse</a:t>
            </a:r>
            <a:r>
              <a:rPr kumimoji="1" lang="en-US" altLang="ja-JP" dirty="0"/>
              <a:t> </a:t>
            </a:r>
            <a:r>
              <a:rPr kumimoji="1" lang="en-US" altLang="ja-JP" dirty="0" err="1"/>
              <a:t>aperiam</a:t>
            </a:r>
            <a:r>
              <a:rPr kumimoji="1" lang="en-US" altLang="ja-JP" dirty="0"/>
              <a:t>.</a:t>
            </a:r>
          </a:p>
          <a:p>
            <a:endParaRPr kumimoji="1" lang="ja-JP" altLang="en-US" dirty="0"/>
          </a:p>
        </p:txBody>
      </p:sp>
      <p:sp>
        <p:nvSpPr>
          <p:cNvPr id="21" name="テキスト プレースホルダー 20"/>
          <p:cNvSpPr>
            <a:spLocks noGrp="1"/>
          </p:cNvSpPr>
          <p:nvPr>
            <p:ph type="body" sz="quarter" idx="24"/>
          </p:nvPr>
        </p:nvSpPr>
        <p:spPr/>
        <p:txBody>
          <a:bodyPr/>
          <a:lstStyle/>
          <a:p>
            <a:r>
              <a:rPr kumimoji="1" lang="en-US" altLang="ja-JP" dirty="0"/>
              <a:t>Communication</a:t>
            </a:r>
            <a:endParaRPr kumimoji="1" lang="ja-JP" altLang="en-US" dirty="0"/>
          </a:p>
        </p:txBody>
      </p:sp>
      <p:sp>
        <p:nvSpPr>
          <p:cNvPr id="22" name="テキスト プレースホルダー 21"/>
          <p:cNvSpPr>
            <a:spLocks noGrp="1"/>
          </p:cNvSpPr>
          <p:nvPr>
            <p:ph type="body" sz="quarter" idx="25"/>
          </p:nvPr>
        </p:nvSpPr>
        <p:spPr/>
        <p:txBody>
          <a:bodyPr>
            <a:normAutofit/>
          </a:bodyPr>
          <a:lstStyle/>
          <a:p>
            <a:r>
              <a:rPr kumimoji="1" lang="en-US" altLang="ja-JP" dirty="0" err="1"/>
              <a:t>Dicam</a:t>
            </a:r>
            <a:r>
              <a:rPr kumimoji="1" lang="en-US" altLang="ja-JP" dirty="0"/>
              <a:t> </a:t>
            </a:r>
            <a:r>
              <a:rPr kumimoji="1" lang="en-US" altLang="ja-JP" dirty="0" err="1"/>
              <a:t>iisque</a:t>
            </a:r>
            <a:r>
              <a:rPr kumimoji="1" lang="en-US" altLang="ja-JP" dirty="0"/>
              <a:t> </a:t>
            </a:r>
            <a:r>
              <a:rPr kumimoji="1" lang="en-US" altLang="ja-JP" dirty="0" err="1"/>
              <a:t>laboramus</a:t>
            </a:r>
            <a:r>
              <a:rPr kumimoji="1" lang="en-US" altLang="ja-JP" dirty="0"/>
              <a:t> </a:t>
            </a:r>
            <a:r>
              <a:rPr kumimoji="1" lang="en-US" altLang="ja-JP" dirty="0" err="1"/>
              <a:t>ut</a:t>
            </a:r>
            <a:r>
              <a:rPr kumimoji="1" lang="en-US" altLang="ja-JP" dirty="0"/>
              <a:t> has, </a:t>
            </a:r>
            <a:r>
              <a:rPr kumimoji="1" lang="en-US" altLang="ja-JP" dirty="0" err="1"/>
              <a:t>eu</a:t>
            </a:r>
            <a:r>
              <a:rPr kumimoji="1" lang="en-US" altLang="ja-JP" dirty="0"/>
              <a:t> </a:t>
            </a:r>
            <a:r>
              <a:rPr kumimoji="1" lang="en-US" altLang="ja-JP" dirty="0" err="1"/>
              <a:t>altera</a:t>
            </a:r>
            <a:r>
              <a:rPr kumimoji="1" lang="en-US" altLang="ja-JP" dirty="0"/>
              <a:t> </a:t>
            </a:r>
            <a:r>
              <a:rPr kumimoji="1" lang="en-US" altLang="ja-JP" dirty="0" err="1"/>
              <a:t>accumsan</a:t>
            </a:r>
            <a:r>
              <a:rPr kumimoji="1" lang="en-US" altLang="ja-JP" dirty="0"/>
              <a:t> his, </a:t>
            </a:r>
            <a:r>
              <a:rPr kumimoji="1" lang="en-US" altLang="ja-JP" dirty="0" err="1"/>
              <a:t>eos</a:t>
            </a:r>
            <a:r>
              <a:rPr kumimoji="1" lang="en-US" altLang="ja-JP" dirty="0"/>
              <a:t> in </a:t>
            </a:r>
            <a:r>
              <a:rPr kumimoji="1" lang="en-US" altLang="ja-JP" dirty="0" err="1"/>
              <a:t>diam</a:t>
            </a:r>
            <a:r>
              <a:rPr kumimoji="1" lang="en-US" altLang="ja-JP" dirty="0"/>
              <a:t> </a:t>
            </a:r>
            <a:r>
              <a:rPr kumimoji="1" lang="en-US" altLang="ja-JP" dirty="0" err="1"/>
              <a:t>labitur</a:t>
            </a:r>
            <a:r>
              <a:rPr kumimoji="1" lang="en-US" altLang="ja-JP" dirty="0"/>
              <a:t>. </a:t>
            </a:r>
            <a:r>
              <a:rPr kumimoji="1" lang="en-US" altLang="ja-JP" dirty="0" err="1"/>
              <a:t>Nec</a:t>
            </a:r>
            <a:r>
              <a:rPr kumimoji="1" lang="en-US" altLang="ja-JP" dirty="0"/>
              <a:t> et </a:t>
            </a:r>
            <a:r>
              <a:rPr kumimoji="1" lang="en-US" altLang="ja-JP" dirty="0" err="1"/>
              <a:t>odio</a:t>
            </a:r>
            <a:r>
              <a:rPr kumimoji="1" lang="en-US" altLang="ja-JP" dirty="0"/>
              <a:t> </a:t>
            </a:r>
            <a:r>
              <a:rPr kumimoji="1" lang="en-US" altLang="ja-JP" dirty="0" err="1"/>
              <a:t>suscipiantur</a:t>
            </a:r>
            <a:r>
              <a:rPr kumimoji="1" lang="en-US" altLang="ja-JP" dirty="0"/>
              <a:t>, </a:t>
            </a:r>
            <a:r>
              <a:rPr kumimoji="1" lang="en-US" altLang="ja-JP" dirty="0" err="1"/>
              <a:t>te</a:t>
            </a:r>
            <a:r>
              <a:rPr kumimoji="1" lang="en-US" altLang="ja-JP" dirty="0"/>
              <a:t> his </a:t>
            </a:r>
            <a:r>
              <a:rPr kumimoji="1" lang="en-US" altLang="ja-JP" dirty="0" err="1"/>
              <a:t>noster</a:t>
            </a:r>
            <a:r>
              <a:rPr kumimoji="1" lang="en-US" altLang="ja-JP" dirty="0"/>
              <a:t> </a:t>
            </a:r>
            <a:r>
              <a:rPr kumimoji="1" lang="en-US" altLang="ja-JP" dirty="0" err="1"/>
              <a:t>inimicus</a:t>
            </a:r>
            <a:r>
              <a:rPr kumimoji="1" lang="en-US" altLang="ja-JP" dirty="0"/>
              <a:t> </a:t>
            </a:r>
            <a:r>
              <a:rPr kumimoji="1" lang="en-US" altLang="ja-JP" dirty="0" err="1"/>
              <a:t>comprehensam</a:t>
            </a:r>
            <a:r>
              <a:rPr kumimoji="1" lang="en-US" altLang="ja-JP" dirty="0"/>
              <a:t>, </a:t>
            </a:r>
            <a:r>
              <a:rPr kumimoji="1" lang="en-US" altLang="ja-JP" dirty="0" err="1"/>
              <a:t>te</a:t>
            </a:r>
            <a:r>
              <a:rPr kumimoji="1" lang="en-US" altLang="ja-JP" dirty="0"/>
              <a:t> </a:t>
            </a:r>
            <a:r>
              <a:rPr kumimoji="1" lang="en-US" altLang="ja-JP" dirty="0" err="1"/>
              <a:t>vel</a:t>
            </a:r>
            <a:r>
              <a:rPr kumimoji="1" lang="en-US" altLang="ja-JP" dirty="0"/>
              <a:t> </a:t>
            </a:r>
            <a:r>
              <a:rPr kumimoji="1" lang="en-US" altLang="ja-JP" dirty="0" err="1"/>
              <a:t>vero</a:t>
            </a:r>
            <a:r>
              <a:rPr kumimoji="1" lang="en-US" altLang="ja-JP" dirty="0"/>
              <a:t> </a:t>
            </a:r>
            <a:r>
              <a:rPr kumimoji="1" lang="en-US" altLang="ja-JP" dirty="0" err="1"/>
              <a:t>equidem</a:t>
            </a:r>
            <a:r>
              <a:rPr kumimoji="1" lang="en-US" altLang="ja-JP" dirty="0"/>
              <a:t> </a:t>
            </a:r>
            <a:r>
              <a:rPr kumimoji="1" lang="en-US" altLang="ja-JP" dirty="0" err="1"/>
              <a:t>accumsan</a:t>
            </a:r>
            <a:r>
              <a:rPr kumimoji="1" lang="en-US" altLang="ja-JP" dirty="0"/>
              <a:t>.</a:t>
            </a:r>
            <a:endParaRPr kumimoji="1" lang="ja-JP" altLang="en-US" dirty="0"/>
          </a:p>
        </p:txBody>
      </p:sp>
      <p:sp>
        <p:nvSpPr>
          <p:cNvPr id="23" name="テキスト プレースホルダー 22"/>
          <p:cNvSpPr>
            <a:spLocks noGrp="1"/>
          </p:cNvSpPr>
          <p:nvPr>
            <p:ph type="body" sz="quarter" idx="26"/>
          </p:nvPr>
        </p:nvSpPr>
        <p:spPr/>
        <p:txBody>
          <a:bodyPr/>
          <a:lstStyle/>
          <a:p>
            <a:r>
              <a:rPr kumimoji="1" lang="en-US" altLang="ja-JP" dirty="0"/>
              <a:t>Balance</a:t>
            </a:r>
            <a:endParaRPr kumimoji="1" lang="ja-JP" altLang="en-US" dirty="0"/>
          </a:p>
        </p:txBody>
      </p:sp>
      <p:pic>
        <p:nvPicPr>
          <p:cNvPr id="29" name="図プレースホルダー 28"/>
          <p:cNvPicPr>
            <a:picLocks noGrp="1" noChangeAspect="1"/>
          </p:cNvPicPr>
          <p:nvPr>
            <p:ph type="pic" sz="quarter" idx="12"/>
          </p:nvPr>
        </p:nvPicPr>
        <p:blipFill>
          <a:blip r:embed="rId4"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197650827"/>
      </p:ext>
    </p:extLst>
  </p:cSld>
  <p:clrMapOvr>
    <a:masterClrMapping/>
  </p:clrMapOvr>
  <mc:AlternateContent xmlns:mc="http://schemas.openxmlformats.org/markup-compatibility/2006" xmlns:p14="http://schemas.microsoft.com/office/powerpoint/2010/main">
    <mc:Choice Requires="p14">
      <p:transition spd="slow" p14:dur="800" advTm="7703">
        <p14:flythrough/>
      </p:transition>
    </mc:Choice>
    <mc:Fallback xmlns="">
      <p:transition spd="slow" advTm="7703">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SWOT Analysis</a:t>
            </a:r>
            <a:endParaRPr kumimoji="1" lang="ja-JP" altLang="en-US" dirty="0"/>
          </a:p>
        </p:txBody>
      </p:sp>
      <p:sp>
        <p:nvSpPr>
          <p:cNvPr id="3" name="フッター プレースホルダー 2"/>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54</a:t>
            </a:fld>
            <a:endParaRPr lang="en-US" dirty="0"/>
          </a:p>
        </p:txBody>
      </p:sp>
      <p:sp>
        <p:nvSpPr>
          <p:cNvPr id="20" name="テキスト プレースホルダー 19"/>
          <p:cNvSpPr>
            <a:spLocks noGrp="1"/>
          </p:cNvSpPr>
          <p:nvPr>
            <p:ph type="body" sz="quarter" idx="19"/>
          </p:nvPr>
        </p:nvSpPr>
        <p:spPr/>
        <p:txBody>
          <a:bodyPr/>
          <a:lstStyle/>
          <a:p>
            <a:r>
              <a:rPr kumimoji="1" lang="en-US" altLang="ja-JP" dirty="0"/>
              <a:t>S</a:t>
            </a:r>
            <a:endParaRPr kumimoji="1" lang="ja-JP" altLang="en-US" dirty="0"/>
          </a:p>
        </p:txBody>
      </p:sp>
      <p:sp>
        <p:nvSpPr>
          <p:cNvPr id="18" name="テキスト プレースホルダー 17"/>
          <p:cNvSpPr>
            <a:spLocks noGrp="1"/>
          </p:cNvSpPr>
          <p:nvPr>
            <p:ph type="body" sz="quarter" idx="16"/>
          </p:nvPr>
        </p:nvSpPr>
        <p:spPr/>
        <p:txBody>
          <a:bodyPr>
            <a:normAutofit/>
          </a:bodyPr>
          <a:lstStyle/>
          <a:p>
            <a:r>
              <a:rPr kumimoji="1" lang="en-US" altLang="ja-JP" dirty="0" err="1"/>
              <a:t>Albucius</a:t>
            </a:r>
            <a:r>
              <a:rPr kumimoji="1" lang="en-US" altLang="ja-JP" dirty="0"/>
              <a:t> </a:t>
            </a:r>
            <a:r>
              <a:rPr kumimoji="1" lang="en-US" altLang="ja-JP" dirty="0" err="1"/>
              <a:t>repudiare</a:t>
            </a:r>
            <a:r>
              <a:rPr kumimoji="1" lang="en-US" altLang="ja-JP" dirty="0"/>
              <a:t> </a:t>
            </a:r>
            <a:r>
              <a:rPr kumimoji="1" lang="en-US" altLang="ja-JP" dirty="0" err="1"/>
              <a:t>inciderint</a:t>
            </a:r>
            <a:r>
              <a:rPr kumimoji="1" lang="en-US" altLang="ja-JP" dirty="0"/>
              <a:t> </a:t>
            </a:r>
            <a:r>
              <a:rPr kumimoji="1" lang="en-US" altLang="ja-JP" dirty="0" err="1"/>
              <a:t>vel</a:t>
            </a:r>
            <a:r>
              <a:rPr kumimoji="1" lang="en-US" altLang="ja-JP" dirty="0"/>
              <a:t> an. </a:t>
            </a:r>
            <a:r>
              <a:rPr kumimoji="1" lang="en-US" altLang="ja-JP" dirty="0" err="1"/>
              <a:t>Sed</a:t>
            </a:r>
            <a:r>
              <a:rPr kumimoji="1" lang="en-US" altLang="ja-JP" dirty="0"/>
              <a:t> at fugit </a:t>
            </a:r>
            <a:r>
              <a:rPr kumimoji="1" lang="en-US" altLang="ja-JP" dirty="0" err="1"/>
              <a:t>accusata</a:t>
            </a:r>
            <a:r>
              <a:rPr kumimoji="1" lang="en-US" altLang="ja-JP" dirty="0"/>
              <a:t>, </a:t>
            </a:r>
            <a:r>
              <a:rPr kumimoji="1" lang="en-US" altLang="ja-JP" dirty="0" err="1"/>
              <a:t>eu</a:t>
            </a:r>
            <a:r>
              <a:rPr kumimoji="1" lang="en-US" altLang="ja-JP" dirty="0"/>
              <a:t> </a:t>
            </a:r>
            <a:r>
              <a:rPr kumimoji="1" lang="en-US" altLang="ja-JP" dirty="0" err="1"/>
              <a:t>nam</a:t>
            </a:r>
            <a:r>
              <a:rPr kumimoji="1" lang="en-US" altLang="ja-JP" dirty="0"/>
              <a:t> </a:t>
            </a:r>
            <a:r>
              <a:rPr kumimoji="1" lang="en-US" altLang="ja-JP" dirty="0" err="1"/>
              <a:t>summo</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a:t>
            </a:r>
            <a:endParaRPr kumimoji="1" lang="ja-JP" altLang="en-US" dirty="0"/>
          </a:p>
        </p:txBody>
      </p:sp>
      <p:sp>
        <p:nvSpPr>
          <p:cNvPr id="19" name="テキスト プレースホルダー 18"/>
          <p:cNvSpPr>
            <a:spLocks noGrp="1"/>
          </p:cNvSpPr>
          <p:nvPr>
            <p:ph type="body" sz="quarter" idx="17"/>
          </p:nvPr>
        </p:nvSpPr>
        <p:spPr/>
        <p:txBody>
          <a:bodyPr/>
          <a:lstStyle/>
          <a:p>
            <a:r>
              <a:rPr lang="en-US" altLang="ja-JP" dirty="0"/>
              <a:t>Strengths</a:t>
            </a:r>
            <a:endParaRPr kumimoji="1" lang="ja-JP" altLang="en-US" dirty="0"/>
          </a:p>
        </p:txBody>
      </p:sp>
      <p:sp>
        <p:nvSpPr>
          <p:cNvPr id="24" name="テキスト プレースホルダー 23"/>
          <p:cNvSpPr>
            <a:spLocks noGrp="1"/>
          </p:cNvSpPr>
          <p:nvPr>
            <p:ph type="body" sz="quarter" idx="23"/>
          </p:nvPr>
        </p:nvSpPr>
        <p:spPr/>
        <p:txBody>
          <a:bodyPr/>
          <a:lstStyle/>
          <a:p>
            <a:r>
              <a:rPr kumimoji="1" lang="en-US" altLang="ja-JP" dirty="0"/>
              <a:t>Alia </a:t>
            </a:r>
            <a:r>
              <a:rPr kumimoji="1" lang="en-US" altLang="ja-JP" dirty="0" err="1"/>
              <a:t>insolens</a:t>
            </a:r>
            <a:r>
              <a:rPr kumimoji="1" lang="en-US" altLang="ja-JP" dirty="0"/>
              <a:t> </a:t>
            </a:r>
            <a:r>
              <a:rPr kumimoji="1" lang="en-US" altLang="ja-JP" dirty="0" err="1"/>
              <a:t>consulatu</a:t>
            </a:r>
            <a:r>
              <a:rPr kumimoji="1" lang="en-US" altLang="ja-JP" dirty="0"/>
              <a:t> at mea, </a:t>
            </a:r>
            <a:r>
              <a:rPr kumimoji="1" lang="en-US" altLang="ja-JP" dirty="0" err="1"/>
              <a:t>vix</a:t>
            </a:r>
            <a:r>
              <a:rPr kumimoji="1" lang="en-US" altLang="ja-JP" dirty="0"/>
              <a:t> in </a:t>
            </a:r>
            <a:r>
              <a:rPr kumimoji="1" lang="en-US" altLang="ja-JP" dirty="0" err="1"/>
              <a:t>nonumy</a:t>
            </a:r>
            <a:r>
              <a:rPr kumimoji="1" lang="en-US" altLang="ja-JP" dirty="0"/>
              <a:t> </a:t>
            </a:r>
            <a:r>
              <a:rPr kumimoji="1" lang="en-US" altLang="ja-JP" dirty="0" err="1"/>
              <a:t>equidem</a:t>
            </a:r>
            <a:r>
              <a:rPr kumimoji="1" lang="en-US" altLang="ja-JP" dirty="0"/>
              <a:t> </a:t>
            </a:r>
            <a:r>
              <a:rPr kumimoji="1" lang="en-US" altLang="ja-JP" dirty="0" err="1"/>
              <a:t>utroque</a:t>
            </a:r>
            <a:r>
              <a:rPr kumimoji="1" lang="en-US" altLang="ja-JP" dirty="0"/>
              <a:t>. </a:t>
            </a:r>
            <a:r>
              <a:rPr kumimoji="1" lang="en-US" altLang="ja-JP" dirty="0" err="1"/>
              <a:t>Cetero</a:t>
            </a:r>
            <a:r>
              <a:rPr kumimoji="1" lang="en-US" altLang="ja-JP" dirty="0"/>
              <a:t> </a:t>
            </a:r>
            <a:r>
              <a:rPr kumimoji="1" lang="en-US" altLang="ja-JP" dirty="0" err="1"/>
              <a:t>suscipit</a:t>
            </a:r>
            <a:r>
              <a:rPr kumimoji="1" lang="en-US" altLang="ja-JP" dirty="0"/>
              <a:t> vis </a:t>
            </a:r>
            <a:r>
              <a:rPr kumimoji="1" lang="en-US" altLang="ja-JP" dirty="0" err="1"/>
              <a:t>te</a:t>
            </a:r>
            <a:r>
              <a:rPr kumimoji="1" lang="en-US" altLang="ja-JP" dirty="0"/>
              <a:t>, </a:t>
            </a:r>
            <a:r>
              <a:rPr kumimoji="1" lang="en-US" altLang="ja-JP" dirty="0" err="1"/>
              <a:t>est</a:t>
            </a:r>
            <a:r>
              <a:rPr kumimoji="1" lang="en-US" altLang="ja-JP" dirty="0"/>
              <a:t> </a:t>
            </a:r>
            <a:r>
              <a:rPr kumimoji="1" lang="en-US" altLang="ja-JP" dirty="0" err="1"/>
              <a:t>facilisi</a:t>
            </a:r>
            <a:r>
              <a:rPr kumimoji="1" lang="en-US" altLang="ja-JP" dirty="0"/>
              <a:t> </a:t>
            </a:r>
            <a:r>
              <a:rPr kumimoji="1" lang="en-US" altLang="ja-JP" dirty="0" err="1"/>
              <a:t>qualisque</a:t>
            </a:r>
            <a:r>
              <a:rPr kumimoji="1" lang="en-US" altLang="ja-JP" dirty="0"/>
              <a:t> </a:t>
            </a:r>
            <a:r>
              <a:rPr kumimoji="1" lang="en-US" altLang="ja-JP" dirty="0" err="1"/>
              <a:t>consequat</a:t>
            </a:r>
            <a:r>
              <a:rPr kumimoji="1" lang="en-US" altLang="ja-JP" dirty="0"/>
              <a:t> </a:t>
            </a:r>
            <a:r>
              <a:rPr kumimoji="1" lang="en-US" altLang="ja-JP" dirty="0" err="1"/>
              <a:t>te</a:t>
            </a:r>
            <a:r>
              <a:rPr kumimoji="1" lang="en-US" altLang="ja-JP" dirty="0"/>
              <a:t>.</a:t>
            </a:r>
            <a:endParaRPr kumimoji="1" lang="ja-JP" altLang="en-US" dirty="0"/>
          </a:p>
        </p:txBody>
      </p:sp>
      <p:sp>
        <p:nvSpPr>
          <p:cNvPr id="25" name="テキスト プレースホルダー 24"/>
          <p:cNvSpPr>
            <a:spLocks noGrp="1"/>
          </p:cNvSpPr>
          <p:nvPr>
            <p:ph type="body" sz="quarter" idx="24"/>
          </p:nvPr>
        </p:nvSpPr>
        <p:spPr/>
        <p:txBody>
          <a:bodyPr/>
          <a:lstStyle/>
          <a:p>
            <a:r>
              <a:rPr lang="en-US" altLang="ja-JP" dirty="0"/>
              <a:t>Weaknesses</a:t>
            </a:r>
            <a:endParaRPr kumimoji="1" lang="ja-JP" altLang="en-US" dirty="0"/>
          </a:p>
        </p:txBody>
      </p:sp>
      <p:sp>
        <p:nvSpPr>
          <p:cNvPr id="26" name="テキスト プレースホルダー 25"/>
          <p:cNvSpPr>
            <a:spLocks noGrp="1"/>
          </p:cNvSpPr>
          <p:nvPr>
            <p:ph type="body" sz="quarter" idx="25"/>
          </p:nvPr>
        </p:nvSpPr>
        <p:spPr/>
        <p:txBody>
          <a:bodyPr/>
          <a:lstStyle/>
          <a:p>
            <a:r>
              <a:rPr kumimoji="1" lang="en-US" altLang="ja-JP" dirty="0" err="1"/>
              <a:t>Verear</a:t>
            </a:r>
            <a:r>
              <a:rPr kumimoji="1" lang="en-US" altLang="ja-JP" dirty="0"/>
              <a:t> </a:t>
            </a:r>
            <a:r>
              <a:rPr kumimoji="1" lang="en-US" altLang="ja-JP" dirty="0" err="1"/>
              <a:t>accusata</a:t>
            </a:r>
            <a:r>
              <a:rPr kumimoji="1" lang="en-US" altLang="ja-JP" dirty="0"/>
              <a:t> ad </a:t>
            </a:r>
            <a:r>
              <a:rPr kumimoji="1" lang="en-US" altLang="ja-JP" dirty="0" err="1"/>
              <a:t>mel</a:t>
            </a:r>
            <a:r>
              <a:rPr kumimoji="1" lang="en-US" altLang="ja-JP" dirty="0"/>
              <a:t>. </a:t>
            </a:r>
            <a:r>
              <a:rPr kumimoji="1" lang="en-US" altLang="ja-JP" dirty="0" err="1"/>
              <a:t>Ea</a:t>
            </a:r>
            <a:r>
              <a:rPr kumimoji="1" lang="en-US" altLang="ja-JP" dirty="0"/>
              <a:t> </a:t>
            </a:r>
            <a:r>
              <a:rPr kumimoji="1" lang="en-US" altLang="ja-JP" dirty="0" err="1"/>
              <a:t>cetero</a:t>
            </a:r>
            <a:r>
              <a:rPr kumimoji="1" lang="en-US" altLang="ja-JP" dirty="0"/>
              <a:t> </a:t>
            </a:r>
            <a:r>
              <a:rPr kumimoji="1" lang="en-US" altLang="ja-JP" dirty="0" err="1"/>
              <a:t>constituto</a:t>
            </a:r>
            <a:r>
              <a:rPr kumimoji="1" lang="en-US" altLang="ja-JP" dirty="0"/>
              <a:t> </a:t>
            </a:r>
            <a:r>
              <a:rPr kumimoji="1" lang="en-US" altLang="ja-JP" dirty="0" err="1"/>
              <a:t>eum</a:t>
            </a:r>
            <a:r>
              <a:rPr kumimoji="1" lang="en-US" altLang="ja-JP" dirty="0"/>
              <a:t>. Sale </a:t>
            </a:r>
            <a:r>
              <a:rPr kumimoji="1" lang="en-US" altLang="ja-JP" dirty="0" err="1"/>
              <a:t>salutatus</a:t>
            </a:r>
            <a:r>
              <a:rPr kumimoji="1" lang="en-US" altLang="ja-JP" dirty="0"/>
              <a:t> </a:t>
            </a:r>
            <a:r>
              <a:rPr kumimoji="1" lang="en-US" altLang="ja-JP" dirty="0" err="1"/>
              <a:t>gloriatur</a:t>
            </a:r>
            <a:r>
              <a:rPr kumimoji="1" lang="en-US" altLang="ja-JP" dirty="0"/>
              <a:t> </a:t>
            </a:r>
            <a:r>
              <a:rPr kumimoji="1" lang="en-US" altLang="ja-JP" dirty="0" err="1"/>
              <a:t>eos</a:t>
            </a:r>
            <a:r>
              <a:rPr kumimoji="1" lang="en-US" altLang="ja-JP" dirty="0"/>
              <a:t> </a:t>
            </a:r>
            <a:r>
              <a:rPr kumimoji="1" lang="en-US" altLang="ja-JP" dirty="0" err="1"/>
              <a:t>ut</a:t>
            </a:r>
            <a:r>
              <a:rPr kumimoji="1" lang="en-US" altLang="ja-JP" dirty="0"/>
              <a:t>, his id modus </a:t>
            </a:r>
            <a:r>
              <a:rPr kumimoji="1" lang="en-US" altLang="ja-JP" dirty="0" err="1"/>
              <a:t>alienum</a:t>
            </a:r>
            <a:r>
              <a:rPr kumimoji="1" lang="en-US" altLang="ja-JP" dirty="0"/>
              <a:t>, </a:t>
            </a:r>
            <a:r>
              <a:rPr kumimoji="1" lang="en-US" altLang="ja-JP" dirty="0" err="1"/>
              <a:t>eos</a:t>
            </a:r>
            <a:r>
              <a:rPr kumimoji="1" lang="en-US" altLang="ja-JP" dirty="0"/>
              <a:t> </a:t>
            </a:r>
            <a:r>
              <a:rPr kumimoji="1" lang="en-US" altLang="ja-JP" dirty="0" err="1"/>
              <a:t>volumus</a:t>
            </a:r>
            <a:r>
              <a:rPr kumimoji="1" lang="en-US" altLang="ja-JP" dirty="0"/>
              <a:t> </a:t>
            </a:r>
            <a:r>
              <a:rPr kumimoji="1" lang="en-US" altLang="ja-JP" dirty="0" err="1"/>
              <a:t>intellegebat</a:t>
            </a:r>
            <a:r>
              <a:rPr kumimoji="1" lang="en-US" altLang="ja-JP" dirty="0"/>
              <a:t> ea.</a:t>
            </a:r>
            <a:endParaRPr kumimoji="1" lang="ja-JP" altLang="en-US" dirty="0"/>
          </a:p>
        </p:txBody>
      </p:sp>
      <p:sp>
        <p:nvSpPr>
          <p:cNvPr id="27" name="テキスト プレースホルダー 26"/>
          <p:cNvSpPr>
            <a:spLocks noGrp="1"/>
          </p:cNvSpPr>
          <p:nvPr>
            <p:ph type="body" sz="quarter" idx="26"/>
          </p:nvPr>
        </p:nvSpPr>
        <p:spPr/>
        <p:txBody>
          <a:bodyPr/>
          <a:lstStyle/>
          <a:p>
            <a:r>
              <a:rPr lang="en-US" altLang="ja-JP" dirty="0"/>
              <a:t>Opportunities</a:t>
            </a:r>
            <a:endParaRPr kumimoji="1" lang="ja-JP" altLang="en-US" dirty="0"/>
          </a:p>
        </p:txBody>
      </p:sp>
      <p:sp>
        <p:nvSpPr>
          <p:cNvPr id="28" name="テキスト プレースホルダー 27"/>
          <p:cNvSpPr>
            <a:spLocks noGrp="1"/>
          </p:cNvSpPr>
          <p:nvPr>
            <p:ph type="body" sz="quarter" idx="27"/>
          </p:nvPr>
        </p:nvSpPr>
        <p:spPr/>
        <p:txBody>
          <a:bodyPr/>
          <a:lstStyle/>
          <a:p>
            <a:r>
              <a:rPr kumimoji="1" lang="en-US" altLang="ja-JP" dirty="0" err="1"/>
              <a:t>Erat</a:t>
            </a:r>
            <a:r>
              <a:rPr kumimoji="1" lang="en-US" altLang="ja-JP" dirty="0"/>
              <a:t> </a:t>
            </a:r>
            <a:r>
              <a:rPr kumimoji="1" lang="en-US" altLang="ja-JP" dirty="0" err="1"/>
              <a:t>accusata</a:t>
            </a:r>
            <a:r>
              <a:rPr kumimoji="1" lang="en-US" altLang="ja-JP" dirty="0"/>
              <a:t> </a:t>
            </a:r>
            <a:r>
              <a:rPr kumimoji="1" lang="en-US" altLang="ja-JP" dirty="0" err="1"/>
              <a:t>nec</a:t>
            </a:r>
            <a:r>
              <a:rPr kumimoji="1" lang="en-US" altLang="ja-JP" dirty="0"/>
              <a:t> ne, an </a:t>
            </a:r>
            <a:r>
              <a:rPr kumimoji="1" lang="en-US" altLang="ja-JP" dirty="0" err="1"/>
              <a:t>ignota</a:t>
            </a:r>
            <a:r>
              <a:rPr kumimoji="1" lang="en-US" altLang="ja-JP" dirty="0"/>
              <a:t> doming </a:t>
            </a:r>
            <a:r>
              <a:rPr kumimoji="1" lang="en-US" altLang="ja-JP" dirty="0" err="1"/>
              <a:t>dolorum</a:t>
            </a:r>
            <a:r>
              <a:rPr kumimoji="1" lang="en-US" altLang="ja-JP" dirty="0"/>
              <a:t> has. </a:t>
            </a:r>
            <a:r>
              <a:rPr kumimoji="1" lang="en-US" altLang="ja-JP" dirty="0" err="1"/>
              <a:t>Tritani</a:t>
            </a:r>
            <a:r>
              <a:rPr kumimoji="1" lang="en-US" altLang="ja-JP" dirty="0"/>
              <a:t> </a:t>
            </a:r>
            <a:r>
              <a:rPr kumimoji="1" lang="en-US" altLang="ja-JP" dirty="0" err="1"/>
              <a:t>suscipit</a:t>
            </a:r>
            <a:r>
              <a:rPr kumimoji="1" lang="en-US" altLang="ja-JP" dirty="0"/>
              <a:t> </a:t>
            </a:r>
            <a:r>
              <a:rPr kumimoji="1" lang="en-US" altLang="ja-JP" dirty="0" err="1"/>
              <a:t>te</a:t>
            </a:r>
            <a:r>
              <a:rPr kumimoji="1" lang="en-US" altLang="ja-JP" dirty="0"/>
              <a:t> </a:t>
            </a:r>
            <a:r>
              <a:rPr kumimoji="1" lang="en-US" altLang="ja-JP" dirty="0" err="1"/>
              <a:t>mel</a:t>
            </a:r>
            <a:r>
              <a:rPr kumimoji="1" lang="en-US" altLang="ja-JP" dirty="0"/>
              <a:t>. </a:t>
            </a:r>
            <a:r>
              <a:rPr kumimoji="1" lang="en-US" altLang="ja-JP" dirty="0" err="1"/>
              <a:t>Pri</a:t>
            </a:r>
            <a:r>
              <a:rPr kumimoji="1" lang="en-US" altLang="ja-JP" dirty="0"/>
              <a:t> </a:t>
            </a:r>
            <a:r>
              <a:rPr kumimoji="1" lang="en-US" altLang="ja-JP" dirty="0" err="1"/>
              <a:t>quot</a:t>
            </a:r>
            <a:r>
              <a:rPr kumimoji="1" lang="en-US" altLang="ja-JP" dirty="0"/>
              <a:t> mandamus </a:t>
            </a:r>
            <a:r>
              <a:rPr kumimoji="1" lang="en-US" altLang="ja-JP" dirty="0" err="1"/>
              <a:t>ocurreret</a:t>
            </a:r>
            <a:r>
              <a:rPr kumimoji="1" lang="en-US" altLang="ja-JP" dirty="0"/>
              <a:t> ne, ex sit </a:t>
            </a:r>
            <a:r>
              <a:rPr kumimoji="1" lang="en-US" altLang="ja-JP" dirty="0" err="1"/>
              <a:t>erant</a:t>
            </a:r>
            <a:r>
              <a:rPr kumimoji="1" lang="en-US" altLang="ja-JP" dirty="0"/>
              <a:t> </a:t>
            </a:r>
            <a:r>
              <a:rPr kumimoji="1" lang="en-US" altLang="ja-JP" dirty="0" err="1"/>
              <a:t>cetero</a:t>
            </a:r>
            <a:r>
              <a:rPr kumimoji="1" lang="en-US" altLang="ja-JP" dirty="0"/>
              <a:t>.</a:t>
            </a:r>
            <a:endParaRPr kumimoji="1" lang="ja-JP" altLang="en-US" dirty="0"/>
          </a:p>
        </p:txBody>
      </p:sp>
      <p:sp>
        <p:nvSpPr>
          <p:cNvPr id="29" name="テキスト プレースホルダー 28"/>
          <p:cNvSpPr>
            <a:spLocks noGrp="1"/>
          </p:cNvSpPr>
          <p:nvPr>
            <p:ph type="body" sz="quarter" idx="28"/>
          </p:nvPr>
        </p:nvSpPr>
        <p:spPr/>
        <p:txBody>
          <a:bodyPr/>
          <a:lstStyle/>
          <a:p>
            <a:r>
              <a:rPr lang="en-US" altLang="ja-JP" dirty="0"/>
              <a:t>Threats</a:t>
            </a:r>
            <a:endParaRPr kumimoji="1" lang="ja-JP" altLang="en-US" dirty="0"/>
          </a:p>
        </p:txBody>
      </p:sp>
      <p:sp>
        <p:nvSpPr>
          <p:cNvPr id="21" name="テキスト プレースホルダー 20"/>
          <p:cNvSpPr>
            <a:spLocks noGrp="1"/>
          </p:cNvSpPr>
          <p:nvPr>
            <p:ph type="body" sz="quarter" idx="20"/>
          </p:nvPr>
        </p:nvSpPr>
        <p:spPr/>
        <p:txBody>
          <a:bodyPr/>
          <a:lstStyle/>
          <a:p>
            <a:r>
              <a:rPr kumimoji="1" lang="en-US" altLang="ja-JP" dirty="0"/>
              <a:t>W</a:t>
            </a:r>
            <a:endParaRPr kumimoji="1" lang="ja-JP" altLang="en-US" dirty="0"/>
          </a:p>
        </p:txBody>
      </p:sp>
      <p:sp>
        <p:nvSpPr>
          <p:cNvPr id="22" name="テキスト プレースホルダー 21"/>
          <p:cNvSpPr>
            <a:spLocks noGrp="1"/>
          </p:cNvSpPr>
          <p:nvPr>
            <p:ph type="body" sz="quarter" idx="21"/>
          </p:nvPr>
        </p:nvSpPr>
        <p:spPr/>
        <p:txBody>
          <a:bodyPr/>
          <a:lstStyle/>
          <a:p>
            <a:r>
              <a:rPr kumimoji="1" lang="en-US" altLang="ja-JP" dirty="0"/>
              <a:t>O</a:t>
            </a:r>
            <a:endParaRPr kumimoji="1" lang="ja-JP" altLang="en-US" dirty="0"/>
          </a:p>
        </p:txBody>
      </p:sp>
      <p:sp>
        <p:nvSpPr>
          <p:cNvPr id="23" name="テキスト プレースホルダー 22"/>
          <p:cNvSpPr>
            <a:spLocks noGrp="1"/>
          </p:cNvSpPr>
          <p:nvPr>
            <p:ph type="body" sz="quarter" idx="22"/>
          </p:nvPr>
        </p:nvSpPr>
        <p:spPr/>
        <p:txBody>
          <a:bodyPr/>
          <a:lstStyle/>
          <a:p>
            <a:r>
              <a:rPr kumimoji="1" lang="en-US" altLang="ja-JP" dirty="0"/>
              <a:t>T</a:t>
            </a:r>
            <a:endParaRPr kumimoji="1" lang="ja-JP" altLang="en-US" dirty="0"/>
          </a:p>
        </p:txBody>
      </p:sp>
    </p:spTree>
    <p:extLst>
      <p:ext uri="{BB962C8B-B14F-4D97-AF65-F5344CB8AC3E}">
        <p14:creationId xmlns:p14="http://schemas.microsoft.com/office/powerpoint/2010/main" val="3021724526"/>
      </p:ext>
    </p:extLst>
  </p:cSld>
  <p:clrMapOvr>
    <a:masterClrMapping/>
  </p:clrMapOvr>
  <mc:AlternateContent xmlns:mc="http://schemas.openxmlformats.org/markup-compatibility/2006" xmlns:p14="http://schemas.microsoft.com/office/powerpoint/2010/main">
    <mc:Choice Requires="p14">
      <p:transition spd="slow" p14:dur="800" advTm="8051">
        <p14:flythrough/>
      </p:transition>
    </mc:Choice>
    <mc:Fallback xmlns="">
      <p:transition spd="slow" advTm="8051">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3 Crucial Factors</a:t>
            </a:r>
            <a:endParaRPr kumimoji="1" lang="ja-JP" altLang="en-US" dirty="0"/>
          </a:p>
        </p:txBody>
      </p:sp>
      <p:sp>
        <p:nvSpPr>
          <p:cNvPr id="3" name="フッター プレースホルダー 2"/>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55</a:t>
            </a:fld>
            <a:endParaRPr lang="en-US" dirty="0"/>
          </a:p>
        </p:txBody>
      </p:sp>
      <p:sp>
        <p:nvSpPr>
          <p:cNvPr id="10" name="テキスト プレースホルダー 9"/>
          <p:cNvSpPr>
            <a:spLocks noGrp="1"/>
          </p:cNvSpPr>
          <p:nvPr>
            <p:ph type="body" sz="quarter" idx="12"/>
          </p:nvPr>
        </p:nvSpPr>
        <p:spPr/>
        <p:txBody>
          <a:bodyPr/>
          <a:lstStyle/>
          <a:p>
            <a:r>
              <a:rPr kumimoji="1" lang="en-US" altLang="ja-JP" dirty="0" err="1"/>
              <a:t>Discere</a:t>
            </a:r>
            <a:r>
              <a:rPr kumimoji="1" lang="en-US" altLang="ja-JP" dirty="0"/>
              <a:t> maiorum </a:t>
            </a:r>
            <a:r>
              <a:rPr kumimoji="1" lang="en-US" altLang="ja-JP" dirty="0" err="1"/>
              <a:t>prodesset</a:t>
            </a:r>
            <a:r>
              <a:rPr kumimoji="1" lang="en-US" altLang="ja-JP" dirty="0"/>
              <a:t> </a:t>
            </a:r>
            <a:r>
              <a:rPr kumimoji="1" lang="en-US" altLang="ja-JP" dirty="0" err="1"/>
              <a:t>vel</a:t>
            </a:r>
            <a:r>
              <a:rPr kumimoji="1" lang="en-US" altLang="ja-JP" dirty="0"/>
              <a:t> an, sea no </a:t>
            </a:r>
            <a:r>
              <a:rPr kumimoji="1" lang="en-US" altLang="ja-JP" dirty="0" err="1"/>
              <a:t>graeci</a:t>
            </a:r>
            <a:r>
              <a:rPr kumimoji="1" lang="en-US" altLang="ja-JP" dirty="0"/>
              <a:t> </a:t>
            </a:r>
            <a:r>
              <a:rPr kumimoji="1" lang="en-US" altLang="ja-JP" dirty="0" err="1"/>
              <a:t>deseruisse</a:t>
            </a:r>
            <a:r>
              <a:rPr kumimoji="1" lang="en-US" altLang="ja-JP" dirty="0"/>
              <a:t>. </a:t>
            </a:r>
            <a:r>
              <a:rPr kumimoji="1" lang="en-US" altLang="ja-JP" dirty="0" err="1"/>
              <a:t>Cibo</a:t>
            </a:r>
            <a:r>
              <a:rPr kumimoji="1" lang="en-US" altLang="ja-JP" dirty="0"/>
              <a:t> </a:t>
            </a:r>
            <a:r>
              <a:rPr kumimoji="1" lang="en-US" altLang="ja-JP" dirty="0" err="1"/>
              <a:t>everti</a:t>
            </a:r>
            <a:r>
              <a:rPr kumimoji="1" lang="en-US" altLang="ja-JP" dirty="0"/>
              <a:t> </a:t>
            </a:r>
            <a:r>
              <a:rPr kumimoji="1" lang="en-US" altLang="ja-JP" dirty="0" err="1"/>
              <a:t>ea</a:t>
            </a:r>
            <a:r>
              <a:rPr kumimoji="1" lang="en-US" altLang="ja-JP" dirty="0"/>
              <a:t> usu. </a:t>
            </a:r>
            <a:r>
              <a:rPr kumimoji="1" lang="en-US" altLang="ja-JP" dirty="0" err="1"/>
              <a:t>Amet</a:t>
            </a:r>
            <a:r>
              <a:rPr kumimoji="1" lang="en-US" altLang="ja-JP" dirty="0"/>
              <a:t> </a:t>
            </a:r>
            <a:r>
              <a:rPr kumimoji="1" lang="en-US" altLang="ja-JP" dirty="0" err="1"/>
              <a:t>aperiam</a:t>
            </a:r>
            <a:r>
              <a:rPr kumimoji="1" lang="en-US" altLang="ja-JP" dirty="0"/>
              <a:t> </a:t>
            </a:r>
            <a:r>
              <a:rPr kumimoji="1" lang="en-US" altLang="ja-JP" dirty="0" err="1"/>
              <a:t>ornatus</a:t>
            </a:r>
            <a:r>
              <a:rPr kumimoji="1" lang="en-US" altLang="ja-JP" dirty="0"/>
              <a:t> sit ad. </a:t>
            </a:r>
            <a:r>
              <a:rPr kumimoji="1" lang="en-US" altLang="ja-JP" dirty="0" err="1"/>
              <a:t>Nusquam</a:t>
            </a:r>
            <a:r>
              <a:rPr kumimoji="1" lang="en-US" altLang="ja-JP" dirty="0"/>
              <a:t> </a:t>
            </a:r>
            <a:r>
              <a:rPr kumimoji="1" lang="en-US" altLang="ja-JP" dirty="0" err="1"/>
              <a:t>oporteat</a:t>
            </a:r>
            <a:r>
              <a:rPr kumimoji="1" lang="en-US" altLang="ja-JP" dirty="0"/>
              <a:t> </a:t>
            </a:r>
            <a:r>
              <a:rPr kumimoji="1" lang="en-US" altLang="ja-JP" dirty="0" err="1"/>
              <a:t>definitionem</a:t>
            </a:r>
            <a:r>
              <a:rPr kumimoji="1" lang="en-US" altLang="ja-JP" dirty="0"/>
              <a:t> et pro, vis </a:t>
            </a:r>
            <a:r>
              <a:rPr kumimoji="1" lang="en-US" altLang="ja-JP" dirty="0" err="1"/>
              <a:t>fierent</a:t>
            </a:r>
            <a:r>
              <a:rPr kumimoji="1" lang="en-US" altLang="ja-JP" dirty="0"/>
              <a:t> </a:t>
            </a:r>
            <a:r>
              <a:rPr kumimoji="1" lang="en-US" altLang="ja-JP" dirty="0" err="1"/>
              <a:t>scaevola</a:t>
            </a:r>
            <a:r>
              <a:rPr kumimoji="1" lang="en-US" altLang="ja-JP" dirty="0"/>
              <a:t> </a:t>
            </a:r>
            <a:r>
              <a:rPr kumimoji="1" lang="en-US" altLang="ja-JP" dirty="0" err="1"/>
              <a:t>vivendum</a:t>
            </a:r>
            <a:r>
              <a:rPr kumimoji="1" lang="en-US" altLang="ja-JP" dirty="0"/>
              <a:t> et. Ex </a:t>
            </a:r>
            <a:r>
              <a:rPr kumimoji="1" lang="en-US" altLang="ja-JP" dirty="0" err="1"/>
              <a:t>eum</a:t>
            </a:r>
            <a:r>
              <a:rPr kumimoji="1" lang="en-US" altLang="ja-JP" dirty="0"/>
              <a:t> </a:t>
            </a:r>
            <a:r>
              <a:rPr kumimoji="1" lang="en-US" altLang="ja-JP" dirty="0" err="1"/>
              <a:t>ceteros</a:t>
            </a:r>
            <a:r>
              <a:rPr kumimoji="1" lang="en-US" altLang="ja-JP" dirty="0"/>
              <a:t> </a:t>
            </a:r>
            <a:r>
              <a:rPr kumimoji="1" lang="en-US" altLang="ja-JP" dirty="0" err="1"/>
              <a:t>offendit</a:t>
            </a:r>
            <a:r>
              <a:rPr kumimoji="1" lang="en-US" altLang="ja-JP" dirty="0"/>
              <a:t> </a:t>
            </a:r>
            <a:r>
              <a:rPr kumimoji="1" lang="en-US" altLang="ja-JP" dirty="0" err="1"/>
              <a:t>dissentias</a:t>
            </a:r>
            <a:r>
              <a:rPr kumimoji="1" lang="en-US" altLang="ja-JP" dirty="0"/>
              <a:t>, </a:t>
            </a:r>
            <a:r>
              <a:rPr kumimoji="1" lang="en-US" altLang="ja-JP" dirty="0" err="1"/>
              <a:t>augue</a:t>
            </a:r>
            <a:r>
              <a:rPr kumimoji="1" lang="en-US" altLang="ja-JP" dirty="0"/>
              <a:t> </a:t>
            </a:r>
            <a:r>
              <a:rPr kumimoji="1" lang="en-US" altLang="ja-JP" dirty="0" err="1"/>
              <a:t>solet</a:t>
            </a:r>
            <a:r>
              <a:rPr kumimoji="1" lang="en-US" altLang="ja-JP" dirty="0"/>
              <a:t> </a:t>
            </a:r>
            <a:r>
              <a:rPr kumimoji="1" lang="en-US" altLang="ja-JP" dirty="0" err="1"/>
              <a:t>possim</a:t>
            </a:r>
            <a:r>
              <a:rPr kumimoji="1" lang="en-US" altLang="ja-JP" dirty="0"/>
              <a:t> </a:t>
            </a:r>
            <a:r>
              <a:rPr kumimoji="1" lang="en-US" altLang="ja-JP" dirty="0" err="1"/>
              <a:t>mel</a:t>
            </a:r>
            <a:r>
              <a:rPr kumimoji="1" lang="en-US" altLang="ja-JP" dirty="0"/>
              <a:t> ex.</a:t>
            </a:r>
            <a:endParaRPr kumimoji="1" lang="ja-JP" altLang="en-US" dirty="0"/>
          </a:p>
        </p:txBody>
      </p:sp>
      <p:sp>
        <p:nvSpPr>
          <p:cNvPr id="11" name="テキスト プレースホルダー 10"/>
          <p:cNvSpPr>
            <a:spLocks noGrp="1"/>
          </p:cNvSpPr>
          <p:nvPr>
            <p:ph type="body" sz="quarter" idx="13"/>
          </p:nvPr>
        </p:nvSpPr>
        <p:spPr/>
        <p:txBody>
          <a:bodyPr/>
          <a:lstStyle/>
          <a:p>
            <a:r>
              <a:rPr kumimoji="1" lang="en-US" altLang="ja-JP" dirty="0"/>
              <a:t>Configuration</a:t>
            </a:r>
            <a:endParaRPr kumimoji="1" lang="ja-JP" altLang="en-US" dirty="0"/>
          </a:p>
        </p:txBody>
      </p:sp>
      <p:sp>
        <p:nvSpPr>
          <p:cNvPr id="12" name="テキスト プレースホルダー 11"/>
          <p:cNvSpPr>
            <a:spLocks noGrp="1"/>
          </p:cNvSpPr>
          <p:nvPr>
            <p:ph type="body" sz="quarter" idx="14"/>
          </p:nvPr>
        </p:nvSpPr>
        <p:spPr/>
        <p:txBody>
          <a:bodyPr/>
          <a:lstStyle/>
          <a:p>
            <a:r>
              <a:rPr kumimoji="1" lang="en-US" altLang="ja-JP" dirty="0" err="1"/>
              <a:t>Recusabo</a:t>
            </a:r>
            <a:r>
              <a:rPr kumimoji="1" lang="en-US" altLang="ja-JP" dirty="0"/>
              <a:t> </a:t>
            </a:r>
            <a:r>
              <a:rPr kumimoji="1" lang="en-US" altLang="ja-JP" dirty="0" err="1"/>
              <a:t>dissentias</a:t>
            </a:r>
            <a:r>
              <a:rPr kumimoji="1" lang="en-US" altLang="ja-JP" dirty="0"/>
              <a:t> sit </a:t>
            </a:r>
            <a:r>
              <a:rPr kumimoji="1" lang="en-US" altLang="ja-JP" dirty="0" err="1"/>
              <a:t>ut</a:t>
            </a:r>
            <a:r>
              <a:rPr kumimoji="1" lang="en-US" altLang="ja-JP" dirty="0"/>
              <a:t>, </a:t>
            </a:r>
            <a:r>
              <a:rPr kumimoji="1" lang="en-US" altLang="ja-JP" dirty="0" err="1"/>
              <a:t>ei</a:t>
            </a:r>
            <a:r>
              <a:rPr kumimoji="1" lang="en-US" altLang="ja-JP" dirty="0"/>
              <a:t> </a:t>
            </a:r>
            <a:r>
              <a:rPr kumimoji="1" lang="en-US" altLang="ja-JP" dirty="0" err="1"/>
              <a:t>doctus</a:t>
            </a:r>
            <a:r>
              <a:rPr kumimoji="1" lang="en-US" altLang="ja-JP" dirty="0"/>
              <a:t> </a:t>
            </a:r>
            <a:r>
              <a:rPr kumimoji="1" lang="en-US" altLang="ja-JP" dirty="0" err="1"/>
              <a:t>iisque</a:t>
            </a:r>
            <a:r>
              <a:rPr kumimoji="1" lang="en-US" altLang="ja-JP" dirty="0"/>
              <a:t> </a:t>
            </a:r>
            <a:r>
              <a:rPr kumimoji="1" lang="en-US" altLang="ja-JP" dirty="0" err="1"/>
              <a:t>vulputate</a:t>
            </a:r>
            <a:r>
              <a:rPr kumimoji="1" lang="en-US" altLang="ja-JP" dirty="0"/>
              <a:t> </a:t>
            </a:r>
            <a:r>
              <a:rPr kumimoji="1" lang="en-US" altLang="ja-JP" dirty="0" err="1"/>
              <a:t>nam</a:t>
            </a:r>
            <a:r>
              <a:rPr kumimoji="1" lang="en-US" altLang="ja-JP" dirty="0"/>
              <a:t>. In quo </a:t>
            </a:r>
            <a:r>
              <a:rPr kumimoji="1" lang="en-US" altLang="ja-JP" dirty="0" err="1"/>
              <a:t>diam</a:t>
            </a:r>
            <a:r>
              <a:rPr kumimoji="1" lang="en-US" altLang="ja-JP" dirty="0"/>
              <a:t> </a:t>
            </a:r>
            <a:r>
              <a:rPr kumimoji="1" lang="en-US" altLang="ja-JP" dirty="0" err="1"/>
              <a:t>assum</a:t>
            </a:r>
            <a:r>
              <a:rPr kumimoji="1" lang="en-US" altLang="ja-JP" dirty="0"/>
              <a:t> </a:t>
            </a:r>
            <a:r>
              <a:rPr kumimoji="1" lang="en-US" altLang="ja-JP" dirty="0" err="1"/>
              <a:t>abhorreant</a:t>
            </a:r>
            <a:r>
              <a:rPr kumimoji="1" lang="en-US" altLang="ja-JP" dirty="0"/>
              <a:t>, </a:t>
            </a:r>
            <a:r>
              <a:rPr kumimoji="1" lang="en-US" altLang="ja-JP" dirty="0" err="1"/>
              <a:t>ut</a:t>
            </a:r>
            <a:r>
              <a:rPr kumimoji="1" lang="en-US" altLang="ja-JP" dirty="0"/>
              <a:t> ipsum </a:t>
            </a:r>
            <a:r>
              <a:rPr kumimoji="1" lang="en-US" altLang="ja-JP" dirty="0" err="1"/>
              <a:t>legimus</a:t>
            </a:r>
            <a:r>
              <a:rPr kumimoji="1" lang="en-US" altLang="ja-JP" dirty="0"/>
              <a:t> sea. </a:t>
            </a:r>
            <a:r>
              <a:rPr kumimoji="1" lang="en-US" altLang="ja-JP" dirty="0" err="1"/>
              <a:t>Aliquip</a:t>
            </a:r>
            <a:r>
              <a:rPr kumimoji="1" lang="en-US" altLang="ja-JP" dirty="0"/>
              <a:t> </a:t>
            </a:r>
            <a:r>
              <a:rPr kumimoji="1" lang="en-US" altLang="ja-JP" dirty="0" err="1"/>
              <a:t>salutandi</a:t>
            </a:r>
            <a:r>
              <a:rPr kumimoji="1" lang="en-US" altLang="ja-JP" dirty="0"/>
              <a:t> cu </a:t>
            </a:r>
            <a:r>
              <a:rPr kumimoji="1" lang="en-US" altLang="ja-JP" dirty="0" err="1"/>
              <a:t>eam</a:t>
            </a:r>
            <a:r>
              <a:rPr kumimoji="1" lang="en-US" altLang="ja-JP" dirty="0"/>
              <a:t>. </a:t>
            </a:r>
            <a:r>
              <a:rPr kumimoji="1" lang="en-US" altLang="ja-JP" dirty="0" err="1"/>
              <a:t>Gloriatur</a:t>
            </a:r>
            <a:r>
              <a:rPr kumimoji="1" lang="en-US" altLang="ja-JP" dirty="0"/>
              <a:t> </a:t>
            </a:r>
            <a:r>
              <a:rPr kumimoji="1" lang="en-US" altLang="ja-JP" dirty="0" err="1"/>
              <a:t>referrentur</a:t>
            </a:r>
            <a:r>
              <a:rPr kumimoji="1" lang="en-US" altLang="ja-JP" dirty="0"/>
              <a:t> </a:t>
            </a:r>
            <a:r>
              <a:rPr kumimoji="1" lang="en-US" altLang="ja-JP" dirty="0" err="1"/>
              <a:t>ut</a:t>
            </a:r>
            <a:r>
              <a:rPr kumimoji="1" lang="en-US" altLang="ja-JP" dirty="0"/>
              <a:t> sea, no vim </a:t>
            </a:r>
            <a:r>
              <a:rPr kumimoji="1" lang="en-US" altLang="ja-JP" dirty="0" err="1"/>
              <a:t>vero</a:t>
            </a:r>
            <a:r>
              <a:rPr kumimoji="1" lang="en-US" altLang="ja-JP" dirty="0"/>
              <a:t> </a:t>
            </a:r>
            <a:r>
              <a:rPr kumimoji="1" lang="en-US" altLang="ja-JP" dirty="0" err="1"/>
              <a:t>posidonium</a:t>
            </a:r>
            <a:r>
              <a:rPr kumimoji="1" lang="en-US" altLang="ja-JP" dirty="0"/>
              <a:t>, </a:t>
            </a:r>
            <a:r>
              <a:rPr kumimoji="1" lang="en-US" altLang="ja-JP" dirty="0" err="1"/>
              <a:t>vidit</a:t>
            </a:r>
            <a:r>
              <a:rPr kumimoji="1" lang="en-US" altLang="ja-JP" dirty="0"/>
              <a:t> </a:t>
            </a:r>
            <a:r>
              <a:rPr kumimoji="1" lang="en-US" altLang="ja-JP" dirty="0" err="1"/>
              <a:t>salutandi</a:t>
            </a:r>
            <a:r>
              <a:rPr kumimoji="1" lang="en-US" altLang="ja-JP" dirty="0"/>
              <a:t> </a:t>
            </a:r>
            <a:r>
              <a:rPr kumimoji="1" lang="en-US" altLang="ja-JP" dirty="0" err="1"/>
              <a:t>consequuntur</a:t>
            </a:r>
            <a:r>
              <a:rPr kumimoji="1" lang="en-US" altLang="ja-JP" dirty="0"/>
              <a:t> no per. </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Communication</a:t>
            </a:r>
            <a:endParaRPr kumimoji="1" lang="ja-JP" altLang="en-US" dirty="0"/>
          </a:p>
        </p:txBody>
      </p:sp>
      <p:sp>
        <p:nvSpPr>
          <p:cNvPr id="14" name="テキスト プレースホルダー 13"/>
          <p:cNvSpPr>
            <a:spLocks noGrp="1"/>
          </p:cNvSpPr>
          <p:nvPr>
            <p:ph type="body" sz="quarter" idx="16"/>
          </p:nvPr>
        </p:nvSpPr>
        <p:spPr/>
        <p:txBody>
          <a:bodyPr/>
          <a:lstStyle/>
          <a:p>
            <a:r>
              <a:rPr kumimoji="1" lang="en-US" altLang="ja-JP" dirty="0" err="1"/>
              <a:t>Sed</a:t>
            </a:r>
            <a:r>
              <a:rPr kumimoji="1" lang="en-US" altLang="ja-JP" dirty="0"/>
              <a:t> </a:t>
            </a:r>
            <a:r>
              <a:rPr kumimoji="1" lang="en-US" altLang="ja-JP" dirty="0" err="1"/>
              <a:t>ut</a:t>
            </a:r>
            <a:r>
              <a:rPr kumimoji="1" lang="en-US" altLang="ja-JP" dirty="0"/>
              <a:t> </a:t>
            </a:r>
            <a:r>
              <a:rPr kumimoji="1" lang="en-US" altLang="ja-JP" dirty="0" err="1"/>
              <a:t>wisi</a:t>
            </a:r>
            <a:r>
              <a:rPr kumimoji="1" lang="en-US" altLang="ja-JP" dirty="0"/>
              <a:t> </a:t>
            </a:r>
            <a:r>
              <a:rPr kumimoji="1" lang="en-US" altLang="ja-JP" dirty="0" err="1"/>
              <a:t>debet</a:t>
            </a:r>
            <a:r>
              <a:rPr kumimoji="1" lang="en-US" altLang="ja-JP" dirty="0"/>
              <a:t> </a:t>
            </a:r>
            <a:r>
              <a:rPr kumimoji="1" lang="en-US" altLang="ja-JP" dirty="0" err="1"/>
              <a:t>sententiae</a:t>
            </a:r>
            <a:r>
              <a:rPr kumimoji="1" lang="en-US" altLang="ja-JP" dirty="0"/>
              <a:t>, </a:t>
            </a:r>
            <a:r>
              <a:rPr kumimoji="1" lang="en-US" altLang="ja-JP" dirty="0" err="1"/>
              <a:t>decore</a:t>
            </a:r>
            <a:r>
              <a:rPr kumimoji="1" lang="en-US" altLang="ja-JP" dirty="0"/>
              <a:t> </a:t>
            </a:r>
            <a:r>
              <a:rPr kumimoji="1" lang="en-US" altLang="ja-JP" dirty="0" err="1"/>
              <a:t>iisque</a:t>
            </a:r>
            <a:r>
              <a:rPr kumimoji="1" lang="en-US" altLang="ja-JP" dirty="0"/>
              <a:t> </a:t>
            </a:r>
            <a:r>
              <a:rPr kumimoji="1" lang="en-US" altLang="ja-JP" dirty="0" err="1"/>
              <a:t>reprimique</a:t>
            </a:r>
            <a:r>
              <a:rPr kumimoji="1" lang="en-US" altLang="ja-JP" dirty="0"/>
              <a:t> </a:t>
            </a:r>
            <a:r>
              <a:rPr kumimoji="1" lang="en-US" altLang="ja-JP" dirty="0" err="1"/>
              <a:t>ea</a:t>
            </a:r>
            <a:r>
              <a:rPr kumimoji="1" lang="en-US" altLang="ja-JP" dirty="0"/>
              <a:t> sea, </a:t>
            </a:r>
            <a:r>
              <a:rPr kumimoji="1" lang="en-US" altLang="ja-JP" dirty="0" err="1"/>
              <a:t>porro</a:t>
            </a:r>
            <a:r>
              <a:rPr kumimoji="1" lang="en-US" altLang="ja-JP" dirty="0"/>
              <a:t> fugit vim id. </a:t>
            </a:r>
            <a:r>
              <a:rPr kumimoji="1" lang="en-US" altLang="ja-JP" dirty="0" err="1"/>
              <a:t>Numquam</a:t>
            </a:r>
            <a:r>
              <a:rPr kumimoji="1" lang="en-US" altLang="ja-JP" dirty="0"/>
              <a:t> </a:t>
            </a:r>
            <a:r>
              <a:rPr kumimoji="1" lang="en-US" altLang="ja-JP" dirty="0" err="1"/>
              <a:t>epicurei</a:t>
            </a:r>
            <a:r>
              <a:rPr kumimoji="1" lang="en-US" altLang="ja-JP" dirty="0"/>
              <a:t> </a:t>
            </a:r>
            <a:r>
              <a:rPr kumimoji="1" lang="en-US" altLang="ja-JP" dirty="0" err="1"/>
              <a:t>scribentur</a:t>
            </a:r>
            <a:r>
              <a:rPr kumimoji="1" lang="en-US" altLang="ja-JP" dirty="0"/>
              <a:t> no sit, ex </a:t>
            </a:r>
            <a:r>
              <a:rPr kumimoji="1" lang="en-US" altLang="ja-JP" dirty="0" err="1"/>
              <a:t>tritani</a:t>
            </a:r>
            <a:r>
              <a:rPr kumimoji="1" lang="en-US" altLang="ja-JP" dirty="0"/>
              <a:t> </a:t>
            </a:r>
            <a:r>
              <a:rPr kumimoji="1" lang="en-US" altLang="ja-JP" dirty="0" err="1"/>
              <a:t>legimus</a:t>
            </a:r>
            <a:r>
              <a:rPr kumimoji="1" lang="en-US" altLang="ja-JP" dirty="0"/>
              <a:t> </a:t>
            </a:r>
            <a:r>
              <a:rPr kumimoji="1" lang="en-US" altLang="ja-JP" dirty="0" err="1"/>
              <a:t>copiosae</a:t>
            </a:r>
            <a:r>
              <a:rPr kumimoji="1" lang="en-US" altLang="ja-JP" dirty="0"/>
              <a:t> </a:t>
            </a:r>
            <a:r>
              <a:rPr kumimoji="1" lang="en-US" altLang="ja-JP" dirty="0" err="1"/>
              <a:t>mel</a:t>
            </a:r>
            <a:r>
              <a:rPr kumimoji="1" lang="en-US" altLang="ja-JP" dirty="0"/>
              <a:t>. </a:t>
            </a:r>
            <a:r>
              <a:rPr kumimoji="1" lang="en-US" altLang="ja-JP" dirty="0" err="1"/>
              <a:t>Eius</a:t>
            </a:r>
            <a:r>
              <a:rPr kumimoji="1" lang="en-US" altLang="ja-JP" dirty="0"/>
              <a:t> </a:t>
            </a:r>
            <a:r>
              <a:rPr kumimoji="1" lang="en-US" altLang="ja-JP" dirty="0" err="1"/>
              <a:t>simul</a:t>
            </a:r>
            <a:r>
              <a:rPr kumimoji="1" lang="en-US" altLang="ja-JP" dirty="0"/>
              <a:t> </a:t>
            </a:r>
            <a:r>
              <a:rPr kumimoji="1" lang="en-US" altLang="ja-JP" dirty="0" err="1"/>
              <a:t>delicata</a:t>
            </a:r>
            <a:r>
              <a:rPr kumimoji="1" lang="en-US" altLang="ja-JP" dirty="0"/>
              <a:t> et </a:t>
            </a:r>
            <a:r>
              <a:rPr kumimoji="1" lang="en-US" altLang="ja-JP" dirty="0" err="1"/>
              <a:t>nec</a:t>
            </a:r>
            <a:r>
              <a:rPr kumimoji="1" lang="en-US" altLang="ja-JP" dirty="0"/>
              <a:t>, et </a:t>
            </a:r>
            <a:r>
              <a:rPr kumimoji="1" lang="en-US" altLang="ja-JP" dirty="0" err="1"/>
              <a:t>modo</a:t>
            </a:r>
            <a:r>
              <a:rPr kumimoji="1" lang="en-US" altLang="ja-JP" dirty="0"/>
              <a:t> </a:t>
            </a:r>
            <a:r>
              <a:rPr kumimoji="1" lang="en-US" altLang="ja-JP" dirty="0" err="1"/>
              <a:t>dicant</a:t>
            </a:r>
            <a:r>
              <a:rPr kumimoji="1" lang="en-US" altLang="ja-JP" dirty="0"/>
              <a:t> </a:t>
            </a:r>
            <a:r>
              <a:rPr kumimoji="1" lang="en-US" altLang="ja-JP" dirty="0" err="1"/>
              <a:t>bonorum</a:t>
            </a:r>
            <a:r>
              <a:rPr kumimoji="1" lang="en-US" altLang="ja-JP" dirty="0"/>
              <a:t> </a:t>
            </a:r>
            <a:r>
              <a:rPr kumimoji="1" lang="en-US" altLang="ja-JP" dirty="0" err="1"/>
              <a:t>eum</a:t>
            </a:r>
            <a:r>
              <a:rPr kumimoji="1" lang="en-US" altLang="ja-JP" dirty="0"/>
              <a:t>, </a:t>
            </a:r>
            <a:r>
              <a:rPr kumimoji="1" lang="en-US" altLang="ja-JP" dirty="0" err="1"/>
              <a:t>primis</a:t>
            </a:r>
            <a:r>
              <a:rPr kumimoji="1" lang="en-US" altLang="ja-JP" dirty="0"/>
              <a:t> </a:t>
            </a:r>
            <a:r>
              <a:rPr kumimoji="1" lang="en-US" altLang="ja-JP" dirty="0" err="1"/>
              <a:t>eirmod</a:t>
            </a:r>
            <a:r>
              <a:rPr kumimoji="1" lang="en-US" altLang="ja-JP" dirty="0"/>
              <a:t> </a:t>
            </a:r>
            <a:r>
              <a:rPr kumimoji="1" lang="en-US" altLang="ja-JP" dirty="0" err="1"/>
              <a:t>ius</a:t>
            </a:r>
            <a:r>
              <a:rPr kumimoji="1" lang="en-US" altLang="ja-JP" dirty="0"/>
              <a:t> in.</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a:t>Balance</a:t>
            </a:r>
            <a:endParaRPr kumimoji="1" lang="ja-JP" altLang="en-US" dirty="0"/>
          </a:p>
        </p:txBody>
      </p:sp>
    </p:spTree>
    <p:extLst>
      <p:ext uri="{BB962C8B-B14F-4D97-AF65-F5344CB8AC3E}">
        <p14:creationId xmlns:p14="http://schemas.microsoft.com/office/powerpoint/2010/main" val="2608214625"/>
      </p:ext>
    </p:extLst>
  </p:cSld>
  <p:clrMapOvr>
    <a:masterClrMapping/>
  </p:clrMapOvr>
  <mc:AlternateContent xmlns:mc="http://schemas.openxmlformats.org/markup-compatibility/2006" xmlns:p14="http://schemas.microsoft.com/office/powerpoint/2010/main">
    <mc:Choice Requires="p14">
      <p:transition spd="slow" p14:dur="800" advTm="5502">
        <p14:flythrough/>
      </p:transition>
    </mc:Choice>
    <mc:Fallback xmlns="">
      <p:transition spd="slow" advTm="5502">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4 Core Pieces</a:t>
            </a:r>
            <a:endParaRPr kumimoji="1" lang="ja-JP" altLang="en-US" dirty="0"/>
          </a:p>
        </p:txBody>
      </p:sp>
      <p:sp>
        <p:nvSpPr>
          <p:cNvPr id="3" name="フッター プレースホルダー 2"/>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56</a:t>
            </a:fld>
            <a:endParaRPr lang="en-US" dirty="0"/>
          </a:p>
        </p:txBody>
      </p:sp>
      <p:sp>
        <p:nvSpPr>
          <p:cNvPr id="15" name="テキスト プレースホルダー 14"/>
          <p:cNvSpPr>
            <a:spLocks noGrp="1"/>
          </p:cNvSpPr>
          <p:nvPr>
            <p:ph type="body" sz="quarter" idx="23"/>
          </p:nvPr>
        </p:nvSpPr>
        <p:spPr/>
        <p:txBody>
          <a:bodyPr/>
          <a:lstStyle/>
          <a:p>
            <a:r>
              <a:rPr kumimoji="1" lang="en-US" altLang="ja-JP" dirty="0" err="1"/>
              <a:t>Ridens</a:t>
            </a:r>
            <a:r>
              <a:rPr kumimoji="1" lang="en-US" altLang="ja-JP" dirty="0"/>
              <a:t> </a:t>
            </a:r>
            <a:r>
              <a:rPr kumimoji="1" lang="en-US" altLang="ja-JP" dirty="0" err="1"/>
              <a:t>dictas</a:t>
            </a:r>
            <a:r>
              <a:rPr kumimoji="1" lang="en-US" altLang="ja-JP" dirty="0"/>
              <a:t> </a:t>
            </a:r>
            <a:r>
              <a:rPr kumimoji="1" lang="en-US" altLang="ja-JP" dirty="0" err="1"/>
              <a:t>deleniti</a:t>
            </a:r>
            <a:r>
              <a:rPr kumimoji="1" lang="en-US" altLang="ja-JP" dirty="0"/>
              <a:t> vis </a:t>
            </a:r>
            <a:r>
              <a:rPr kumimoji="1" lang="en-US" altLang="ja-JP" dirty="0" err="1"/>
              <a:t>ei</a:t>
            </a:r>
            <a:r>
              <a:rPr kumimoji="1" lang="en-US" altLang="ja-JP" dirty="0"/>
              <a:t>, </a:t>
            </a:r>
            <a:r>
              <a:rPr kumimoji="1" lang="en-US" altLang="ja-JP" dirty="0" err="1"/>
              <a:t>labore</a:t>
            </a:r>
            <a:r>
              <a:rPr kumimoji="1" lang="en-US" altLang="ja-JP" dirty="0"/>
              <a:t> </a:t>
            </a:r>
            <a:r>
              <a:rPr kumimoji="1" lang="en-US" altLang="ja-JP" dirty="0" err="1"/>
              <a:t>quaeque</a:t>
            </a:r>
            <a:r>
              <a:rPr kumimoji="1" lang="en-US" altLang="ja-JP" dirty="0"/>
              <a:t> </a:t>
            </a:r>
            <a:r>
              <a:rPr kumimoji="1" lang="en-US" altLang="ja-JP" dirty="0" err="1"/>
              <a:t>est</a:t>
            </a:r>
            <a:r>
              <a:rPr kumimoji="1" lang="en-US" altLang="ja-JP" dirty="0"/>
              <a:t> ea. </a:t>
            </a:r>
            <a:r>
              <a:rPr kumimoji="1" lang="en-US" altLang="ja-JP" dirty="0" err="1"/>
              <a:t>Affert</a:t>
            </a:r>
            <a:r>
              <a:rPr kumimoji="1" lang="en-US" altLang="ja-JP" dirty="0"/>
              <a:t> </a:t>
            </a:r>
            <a:r>
              <a:rPr kumimoji="1" lang="en-US" altLang="ja-JP" dirty="0" err="1"/>
              <a:t>senserit</a:t>
            </a:r>
            <a:r>
              <a:rPr kumimoji="1" lang="en-US" altLang="ja-JP" dirty="0"/>
              <a:t> ad </a:t>
            </a:r>
            <a:r>
              <a:rPr kumimoji="1" lang="en-US" altLang="ja-JP" dirty="0" err="1"/>
              <a:t>eam</a:t>
            </a:r>
            <a:r>
              <a:rPr kumimoji="1" lang="en-US" altLang="ja-JP" dirty="0"/>
              <a:t>, </a:t>
            </a:r>
            <a:r>
              <a:rPr kumimoji="1" lang="en-US" altLang="ja-JP" dirty="0" err="1"/>
              <a:t>scripta</a:t>
            </a:r>
            <a:r>
              <a:rPr kumimoji="1" lang="en-US" altLang="ja-JP" dirty="0"/>
              <a:t> </a:t>
            </a:r>
            <a:r>
              <a:rPr kumimoji="1" lang="en-US" altLang="ja-JP" dirty="0" err="1"/>
              <a:t>consequuntur</a:t>
            </a:r>
            <a:r>
              <a:rPr kumimoji="1" lang="en-US" altLang="ja-JP" dirty="0"/>
              <a:t> </a:t>
            </a:r>
            <a:r>
              <a:rPr kumimoji="1" lang="en-US" altLang="ja-JP" dirty="0" err="1"/>
              <a:t>eu</a:t>
            </a:r>
            <a:r>
              <a:rPr kumimoji="1" lang="en-US" altLang="ja-JP" dirty="0"/>
              <a:t> vis, posse </a:t>
            </a:r>
            <a:r>
              <a:rPr kumimoji="1" lang="en-US" altLang="ja-JP" dirty="0" err="1"/>
              <a:t>eloquentiam</a:t>
            </a:r>
            <a:r>
              <a:rPr kumimoji="1" lang="en-US" altLang="ja-JP" dirty="0"/>
              <a:t> </a:t>
            </a:r>
            <a:r>
              <a:rPr kumimoji="1" lang="en-US" altLang="ja-JP" dirty="0" err="1"/>
              <a:t>eu</a:t>
            </a:r>
            <a:r>
              <a:rPr kumimoji="1" lang="en-US" altLang="ja-JP" dirty="0"/>
              <a:t> vel.</a:t>
            </a:r>
            <a:endParaRPr kumimoji="1" lang="ja-JP" altLang="en-US" dirty="0"/>
          </a:p>
        </p:txBody>
      </p:sp>
      <p:sp>
        <p:nvSpPr>
          <p:cNvPr id="16" name="テキスト プレースホルダー 15"/>
          <p:cNvSpPr>
            <a:spLocks noGrp="1"/>
          </p:cNvSpPr>
          <p:nvPr>
            <p:ph type="body" sz="quarter" idx="24"/>
          </p:nvPr>
        </p:nvSpPr>
        <p:spPr/>
        <p:txBody>
          <a:bodyPr/>
          <a:lstStyle/>
          <a:p>
            <a:r>
              <a:rPr kumimoji="1" lang="en-US" altLang="ja-JP" dirty="0"/>
              <a:t>Intelligence</a:t>
            </a:r>
            <a:endParaRPr kumimoji="1" lang="ja-JP" altLang="en-US" dirty="0"/>
          </a:p>
        </p:txBody>
      </p:sp>
      <p:sp>
        <p:nvSpPr>
          <p:cNvPr id="17" name="テキスト プレースホルダー 16"/>
          <p:cNvSpPr>
            <a:spLocks noGrp="1"/>
          </p:cNvSpPr>
          <p:nvPr>
            <p:ph type="body" sz="quarter" idx="25"/>
          </p:nvPr>
        </p:nvSpPr>
        <p:spPr/>
        <p:txBody>
          <a:bodyPr/>
          <a:lstStyle/>
          <a:p>
            <a:r>
              <a:rPr kumimoji="1" lang="en-US" altLang="ja-JP" dirty="0" err="1"/>
              <a:t>Sed</a:t>
            </a:r>
            <a:r>
              <a:rPr kumimoji="1" lang="en-US" altLang="ja-JP" dirty="0"/>
              <a:t> </a:t>
            </a:r>
            <a:r>
              <a:rPr kumimoji="1" lang="en-US" altLang="ja-JP" dirty="0" err="1"/>
              <a:t>ut</a:t>
            </a:r>
            <a:r>
              <a:rPr kumimoji="1" lang="en-US" altLang="ja-JP" dirty="0"/>
              <a:t> </a:t>
            </a:r>
            <a:r>
              <a:rPr kumimoji="1" lang="en-US" altLang="ja-JP" dirty="0" err="1"/>
              <a:t>nibh</a:t>
            </a:r>
            <a:r>
              <a:rPr kumimoji="1" lang="en-US" altLang="ja-JP" dirty="0"/>
              <a:t> </a:t>
            </a:r>
            <a:r>
              <a:rPr kumimoji="1" lang="en-US" altLang="ja-JP" dirty="0" err="1"/>
              <a:t>patrioque</a:t>
            </a:r>
            <a:r>
              <a:rPr kumimoji="1" lang="en-US" altLang="ja-JP" dirty="0"/>
              <a:t>, ad </a:t>
            </a:r>
            <a:r>
              <a:rPr kumimoji="1" lang="en-US" altLang="ja-JP" dirty="0" err="1"/>
              <a:t>illud</a:t>
            </a:r>
            <a:r>
              <a:rPr kumimoji="1" lang="en-US" altLang="ja-JP" dirty="0"/>
              <a:t> </a:t>
            </a:r>
            <a:r>
              <a:rPr kumimoji="1" lang="en-US" altLang="ja-JP" dirty="0" err="1"/>
              <a:t>erroribus</a:t>
            </a:r>
            <a:r>
              <a:rPr kumimoji="1" lang="en-US" altLang="ja-JP" dirty="0"/>
              <a:t> </a:t>
            </a:r>
            <a:r>
              <a:rPr kumimoji="1" lang="en-US" altLang="ja-JP" dirty="0" err="1"/>
              <a:t>eum</a:t>
            </a:r>
            <a:r>
              <a:rPr kumimoji="1" lang="en-US" altLang="ja-JP" dirty="0"/>
              <a:t>. An </a:t>
            </a:r>
            <a:r>
              <a:rPr kumimoji="1" lang="en-US" altLang="ja-JP" dirty="0" err="1"/>
              <a:t>labores</a:t>
            </a:r>
            <a:r>
              <a:rPr kumimoji="1" lang="en-US" altLang="ja-JP" dirty="0"/>
              <a:t> </a:t>
            </a:r>
            <a:r>
              <a:rPr kumimoji="1" lang="en-US" altLang="ja-JP" dirty="0" err="1"/>
              <a:t>noluisse</a:t>
            </a:r>
            <a:r>
              <a:rPr kumimoji="1" lang="en-US" altLang="ja-JP" dirty="0"/>
              <a:t> </a:t>
            </a:r>
            <a:r>
              <a:rPr kumimoji="1" lang="en-US" altLang="ja-JP" dirty="0" err="1"/>
              <a:t>liberavisse</a:t>
            </a:r>
            <a:r>
              <a:rPr kumimoji="1" lang="en-US" altLang="ja-JP" dirty="0"/>
              <a:t> his, </a:t>
            </a:r>
            <a:r>
              <a:rPr kumimoji="1" lang="en-US" altLang="ja-JP" dirty="0" err="1"/>
              <a:t>summo</a:t>
            </a:r>
            <a:r>
              <a:rPr kumimoji="1" lang="en-US" altLang="ja-JP" dirty="0"/>
              <a:t> </a:t>
            </a:r>
            <a:r>
              <a:rPr kumimoji="1" lang="en-US" altLang="ja-JP" dirty="0" err="1"/>
              <a:t>civibus</a:t>
            </a:r>
            <a:r>
              <a:rPr kumimoji="1" lang="en-US" altLang="ja-JP" dirty="0"/>
              <a:t> an sea. Per </a:t>
            </a:r>
            <a:r>
              <a:rPr kumimoji="1" lang="en-US" altLang="ja-JP" dirty="0" err="1"/>
              <a:t>evertitur</a:t>
            </a:r>
            <a:r>
              <a:rPr kumimoji="1" lang="en-US" altLang="ja-JP" dirty="0"/>
              <a:t> </a:t>
            </a:r>
            <a:r>
              <a:rPr kumimoji="1" lang="en-US" altLang="ja-JP" dirty="0" err="1"/>
              <a:t>necessitatibus</a:t>
            </a:r>
            <a:r>
              <a:rPr kumimoji="1" lang="en-US" altLang="ja-JP" dirty="0"/>
              <a:t> in.</a:t>
            </a:r>
            <a:endParaRPr kumimoji="1" lang="ja-JP" altLang="en-US" dirty="0"/>
          </a:p>
        </p:txBody>
      </p:sp>
      <p:sp>
        <p:nvSpPr>
          <p:cNvPr id="18" name="テキスト プレースホルダー 17"/>
          <p:cNvSpPr>
            <a:spLocks noGrp="1"/>
          </p:cNvSpPr>
          <p:nvPr>
            <p:ph type="body" sz="quarter" idx="26"/>
          </p:nvPr>
        </p:nvSpPr>
        <p:spPr/>
        <p:txBody>
          <a:bodyPr/>
          <a:lstStyle/>
          <a:p>
            <a:r>
              <a:rPr kumimoji="1" lang="en-US" altLang="ja-JP" dirty="0"/>
              <a:t>Time saving</a:t>
            </a:r>
            <a:endParaRPr kumimoji="1" lang="ja-JP" altLang="en-US" dirty="0"/>
          </a:p>
        </p:txBody>
      </p:sp>
      <p:sp>
        <p:nvSpPr>
          <p:cNvPr id="13" name="テキスト プレースホルダー 12"/>
          <p:cNvSpPr>
            <a:spLocks noGrp="1"/>
          </p:cNvSpPr>
          <p:nvPr>
            <p:ph type="body" sz="quarter" idx="16"/>
          </p:nvPr>
        </p:nvSpPr>
        <p:spPr/>
        <p:txBody>
          <a:bodyPr/>
          <a:lstStyle/>
          <a:p>
            <a:r>
              <a:rPr kumimoji="1" lang="en-US" altLang="ja-JP" dirty="0" err="1"/>
              <a:t>Sed</a:t>
            </a:r>
            <a:r>
              <a:rPr kumimoji="1" lang="en-US" altLang="ja-JP" dirty="0"/>
              <a:t> </a:t>
            </a:r>
            <a:r>
              <a:rPr kumimoji="1" lang="en-US" altLang="ja-JP" dirty="0" err="1"/>
              <a:t>ponderum</a:t>
            </a:r>
            <a:r>
              <a:rPr kumimoji="1" lang="en-US" altLang="ja-JP" dirty="0"/>
              <a:t> </a:t>
            </a:r>
            <a:r>
              <a:rPr kumimoji="1" lang="en-US" altLang="ja-JP" dirty="0" err="1"/>
              <a:t>dissentiet</a:t>
            </a:r>
            <a:r>
              <a:rPr kumimoji="1" lang="en-US" altLang="ja-JP" dirty="0"/>
              <a:t> in, </a:t>
            </a:r>
            <a:r>
              <a:rPr kumimoji="1" lang="en-US" altLang="ja-JP" dirty="0" err="1"/>
              <a:t>ut</a:t>
            </a:r>
            <a:r>
              <a:rPr kumimoji="1" lang="en-US" altLang="ja-JP" dirty="0"/>
              <a:t> </a:t>
            </a:r>
            <a:r>
              <a:rPr kumimoji="1" lang="en-US" altLang="ja-JP" dirty="0" err="1"/>
              <a:t>errem</a:t>
            </a:r>
            <a:r>
              <a:rPr kumimoji="1" lang="en-US" altLang="ja-JP" dirty="0"/>
              <a:t> </a:t>
            </a:r>
            <a:r>
              <a:rPr kumimoji="1" lang="en-US" altLang="ja-JP" dirty="0" err="1"/>
              <a:t>ocurreret</a:t>
            </a:r>
            <a:r>
              <a:rPr kumimoji="1" lang="en-US" altLang="ja-JP" dirty="0"/>
              <a:t> </a:t>
            </a:r>
            <a:r>
              <a:rPr kumimoji="1" lang="en-US" altLang="ja-JP" dirty="0" err="1"/>
              <a:t>reprimique</a:t>
            </a:r>
            <a:r>
              <a:rPr kumimoji="1" lang="en-US" altLang="ja-JP" dirty="0"/>
              <a:t> </a:t>
            </a:r>
            <a:r>
              <a:rPr kumimoji="1" lang="en-US" altLang="ja-JP" dirty="0" err="1"/>
              <a:t>nam</a:t>
            </a:r>
            <a:r>
              <a:rPr kumimoji="1" lang="en-US" altLang="ja-JP" dirty="0"/>
              <a:t>, </a:t>
            </a:r>
          </a:p>
          <a:p>
            <a:r>
              <a:rPr kumimoji="1" lang="en-US" altLang="ja-JP" dirty="0" err="1"/>
              <a:t>possit</a:t>
            </a:r>
            <a:r>
              <a:rPr kumimoji="1" lang="en-US" altLang="ja-JP" dirty="0"/>
              <a:t> </a:t>
            </a:r>
            <a:r>
              <a:rPr kumimoji="1" lang="en-US" altLang="ja-JP" dirty="0" err="1"/>
              <a:t>viderer</a:t>
            </a:r>
            <a:r>
              <a:rPr kumimoji="1" lang="en-US" altLang="ja-JP" dirty="0"/>
              <a:t> </a:t>
            </a:r>
            <a:r>
              <a:rPr kumimoji="1" lang="en-US" altLang="ja-JP" dirty="0" err="1"/>
              <a:t>repudiandae</a:t>
            </a:r>
            <a:r>
              <a:rPr kumimoji="1" lang="en-US" altLang="ja-JP" dirty="0"/>
              <a:t> cum an.</a:t>
            </a:r>
            <a:endParaRPr kumimoji="1" lang="ja-JP" altLang="en-US" dirty="0"/>
          </a:p>
        </p:txBody>
      </p:sp>
      <p:sp>
        <p:nvSpPr>
          <p:cNvPr id="14" name="テキスト プレースホルダー 13"/>
          <p:cNvSpPr>
            <a:spLocks noGrp="1"/>
          </p:cNvSpPr>
          <p:nvPr>
            <p:ph type="body" sz="quarter" idx="17"/>
          </p:nvPr>
        </p:nvSpPr>
        <p:spPr/>
        <p:txBody>
          <a:bodyPr/>
          <a:lstStyle/>
          <a:p>
            <a:r>
              <a:rPr kumimoji="1" lang="en-US" altLang="ja-JP" dirty="0"/>
              <a:t>Strategy</a:t>
            </a:r>
            <a:endParaRPr kumimoji="1" lang="ja-JP" altLang="en-US" dirty="0"/>
          </a:p>
        </p:txBody>
      </p:sp>
      <p:sp>
        <p:nvSpPr>
          <p:cNvPr id="19" name="テキスト プレースホルダー 18"/>
          <p:cNvSpPr>
            <a:spLocks noGrp="1"/>
          </p:cNvSpPr>
          <p:nvPr>
            <p:ph type="body" sz="quarter" idx="27"/>
          </p:nvPr>
        </p:nvSpPr>
        <p:spPr/>
        <p:txBody>
          <a:bodyPr/>
          <a:lstStyle/>
          <a:p>
            <a:r>
              <a:rPr kumimoji="1" lang="en-US" altLang="ja-JP" dirty="0" err="1"/>
              <a:t>Ludus</a:t>
            </a:r>
            <a:r>
              <a:rPr kumimoji="1" lang="en-US" altLang="ja-JP" dirty="0"/>
              <a:t> </a:t>
            </a:r>
            <a:r>
              <a:rPr kumimoji="1" lang="en-US" altLang="ja-JP" dirty="0" err="1"/>
              <a:t>regione</a:t>
            </a:r>
            <a:r>
              <a:rPr kumimoji="1" lang="en-US" altLang="ja-JP" dirty="0"/>
              <a:t> his in. Quo ex mundi </a:t>
            </a:r>
            <a:r>
              <a:rPr kumimoji="1" lang="en-US" altLang="ja-JP" dirty="0" err="1"/>
              <a:t>alterum</a:t>
            </a:r>
            <a:r>
              <a:rPr kumimoji="1" lang="en-US" altLang="ja-JP" dirty="0"/>
              <a:t> </a:t>
            </a:r>
            <a:r>
              <a:rPr kumimoji="1" lang="en-US" altLang="ja-JP" dirty="0" err="1"/>
              <a:t>graecis</a:t>
            </a:r>
            <a:r>
              <a:rPr kumimoji="1" lang="en-US" altLang="ja-JP" dirty="0"/>
              <a:t>, </a:t>
            </a:r>
            <a:r>
              <a:rPr kumimoji="1" lang="en-US" altLang="ja-JP" dirty="0" err="1"/>
              <a:t>nisl</a:t>
            </a:r>
            <a:r>
              <a:rPr kumimoji="1" lang="en-US" altLang="ja-JP" dirty="0"/>
              <a:t> </a:t>
            </a:r>
            <a:r>
              <a:rPr kumimoji="1" lang="en-US" altLang="ja-JP" dirty="0" err="1"/>
              <a:t>nullam</a:t>
            </a:r>
            <a:r>
              <a:rPr kumimoji="1" lang="en-US" altLang="ja-JP" dirty="0"/>
              <a:t> </a:t>
            </a:r>
            <a:r>
              <a:rPr kumimoji="1" lang="en-US" altLang="ja-JP" dirty="0" err="1"/>
              <a:t>quidam</a:t>
            </a:r>
            <a:r>
              <a:rPr kumimoji="1" lang="en-US" altLang="ja-JP" dirty="0"/>
              <a:t> </a:t>
            </a:r>
            <a:r>
              <a:rPr kumimoji="1" lang="en-US" altLang="ja-JP" dirty="0" err="1"/>
              <a:t>ut</a:t>
            </a:r>
            <a:r>
              <a:rPr kumimoji="1" lang="en-US" altLang="ja-JP" dirty="0"/>
              <a:t> pro. </a:t>
            </a:r>
            <a:r>
              <a:rPr kumimoji="1" lang="en-US" altLang="ja-JP" dirty="0" err="1"/>
              <a:t>Vel</a:t>
            </a:r>
            <a:r>
              <a:rPr kumimoji="1" lang="en-US" altLang="ja-JP" dirty="0"/>
              <a:t> ne </a:t>
            </a:r>
            <a:r>
              <a:rPr kumimoji="1" lang="en-US" altLang="ja-JP" dirty="0" err="1"/>
              <a:t>ornatus</a:t>
            </a:r>
            <a:r>
              <a:rPr kumimoji="1" lang="en-US" altLang="ja-JP" dirty="0"/>
              <a:t> </a:t>
            </a:r>
            <a:r>
              <a:rPr kumimoji="1" lang="en-US" altLang="ja-JP" dirty="0" err="1"/>
              <a:t>persecuti</a:t>
            </a:r>
            <a:r>
              <a:rPr kumimoji="1" lang="en-US" altLang="ja-JP" dirty="0"/>
              <a:t>, pro </a:t>
            </a:r>
            <a:r>
              <a:rPr kumimoji="1" lang="en-US" altLang="ja-JP" dirty="0" err="1"/>
              <a:t>justo</a:t>
            </a:r>
            <a:r>
              <a:rPr kumimoji="1" lang="en-US" altLang="ja-JP" dirty="0"/>
              <a:t> </a:t>
            </a:r>
            <a:r>
              <a:rPr kumimoji="1" lang="en-US" altLang="ja-JP" dirty="0" err="1"/>
              <a:t>sonet</a:t>
            </a:r>
            <a:r>
              <a:rPr kumimoji="1" lang="en-US" altLang="ja-JP" dirty="0"/>
              <a:t> </a:t>
            </a:r>
            <a:r>
              <a:rPr kumimoji="1" lang="en-US" altLang="ja-JP" dirty="0" err="1"/>
              <a:t>libris</a:t>
            </a:r>
            <a:r>
              <a:rPr kumimoji="1" lang="en-US" altLang="ja-JP" dirty="0"/>
              <a:t> at.</a:t>
            </a:r>
            <a:endParaRPr kumimoji="1" lang="ja-JP" altLang="en-US" dirty="0"/>
          </a:p>
        </p:txBody>
      </p:sp>
      <p:sp>
        <p:nvSpPr>
          <p:cNvPr id="20" name="テキスト プレースホルダー 19"/>
          <p:cNvSpPr>
            <a:spLocks noGrp="1"/>
          </p:cNvSpPr>
          <p:nvPr>
            <p:ph type="body" sz="quarter" idx="28"/>
          </p:nvPr>
        </p:nvSpPr>
        <p:spPr/>
        <p:txBody>
          <a:bodyPr/>
          <a:lstStyle/>
          <a:p>
            <a:r>
              <a:rPr kumimoji="1" lang="en-US" altLang="ja-JP" dirty="0"/>
              <a:t>Close analysis</a:t>
            </a:r>
            <a:endParaRPr kumimoji="1" lang="ja-JP" altLang="en-US" dirty="0"/>
          </a:p>
        </p:txBody>
      </p:sp>
      <p:pic>
        <p:nvPicPr>
          <p:cNvPr id="24" name="図プレースホルダー 23"/>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25" name="図プレースホルダー 24"/>
          <p:cNvPicPr>
            <a:picLocks noGrp="1" noChangeAspect="1"/>
          </p:cNvPicPr>
          <p:nvPr>
            <p:ph type="pic" sz="quarter" idx="29"/>
          </p:nvPr>
        </p:nvPicPr>
        <p:blipFill>
          <a:blip r:embed="rId3" cstate="print">
            <a:extLst>
              <a:ext uri="{28A0092B-C50C-407E-A947-70E740481C1C}">
                <a14:useLocalDpi xmlns:a14="http://schemas.microsoft.com/office/drawing/2010/main" val="0"/>
              </a:ext>
            </a:extLst>
          </a:blip>
          <a:srcRect t="126" b="126"/>
          <a:stretch>
            <a:fillRect/>
          </a:stretch>
        </p:blipFill>
        <p:spPr/>
      </p:pic>
      <p:pic>
        <p:nvPicPr>
          <p:cNvPr id="26" name="図プレースホルダー 25"/>
          <p:cNvPicPr>
            <a:picLocks noGrp="1" noChangeAspect="1"/>
          </p:cNvPicPr>
          <p:nvPr>
            <p:ph type="pic" sz="quarter" idx="30"/>
          </p:nvPr>
        </p:nvPicPr>
        <p:blipFill>
          <a:blip r:embed="rId4" cstate="print">
            <a:extLst>
              <a:ext uri="{28A0092B-C50C-407E-A947-70E740481C1C}">
                <a14:useLocalDpi xmlns:a14="http://schemas.microsoft.com/office/drawing/2010/main" val="0"/>
              </a:ext>
            </a:extLst>
          </a:blip>
          <a:srcRect/>
          <a:stretch>
            <a:fillRect/>
          </a:stretch>
        </p:blipFill>
        <p:spPr/>
      </p:pic>
      <p:pic>
        <p:nvPicPr>
          <p:cNvPr id="27" name="図プレースホルダー 26"/>
          <p:cNvPicPr>
            <a:picLocks noGrp="1" noChangeAspect="1"/>
          </p:cNvPicPr>
          <p:nvPr>
            <p:ph type="pic" sz="quarter" idx="31"/>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719468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8811">
        <p15:prstTrans prst="pageCurlSingle"/>
      </p:transition>
    </mc:Choice>
    <mc:Fallback xmlns="">
      <p:transition spd="slow" advTm="8811">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3 Pillars of the Project</a:t>
            </a:r>
            <a:endParaRPr kumimoji="1" lang="ja-JP" altLang="en-US" dirty="0"/>
          </a:p>
        </p:txBody>
      </p:sp>
      <p:sp>
        <p:nvSpPr>
          <p:cNvPr id="3" name="フッター プレースホルダー 2"/>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57</a:t>
            </a:fld>
            <a:endParaRPr lang="en-US" dirty="0"/>
          </a:p>
        </p:txBody>
      </p:sp>
      <p:sp>
        <p:nvSpPr>
          <p:cNvPr id="19" name="テキスト プレースホルダー 18"/>
          <p:cNvSpPr>
            <a:spLocks noGrp="1"/>
          </p:cNvSpPr>
          <p:nvPr>
            <p:ph type="body" sz="quarter" idx="14"/>
          </p:nvPr>
        </p:nvSpPr>
        <p:spPr/>
        <p:txBody>
          <a:bodyPr/>
          <a:lstStyle/>
          <a:p>
            <a:r>
              <a:rPr lang="en-US" altLang="ja-JP" dirty="0"/>
              <a:t>Measurable</a:t>
            </a:r>
            <a:endParaRPr kumimoji="1" lang="ja-JP" altLang="en-US" dirty="0"/>
          </a:p>
        </p:txBody>
      </p:sp>
      <p:sp>
        <p:nvSpPr>
          <p:cNvPr id="20" name="テキスト プレースホルダー 19"/>
          <p:cNvSpPr>
            <a:spLocks noGrp="1"/>
          </p:cNvSpPr>
          <p:nvPr>
            <p:ph type="body" sz="quarter" idx="15"/>
          </p:nvPr>
        </p:nvSpPr>
        <p:spPr/>
        <p:txBody>
          <a:bodyPr/>
          <a:lstStyle/>
          <a:p>
            <a:r>
              <a:rPr kumimoji="1" lang="en-US" altLang="ja-JP" dirty="0"/>
              <a:t>Cost effective</a:t>
            </a:r>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a:t>Multi devices</a:t>
            </a:r>
            <a:endParaRPr kumimoji="1" lang="ja-JP" altLang="en-US" dirty="0"/>
          </a:p>
        </p:txBody>
      </p:sp>
      <p:sp>
        <p:nvSpPr>
          <p:cNvPr id="18" name="テキスト プレースホルダー 17"/>
          <p:cNvSpPr>
            <a:spLocks noGrp="1"/>
          </p:cNvSpPr>
          <p:nvPr>
            <p:ph type="body" sz="quarter" idx="12"/>
          </p:nvPr>
        </p:nvSpPr>
        <p:spPr/>
        <p:txBody>
          <a:bodyPr/>
          <a:lstStyle/>
          <a:p>
            <a:r>
              <a:rPr kumimoji="1" lang="en-US" altLang="ja-JP" dirty="0" err="1"/>
              <a:t>Nec</a:t>
            </a:r>
            <a:r>
              <a:rPr kumimoji="1" lang="en-US" altLang="ja-JP" dirty="0"/>
              <a:t> id </a:t>
            </a:r>
            <a:r>
              <a:rPr kumimoji="1" lang="en-US" altLang="ja-JP" dirty="0" err="1"/>
              <a:t>ferri</a:t>
            </a:r>
            <a:r>
              <a:rPr kumimoji="1" lang="en-US" altLang="ja-JP" dirty="0"/>
              <a:t> </a:t>
            </a:r>
            <a:r>
              <a:rPr kumimoji="1" lang="en-US" altLang="ja-JP" dirty="0" err="1"/>
              <a:t>nusquam</a:t>
            </a:r>
            <a:r>
              <a:rPr kumimoji="1" lang="en-US" altLang="ja-JP" dirty="0"/>
              <a:t> </a:t>
            </a:r>
            <a:r>
              <a:rPr kumimoji="1" lang="en-US" altLang="ja-JP" dirty="0" err="1"/>
              <a:t>iudicabit</a:t>
            </a:r>
            <a:r>
              <a:rPr kumimoji="1" lang="en-US" altLang="ja-JP" dirty="0"/>
              <a:t>, </a:t>
            </a:r>
            <a:r>
              <a:rPr kumimoji="1" lang="en-US" altLang="ja-JP" dirty="0" err="1"/>
              <a:t>ea</a:t>
            </a:r>
            <a:r>
              <a:rPr kumimoji="1" lang="en-US" altLang="ja-JP" dirty="0"/>
              <a:t> </a:t>
            </a:r>
            <a:r>
              <a:rPr kumimoji="1" lang="en-US" altLang="ja-JP" dirty="0" err="1"/>
              <a:t>mei</a:t>
            </a:r>
            <a:r>
              <a:rPr kumimoji="1" lang="en-US" altLang="ja-JP" dirty="0"/>
              <a:t> </a:t>
            </a:r>
            <a:r>
              <a:rPr kumimoji="1" lang="en-US" altLang="ja-JP" dirty="0" err="1"/>
              <a:t>ludus</a:t>
            </a:r>
            <a:r>
              <a:rPr kumimoji="1" lang="en-US" altLang="ja-JP" dirty="0"/>
              <a:t> </a:t>
            </a:r>
            <a:r>
              <a:rPr kumimoji="1" lang="en-US" altLang="ja-JP" dirty="0" err="1"/>
              <a:t>expetenda</a:t>
            </a:r>
            <a:r>
              <a:rPr kumimoji="1" lang="en-US" altLang="ja-JP" dirty="0"/>
              <a:t>. </a:t>
            </a:r>
            <a:r>
              <a:rPr kumimoji="1" lang="en-US" altLang="ja-JP" dirty="0" err="1"/>
              <a:t>Eu</a:t>
            </a:r>
            <a:r>
              <a:rPr kumimoji="1" lang="en-US" altLang="ja-JP" dirty="0"/>
              <a:t> quo </a:t>
            </a:r>
            <a:r>
              <a:rPr kumimoji="1" lang="en-US" altLang="ja-JP" dirty="0" err="1"/>
              <a:t>ubique</a:t>
            </a:r>
            <a:r>
              <a:rPr kumimoji="1" lang="en-US" altLang="ja-JP" dirty="0"/>
              <a:t> </a:t>
            </a:r>
            <a:r>
              <a:rPr kumimoji="1" lang="en-US" altLang="ja-JP" dirty="0" err="1"/>
              <a:t>definitionem</a:t>
            </a:r>
            <a:r>
              <a:rPr kumimoji="1" lang="en-US" altLang="ja-JP" dirty="0"/>
              <a:t>, id </a:t>
            </a:r>
            <a:r>
              <a:rPr kumimoji="1" lang="en-US" altLang="ja-JP" dirty="0" err="1"/>
              <a:t>perpetua</a:t>
            </a:r>
            <a:r>
              <a:rPr kumimoji="1" lang="en-US" altLang="ja-JP" dirty="0"/>
              <a:t> </a:t>
            </a:r>
            <a:r>
              <a:rPr kumimoji="1" lang="en-US" altLang="ja-JP" dirty="0" err="1"/>
              <a:t>scripserit</a:t>
            </a:r>
            <a:r>
              <a:rPr kumimoji="1" lang="en-US" altLang="ja-JP" dirty="0"/>
              <a:t> </a:t>
            </a:r>
            <a:r>
              <a:rPr kumimoji="1" lang="en-US" altLang="ja-JP" dirty="0" err="1"/>
              <a:t>ius</a:t>
            </a:r>
            <a:r>
              <a:rPr kumimoji="1" lang="en-US" altLang="ja-JP" dirty="0"/>
              <a:t>, posse </a:t>
            </a:r>
            <a:r>
              <a:rPr kumimoji="1" lang="en-US" altLang="ja-JP" dirty="0" err="1"/>
              <a:t>postea</a:t>
            </a:r>
            <a:r>
              <a:rPr kumimoji="1" lang="en-US" altLang="ja-JP" dirty="0"/>
              <a:t> at vim. </a:t>
            </a:r>
            <a:r>
              <a:rPr kumimoji="1" lang="en-US" altLang="ja-JP" dirty="0" err="1"/>
              <a:t>Ea</a:t>
            </a:r>
            <a:r>
              <a:rPr kumimoji="1" lang="en-US" altLang="ja-JP" dirty="0"/>
              <a:t> mea </a:t>
            </a:r>
            <a:r>
              <a:rPr kumimoji="1" lang="en-US" altLang="ja-JP" dirty="0" err="1"/>
              <a:t>praesent</a:t>
            </a:r>
            <a:r>
              <a:rPr kumimoji="1" lang="en-US" altLang="ja-JP" dirty="0"/>
              <a:t> </a:t>
            </a:r>
            <a:r>
              <a:rPr kumimoji="1" lang="en-US" altLang="ja-JP" dirty="0" err="1"/>
              <a:t>convenire</a:t>
            </a:r>
            <a:r>
              <a:rPr kumimoji="1" lang="en-US" altLang="ja-JP" dirty="0"/>
              <a:t>, et </a:t>
            </a:r>
            <a:r>
              <a:rPr kumimoji="1" lang="en-US" altLang="ja-JP" dirty="0" err="1"/>
              <a:t>diam</a:t>
            </a:r>
            <a:r>
              <a:rPr kumimoji="1" lang="en-US" altLang="ja-JP" dirty="0"/>
              <a:t> </a:t>
            </a:r>
            <a:r>
              <a:rPr kumimoji="1" lang="en-US" altLang="ja-JP" dirty="0" err="1"/>
              <a:t>oporteat</a:t>
            </a:r>
            <a:r>
              <a:rPr kumimoji="1" lang="en-US" altLang="ja-JP" dirty="0"/>
              <a:t> </a:t>
            </a:r>
            <a:r>
              <a:rPr kumimoji="1" lang="en-US" altLang="ja-JP" dirty="0" err="1"/>
              <a:t>theophrastus</a:t>
            </a:r>
            <a:r>
              <a:rPr kumimoji="1" lang="en-US" altLang="ja-JP" dirty="0"/>
              <a:t> per. </a:t>
            </a:r>
            <a:r>
              <a:rPr kumimoji="1" lang="en-US" altLang="ja-JP" dirty="0" err="1"/>
              <a:t>Quis</a:t>
            </a:r>
            <a:r>
              <a:rPr kumimoji="1" lang="en-US" altLang="ja-JP" dirty="0"/>
              <a:t> </a:t>
            </a:r>
            <a:r>
              <a:rPr kumimoji="1" lang="en-US" altLang="ja-JP" dirty="0" err="1"/>
              <a:t>dolores</a:t>
            </a:r>
            <a:r>
              <a:rPr kumimoji="1" lang="en-US" altLang="ja-JP" dirty="0"/>
              <a:t> </a:t>
            </a:r>
            <a:r>
              <a:rPr kumimoji="1" lang="en-US" altLang="ja-JP" dirty="0" err="1"/>
              <a:t>petentium</a:t>
            </a:r>
            <a:r>
              <a:rPr kumimoji="1" lang="en-US" altLang="ja-JP" dirty="0"/>
              <a:t> ex mea, at sea </a:t>
            </a:r>
            <a:r>
              <a:rPr kumimoji="1" lang="en-US" altLang="ja-JP" dirty="0" err="1"/>
              <a:t>sonet</a:t>
            </a:r>
            <a:r>
              <a:rPr kumimoji="1" lang="en-US" altLang="ja-JP" dirty="0"/>
              <a:t> </a:t>
            </a:r>
            <a:r>
              <a:rPr kumimoji="1" lang="en-US" altLang="ja-JP" dirty="0" err="1"/>
              <a:t>quidam</a:t>
            </a:r>
            <a:r>
              <a:rPr kumimoji="1" lang="en-US" altLang="ja-JP" dirty="0"/>
              <a:t> </a:t>
            </a:r>
            <a:r>
              <a:rPr kumimoji="1" lang="en-US" altLang="ja-JP" dirty="0" err="1"/>
              <a:t>latine</a:t>
            </a:r>
            <a:r>
              <a:rPr kumimoji="1" lang="en-US" altLang="ja-JP" dirty="0"/>
              <a:t>.</a:t>
            </a:r>
            <a:endParaRPr kumimoji="1" lang="ja-JP" altLang="en-US" dirty="0"/>
          </a:p>
        </p:txBody>
      </p:sp>
    </p:spTree>
    <p:extLst>
      <p:ext uri="{BB962C8B-B14F-4D97-AF65-F5344CB8AC3E}">
        <p14:creationId xmlns:p14="http://schemas.microsoft.com/office/powerpoint/2010/main" val="2589968756"/>
      </p:ext>
    </p:extLst>
  </p:cSld>
  <p:clrMapOvr>
    <a:masterClrMapping/>
  </p:clrMapOvr>
  <mc:AlternateContent xmlns:mc="http://schemas.openxmlformats.org/markup-compatibility/2006" xmlns:p14="http://schemas.microsoft.com/office/powerpoint/2010/main">
    <mc:Choice Requires="p14">
      <p:transition spd="slow" p14:dur="800" advTm="4686">
        <p14:flythrough/>
      </p:transition>
    </mc:Choice>
    <mc:Fallback xmlns="">
      <p:transition spd="slow" advTm="4686">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a:t>Genius Points</a:t>
            </a:r>
            <a:endParaRPr kumimoji="1" lang="ja-JP" altLang="en-US" dirty="0"/>
          </a:p>
        </p:txBody>
      </p:sp>
      <p:sp>
        <p:nvSpPr>
          <p:cNvPr id="3" name="フッター プレースホルダー 2"/>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58</a:t>
            </a:fld>
            <a:endParaRPr lang="en-US" dirty="0"/>
          </a:p>
        </p:txBody>
      </p:sp>
      <p:sp>
        <p:nvSpPr>
          <p:cNvPr id="16" name="テキスト プレースホルダー 15"/>
          <p:cNvSpPr>
            <a:spLocks noGrp="1"/>
          </p:cNvSpPr>
          <p:nvPr>
            <p:ph type="body" sz="quarter" idx="23"/>
          </p:nvPr>
        </p:nvSpPr>
        <p:spPr/>
        <p:txBody>
          <a:body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r>
              <a:rPr kumimoji="1" lang="en-US" altLang="ja-JP" dirty="0" err="1"/>
              <a:t>Nec</a:t>
            </a:r>
            <a:r>
              <a:rPr kumimoji="1" lang="en-US" altLang="ja-JP" dirty="0"/>
              <a:t> </a:t>
            </a:r>
            <a:r>
              <a:rPr kumimoji="1" lang="en-US" altLang="ja-JP" dirty="0" err="1"/>
              <a:t>amet</a:t>
            </a:r>
            <a:r>
              <a:rPr kumimoji="1" lang="en-US" altLang="ja-JP" dirty="0"/>
              <a:t> </a:t>
            </a:r>
            <a:r>
              <a:rPr kumimoji="1" lang="en-US" altLang="ja-JP" dirty="0" err="1"/>
              <a:t>urbanitas</a:t>
            </a:r>
            <a:r>
              <a:rPr kumimoji="1" lang="en-US" altLang="ja-JP" dirty="0"/>
              <a:t> </a:t>
            </a:r>
            <a:r>
              <a:rPr kumimoji="1" lang="en-US" altLang="ja-JP" dirty="0" err="1"/>
              <a:t>eu</a:t>
            </a:r>
            <a:r>
              <a:rPr kumimoji="1" lang="en-US" altLang="ja-JP" dirty="0"/>
              <a:t>, </a:t>
            </a:r>
            <a:r>
              <a:rPr kumimoji="1" lang="en-US" altLang="ja-JP" dirty="0" err="1"/>
              <a:t>pri</a:t>
            </a:r>
            <a:r>
              <a:rPr kumimoji="1" lang="en-US" altLang="ja-JP" dirty="0"/>
              <a:t> at semper </a:t>
            </a:r>
            <a:r>
              <a:rPr kumimoji="1" lang="en-US" altLang="ja-JP" dirty="0" err="1"/>
              <a:t>detracto</a:t>
            </a:r>
            <a:r>
              <a:rPr kumimoji="1" lang="en-US" altLang="ja-JP" dirty="0"/>
              <a:t> </a:t>
            </a:r>
            <a:r>
              <a:rPr kumimoji="1" lang="en-US" altLang="ja-JP" dirty="0" err="1"/>
              <a:t>signiferumque</a:t>
            </a:r>
            <a:r>
              <a:rPr kumimoji="1" lang="en-US" altLang="ja-JP" dirty="0"/>
              <a:t>.</a:t>
            </a:r>
            <a:endParaRPr kumimoji="1" lang="ja-JP" altLang="en-US" dirty="0"/>
          </a:p>
        </p:txBody>
      </p:sp>
      <p:sp>
        <p:nvSpPr>
          <p:cNvPr id="17" name="テキスト プレースホルダー 16"/>
          <p:cNvSpPr>
            <a:spLocks noGrp="1"/>
          </p:cNvSpPr>
          <p:nvPr>
            <p:ph type="body" sz="quarter" idx="24"/>
          </p:nvPr>
        </p:nvSpPr>
        <p:spPr/>
        <p:txBody>
          <a:bodyPr/>
          <a:lstStyle/>
          <a:p>
            <a:r>
              <a:rPr kumimoji="1" lang="en-US" altLang="ja-JP" dirty="0"/>
              <a:t>Measurable</a:t>
            </a:r>
          </a:p>
        </p:txBody>
      </p:sp>
      <p:sp>
        <p:nvSpPr>
          <p:cNvPr id="14" name="テキスト プレースホルダー 13"/>
          <p:cNvSpPr>
            <a:spLocks noGrp="1"/>
          </p:cNvSpPr>
          <p:nvPr>
            <p:ph type="body" sz="quarter" idx="16"/>
          </p:nvPr>
        </p:nvSpPr>
        <p:spPr/>
        <p:txBody>
          <a:bodyPr/>
          <a:lstStyle/>
          <a:p>
            <a:r>
              <a:rPr kumimoji="1" lang="en-US" altLang="ja-JP" dirty="0" err="1"/>
              <a:t>Sed</a:t>
            </a:r>
            <a:r>
              <a:rPr kumimoji="1" lang="en-US" altLang="ja-JP" dirty="0"/>
              <a:t> at </a:t>
            </a:r>
            <a:r>
              <a:rPr kumimoji="1" lang="en-US" altLang="ja-JP" dirty="0" err="1"/>
              <a:t>agam</a:t>
            </a:r>
            <a:r>
              <a:rPr kumimoji="1" lang="en-US" altLang="ja-JP" dirty="0"/>
              <a:t> </a:t>
            </a:r>
            <a:r>
              <a:rPr kumimoji="1" lang="en-US" altLang="ja-JP" dirty="0" err="1"/>
              <a:t>dignissim</a:t>
            </a:r>
            <a:r>
              <a:rPr kumimoji="1" lang="en-US" altLang="ja-JP" dirty="0"/>
              <a:t> </a:t>
            </a:r>
            <a:r>
              <a:rPr kumimoji="1" lang="en-US" altLang="ja-JP" dirty="0" err="1"/>
              <a:t>disputationi</a:t>
            </a:r>
            <a:r>
              <a:rPr kumimoji="1" lang="en-US" altLang="ja-JP" dirty="0"/>
              <a:t>, </a:t>
            </a:r>
            <a:r>
              <a:rPr kumimoji="1" lang="en-US" altLang="ja-JP" dirty="0" err="1"/>
              <a:t>nec</a:t>
            </a:r>
            <a:r>
              <a:rPr kumimoji="1" lang="en-US" altLang="ja-JP" dirty="0"/>
              <a:t> </a:t>
            </a:r>
            <a:r>
              <a:rPr kumimoji="1" lang="en-US" altLang="ja-JP" dirty="0" err="1"/>
              <a:t>erroribus</a:t>
            </a:r>
            <a:r>
              <a:rPr kumimoji="1" lang="en-US" altLang="ja-JP" dirty="0"/>
              <a:t> </a:t>
            </a:r>
            <a:r>
              <a:rPr kumimoji="1" lang="en-US" altLang="ja-JP" dirty="0" err="1"/>
              <a:t>maiestatis</a:t>
            </a:r>
            <a:r>
              <a:rPr kumimoji="1" lang="en-US" altLang="ja-JP" dirty="0"/>
              <a:t> </a:t>
            </a:r>
            <a:r>
              <a:rPr kumimoji="1" lang="en-US" altLang="ja-JP" dirty="0" err="1"/>
              <a:t>disputando</a:t>
            </a:r>
            <a:r>
              <a:rPr kumimoji="1" lang="en-US" altLang="ja-JP" dirty="0"/>
              <a:t> id. </a:t>
            </a:r>
            <a:r>
              <a:rPr kumimoji="1" lang="en-US" altLang="ja-JP" dirty="0" err="1"/>
              <a:t>Vel</a:t>
            </a:r>
            <a:r>
              <a:rPr kumimoji="1" lang="en-US" altLang="ja-JP" dirty="0"/>
              <a:t> tale </a:t>
            </a:r>
            <a:r>
              <a:rPr kumimoji="1" lang="en-US" altLang="ja-JP" dirty="0" err="1"/>
              <a:t>probo</a:t>
            </a:r>
            <a:r>
              <a:rPr kumimoji="1" lang="en-US" altLang="ja-JP" dirty="0"/>
              <a:t> </a:t>
            </a:r>
            <a:r>
              <a:rPr kumimoji="1" lang="en-US" altLang="ja-JP" dirty="0" err="1"/>
              <a:t>disputationi</a:t>
            </a:r>
            <a:r>
              <a:rPr kumimoji="1" lang="en-US" altLang="ja-JP" dirty="0"/>
              <a:t> in.</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a:t>Cost effective</a:t>
            </a:r>
          </a:p>
        </p:txBody>
      </p:sp>
      <p:sp>
        <p:nvSpPr>
          <p:cNvPr id="18" name="テキスト プレースホルダー 17"/>
          <p:cNvSpPr>
            <a:spLocks noGrp="1"/>
          </p:cNvSpPr>
          <p:nvPr>
            <p:ph type="body" sz="quarter" idx="25"/>
          </p:nvPr>
        </p:nvSpPr>
        <p:spPr/>
        <p:txBody>
          <a:bodyPr/>
          <a:lstStyle/>
          <a:p>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 an has </a:t>
            </a:r>
            <a:r>
              <a:rPr kumimoji="1" lang="en-US" altLang="ja-JP" dirty="0" err="1"/>
              <a:t>iusto</a:t>
            </a:r>
            <a:r>
              <a:rPr kumimoji="1" lang="en-US" altLang="ja-JP" dirty="0"/>
              <a:t> </a:t>
            </a:r>
            <a:r>
              <a:rPr kumimoji="1" lang="en-US" altLang="ja-JP" dirty="0" err="1"/>
              <a:t>aliquip</a:t>
            </a:r>
            <a:r>
              <a:rPr kumimoji="1" lang="en-US" altLang="ja-JP" dirty="0"/>
              <a:t> </a:t>
            </a:r>
            <a:r>
              <a:rPr kumimoji="1" lang="en-US" altLang="ja-JP" dirty="0" err="1"/>
              <a:t>moderatius</a:t>
            </a:r>
            <a:r>
              <a:rPr kumimoji="1" lang="en-US" altLang="ja-JP" dirty="0"/>
              <a:t>. An vis </a:t>
            </a:r>
            <a:r>
              <a:rPr kumimoji="1" lang="en-US" altLang="ja-JP" dirty="0" err="1"/>
              <a:t>delenit</a:t>
            </a:r>
            <a:r>
              <a:rPr kumimoji="1" lang="en-US" altLang="ja-JP" dirty="0"/>
              <a:t> </a:t>
            </a:r>
            <a:r>
              <a:rPr kumimoji="1" lang="en-US" altLang="ja-JP" dirty="0" err="1"/>
              <a:t>iudicabit</a:t>
            </a:r>
            <a:r>
              <a:rPr kumimoji="1" lang="en-US" altLang="ja-JP" dirty="0"/>
              <a:t> </a:t>
            </a:r>
            <a:r>
              <a:rPr kumimoji="1" lang="en-US" altLang="ja-JP" dirty="0" err="1"/>
              <a:t>salutatus</a:t>
            </a:r>
            <a:r>
              <a:rPr kumimoji="1" lang="en-US" altLang="ja-JP" dirty="0"/>
              <a:t>.</a:t>
            </a:r>
            <a:endParaRPr kumimoji="1" lang="ja-JP" altLang="en-US" dirty="0"/>
          </a:p>
        </p:txBody>
      </p:sp>
      <p:sp>
        <p:nvSpPr>
          <p:cNvPr id="19" name="テキスト プレースホルダー 18"/>
          <p:cNvSpPr>
            <a:spLocks noGrp="1"/>
          </p:cNvSpPr>
          <p:nvPr>
            <p:ph type="body" sz="quarter" idx="26"/>
          </p:nvPr>
        </p:nvSpPr>
        <p:spPr/>
        <p:txBody>
          <a:bodyPr/>
          <a:lstStyle/>
          <a:p>
            <a:r>
              <a:rPr kumimoji="1" lang="en-US" altLang="ja-JP" dirty="0"/>
              <a:t>Multi devices</a:t>
            </a:r>
          </a:p>
        </p:txBody>
      </p:sp>
    </p:spTree>
    <p:extLst>
      <p:ext uri="{BB962C8B-B14F-4D97-AF65-F5344CB8AC3E}">
        <p14:creationId xmlns:p14="http://schemas.microsoft.com/office/powerpoint/2010/main" val="2892280306"/>
      </p:ext>
    </p:extLst>
  </p:cSld>
  <p:clrMapOvr>
    <a:masterClrMapping/>
  </p:clrMapOvr>
  <mc:AlternateContent xmlns:mc="http://schemas.openxmlformats.org/markup-compatibility/2006" xmlns:p14="http://schemas.microsoft.com/office/powerpoint/2010/main">
    <mc:Choice Requires="p14">
      <p:transition spd="slow" p14:dur="800" advTm="9537">
        <p14:flythrough/>
      </p:transition>
    </mc:Choice>
    <mc:Fallback xmlns="">
      <p:transition spd="slow" advTm="9537">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Learn from Previous Projects</a:t>
            </a:r>
            <a:endParaRPr kumimoji="1" lang="ja-JP" altLang="en-US" dirty="0"/>
          </a:p>
        </p:txBody>
      </p:sp>
      <p:sp>
        <p:nvSpPr>
          <p:cNvPr id="3" name="フッター プレースホルダー 2"/>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59</a:t>
            </a:fld>
            <a:endParaRPr lang="en-US" dirty="0"/>
          </a:p>
        </p:txBody>
      </p:sp>
      <p:sp>
        <p:nvSpPr>
          <p:cNvPr id="22" name="テキスト プレースホルダー 21"/>
          <p:cNvSpPr>
            <a:spLocks noGrp="1"/>
          </p:cNvSpPr>
          <p:nvPr>
            <p:ph type="body" sz="quarter" idx="16"/>
          </p:nvPr>
        </p:nvSpPr>
        <p:spPr/>
        <p:txBody>
          <a:bodyPr/>
          <a:lstStyle/>
          <a:p>
            <a:r>
              <a:rPr kumimoji="1" lang="en-US" altLang="ja-JP" dirty="0" err="1"/>
              <a:t>Ludus</a:t>
            </a:r>
            <a:r>
              <a:rPr kumimoji="1" lang="en-US" altLang="ja-JP" dirty="0"/>
              <a:t> </a:t>
            </a:r>
            <a:r>
              <a:rPr kumimoji="1" lang="en-US" altLang="ja-JP" dirty="0" err="1"/>
              <a:t>regione</a:t>
            </a:r>
            <a:r>
              <a:rPr kumimoji="1" lang="en-US" altLang="ja-JP" dirty="0"/>
              <a:t> his in. Quo ex mundi </a:t>
            </a:r>
            <a:r>
              <a:rPr kumimoji="1" lang="en-US" altLang="ja-JP" dirty="0" err="1"/>
              <a:t>alterum</a:t>
            </a:r>
            <a:r>
              <a:rPr kumimoji="1" lang="en-US" altLang="ja-JP" dirty="0"/>
              <a:t> </a:t>
            </a:r>
            <a:r>
              <a:rPr kumimoji="1" lang="en-US" altLang="ja-JP" dirty="0" err="1"/>
              <a:t>graecis</a:t>
            </a:r>
            <a:r>
              <a:rPr kumimoji="1" lang="en-US" altLang="ja-JP" dirty="0"/>
              <a:t>, </a:t>
            </a:r>
            <a:r>
              <a:rPr kumimoji="1" lang="en-US" altLang="ja-JP" dirty="0" err="1"/>
              <a:t>nisl</a:t>
            </a:r>
            <a:r>
              <a:rPr kumimoji="1" lang="en-US" altLang="ja-JP" dirty="0"/>
              <a:t> </a:t>
            </a:r>
            <a:r>
              <a:rPr kumimoji="1" lang="en-US" altLang="ja-JP" dirty="0" err="1"/>
              <a:t>nullam</a:t>
            </a:r>
            <a:r>
              <a:rPr kumimoji="1" lang="en-US" altLang="ja-JP" dirty="0"/>
              <a:t> </a:t>
            </a:r>
            <a:r>
              <a:rPr kumimoji="1" lang="en-US" altLang="ja-JP" dirty="0" err="1"/>
              <a:t>quidam</a:t>
            </a:r>
            <a:r>
              <a:rPr kumimoji="1" lang="en-US" altLang="ja-JP" dirty="0"/>
              <a:t> </a:t>
            </a:r>
            <a:r>
              <a:rPr kumimoji="1" lang="en-US" altLang="ja-JP" dirty="0" err="1"/>
              <a:t>ut</a:t>
            </a:r>
            <a:r>
              <a:rPr kumimoji="1" lang="en-US" altLang="ja-JP" dirty="0"/>
              <a:t> pro.</a:t>
            </a:r>
            <a:endParaRPr kumimoji="1" lang="ja-JP" altLang="en-US" dirty="0"/>
          </a:p>
        </p:txBody>
      </p:sp>
      <p:sp>
        <p:nvSpPr>
          <p:cNvPr id="23" name="テキスト プレースホルダー 22"/>
          <p:cNvSpPr>
            <a:spLocks noGrp="1"/>
          </p:cNvSpPr>
          <p:nvPr>
            <p:ph type="body" sz="quarter" idx="17"/>
          </p:nvPr>
        </p:nvSpPr>
        <p:spPr/>
        <p:txBody>
          <a:bodyPr/>
          <a:lstStyle/>
          <a:p>
            <a:r>
              <a:rPr kumimoji="1" lang="it-IT" altLang="ja-JP" dirty="0"/>
              <a:t>Vel ne ornatus persecuti, pro justo sonet libris at, ne per quando maluisset.</a:t>
            </a:r>
            <a:endParaRPr kumimoji="1" lang="ja-JP" altLang="en-US" dirty="0"/>
          </a:p>
        </p:txBody>
      </p:sp>
      <p:sp>
        <p:nvSpPr>
          <p:cNvPr id="24" name="テキスト プレースホルダー 23"/>
          <p:cNvSpPr>
            <a:spLocks noGrp="1"/>
          </p:cNvSpPr>
          <p:nvPr>
            <p:ph type="body" sz="quarter" idx="18"/>
          </p:nvPr>
        </p:nvSpPr>
        <p:spPr/>
        <p:txBody>
          <a:bodyPr/>
          <a:lstStyle/>
          <a:p>
            <a:r>
              <a:rPr kumimoji="1" lang="de-DE" altLang="ja-JP" dirty="0"/>
              <a:t>Stet senserit voluptatum ea vim, prima regione eu per, in his novum dictas habemus.</a:t>
            </a:r>
            <a:endParaRPr kumimoji="1" lang="ja-JP" altLang="en-US" dirty="0"/>
          </a:p>
        </p:txBody>
      </p:sp>
      <p:sp>
        <p:nvSpPr>
          <p:cNvPr id="25" name="テキスト プレースホルダー 24"/>
          <p:cNvSpPr>
            <a:spLocks noGrp="1"/>
          </p:cNvSpPr>
          <p:nvPr>
            <p:ph type="body" sz="quarter" idx="19"/>
          </p:nvPr>
        </p:nvSpPr>
        <p:spPr/>
        <p:txBody>
          <a:bodyPr/>
          <a:lstStyle/>
          <a:p>
            <a:r>
              <a:rPr kumimoji="1" lang="en-US" altLang="ja-JP" dirty="0" err="1"/>
              <a:t>Sed</a:t>
            </a:r>
            <a:r>
              <a:rPr kumimoji="1" lang="en-US" altLang="ja-JP" dirty="0"/>
              <a:t> </a:t>
            </a:r>
            <a:r>
              <a:rPr kumimoji="1" lang="en-US" altLang="ja-JP" dirty="0" err="1"/>
              <a:t>ponderum</a:t>
            </a:r>
            <a:r>
              <a:rPr kumimoji="1" lang="en-US" altLang="ja-JP" dirty="0"/>
              <a:t> </a:t>
            </a:r>
            <a:r>
              <a:rPr kumimoji="1" lang="en-US" altLang="ja-JP" dirty="0" err="1"/>
              <a:t>dissentiet</a:t>
            </a:r>
            <a:r>
              <a:rPr kumimoji="1" lang="en-US" altLang="ja-JP" dirty="0"/>
              <a:t> in, </a:t>
            </a:r>
            <a:r>
              <a:rPr kumimoji="1" lang="en-US" altLang="ja-JP" dirty="0" err="1"/>
              <a:t>ut</a:t>
            </a:r>
            <a:r>
              <a:rPr kumimoji="1" lang="en-US" altLang="ja-JP" dirty="0"/>
              <a:t> </a:t>
            </a:r>
            <a:r>
              <a:rPr kumimoji="1" lang="en-US" altLang="ja-JP" dirty="0" err="1"/>
              <a:t>errem</a:t>
            </a:r>
            <a:r>
              <a:rPr kumimoji="1" lang="en-US" altLang="ja-JP" dirty="0"/>
              <a:t> </a:t>
            </a:r>
            <a:r>
              <a:rPr kumimoji="1" lang="en-US" altLang="ja-JP" dirty="0" err="1"/>
              <a:t>ocurreret</a:t>
            </a:r>
            <a:r>
              <a:rPr kumimoji="1" lang="en-US" altLang="ja-JP" dirty="0"/>
              <a:t> </a:t>
            </a:r>
            <a:r>
              <a:rPr kumimoji="1" lang="en-US" altLang="ja-JP" dirty="0" err="1"/>
              <a:t>reprimique</a:t>
            </a:r>
            <a:r>
              <a:rPr kumimoji="1" lang="en-US" altLang="ja-JP" dirty="0"/>
              <a:t> </a:t>
            </a:r>
            <a:r>
              <a:rPr kumimoji="1" lang="en-US" altLang="ja-JP" dirty="0" err="1"/>
              <a:t>nam</a:t>
            </a:r>
            <a:r>
              <a:rPr kumimoji="1" lang="en-US" altLang="ja-JP" dirty="0"/>
              <a:t>, </a:t>
            </a:r>
            <a:r>
              <a:rPr kumimoji="1" lang="en-US" altLang="ja-JP" dirty="0" err="1"/>
              <a:t>possit</a:t>
            </a:r>
            <a:r>
              <a:rPr kumimoji="1" lang="en-US" altLang="ja-JP" dirty="0"/>
              <a:t> </a:t>
            </a:r>
            <a:r>
              <a:rPr kumimoji="1" lang="en-US" altLang="ja-JP" dirty="0" err="1"/>
              <a:t>viderer</a:t>
            </a:r>
            <a:r>
              <a:rPr kumimoji="1" lang="en-US" altLang="ja-JP" dirty="0"/>
              <a:t> </a:t>
            </a:r>
            <a:r>
              <a:rPr kumimoji="1" lang="en-US" altLang="ja-JP" dirty="0" err="1"/>
              <a:t>repudiandae</a:t>
            </a:r>
            <a:r>
              <a:rPr kumimoji="1" lang="en-US" altLang="ja-JP" dirty="0"/>
              <a:t> cum an.</a:t>
            </a:r>
            <a:endParaRPr kumimoji="1" lang="ja-JP" altLang="en-US" dirty="0"/>
          </a:p>
        </p:txBody>
      </p:sp>
      <p:sp>
        <p:nvSpPr>
          <p:cNvPr id="2" name="図プレースホルダー 1"/>
          <p:cNvSpPr>
            <a:spLocks noGrp="1"/>
          </p:cNvSpPr>
          <p:nvPr>
            <p:ph type="pic" sz="quarter" idx="12"/>
          </p:nvPr>
        </p:nvSpPr>
        <p:spPr/>
      </p:sp>
      <p:sp>
        <p:nvSpPr>
          <p:cNvPr id="5" name="図プレースホルダー 4"/>
          <p:cNvSpPr>
            <a:spLocks noGrp="1"/>
          </p:cNvSpPr>
          <p:nvPr>
            <p:ph type="pic" sz="quarter" idx="13"/>
          </p:nvPr>
        </p:nvSpPr>
        <p:spPr/>
      </p:sp>
      <p:sp>
        <p:nvSpPr>
          <p:cNvPr id="6" name="図プレースホルダー 5"/>
          <p:cNvSpPr>
            <a:spLocks noGrp="1"/>
          </p:cNvSpPr>
          <p:nvPr>
            <p:ph type="pic" sz="quarter" idx="14"/>
          </p:nvPr>
        </p:nvSpPr>
        <p:spPr/>
      </p:sp>
      <p:sp>
        <p:nvSpPr>
          <p:cNvPr id="7" name="図プレースホルダー 6"/>
          <p:cNvSpPr>
            <a:spLocks noGrp="1"/>
          </p:cNvSpPr>
          <p:nvPr>
            <p:ph type="pic" sz="quarter" idx="15"/>
          </p:nvPr>
        </p:nvSpPr>
        <p:spPr/>
      </p:sp>
    </p:spTree>
    <p:extLst>
      <p:ext uri="{BB962C8B-B14F-4D97-AF65-F5344CB8AC3E}">
        <p14:creationId xmlns:p14="http://schemas.microsoft.com/office/powerpoint/2010/main" val="2354362778"/>
      </p:ext>
    </p:extLst>
  </p:cSld>
  <p:clrMapOvr>
    <a:masterClrMapping/>
  </p:clrMapOvr>
  <mc:AlternateContent xmlns:mc="http://schemas.openxmlformats.org/markup-compatibility/2006" xmlns:p14="http://schemas.microsoft.com/office/powerpoint/2010/main">
    <mc:Choice Requires="p14">
      <p:transition spd="slow" p14:dur="800" advTm="7168">
        <p14:flythrough/>
      </p:transition>
    </mc:Choice>
    <mc:Fallback xmlns="">
      <p:transition spd="slow" advTm="7168">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8"/>
          <p:cNvSpPr>
            <a:spLocks noGrp="1"/>
          </p:cNvSpPr>
          <p:nvPr>
            <p:ph type="title"/>
          </p:nvPr>
        </p:nvSpPr>
        <p:spPr/>
        <p:txBody>
          <a:bodyPr/>
          <a:lstStyle/>
          <a:p>
            <a:r>
              <a:rPr kumimoji="1" lang="en-US" altLang="ja-JP" dirty="0"/>
              <a:t>Presentation Agenda</a:t>
            </a:r>
            <a:endParaRPr kumimoji="1" lang="ja-JP" altLang="en-US" dirty="0"/>
          </a:p>
        </p:txBody>
      </p:sp>
      <p:sp>
        <p:nvSpPr>
          <p:cNvPr id="20" name="テキスト プレースホルダー 19"/>
          <p:cNvSpPr>
            <a:spLocks noGrp="1"/>
          </p:cNvSpPr>
          <p:nvPr>
            <p:ph type="body" sz="quarter" idx="12"/>
          </p:nvPr>
        </p:nvSpPr>
        <p:spPr/>
        <p:txBody>
          <a:bodyPr/>
          <a:lstStyle/>
          <a:p>
            <a:r>
              <a:rPr kumimoji="1" lang="en-US" altLang="ja-JP" dirty="0"/>
              <a:t>Before starting our presentation</a:t>
            </a:r>
            <a:endParaRPr kumimoji="1" lang="ja-JP" altLang="en-US" dirty="0"/>
          </a:p>
        </p:txBody>
      </p:sp>
      <p:sp>
        <p:nvSpPr>
          <p:cNvPr id="21" name="テキスト プレースホルダー 20"/>
          <p:cNvSpPr>
            <a:spLocks noGrp="1"/>
          </p:cNvSpPr>
          <p:nvPr>
            <p:ph type="body" sz="quarter" idx="13"/>
          </p:nvPr>
        </p:nvSpPr>
        <p:spPr/>
        <p:txBody>
          <a:bodyPr/>
          <a:lstStyle/>
          <a:p>
            <a:r>
              <a:rPr kumimoji="1" lang="en-US" altLang="ja-JP" dirty="0"/>
              <a:t>Introduction</a:t>
            </a:r>
            <a:endParaRPr kumimoji="1" lang="ja-JP" altLang="en-US" dirty="0"/>
          </a:p>
        </p:txBody>
      </p:sp>
      <p:sp>
        <p:nvSpPr>
          <p:cNvPr id="22" name="テキスト プレースホルダー 21"/>
          <p:cNvSpPr>
            <a:spLocks noGrp="1"/>
          </p:cNvSpPr>
          <p:nvPr>
            <p:ph type="body" sz="quarter" idx="14"/>
          </p:nvPr>
        </p:nvSpPr>
        <p:spPr/>
        <p:txBody>
          <a:bodyPr/>
          <a:lstStyle/>
          <a:p>
            <a:r>
              <a:rPr kumimoji="1" lang="en-US" altLang="ja-JP" dirty="0"/>
              <a:t>What we do</a:t>
            </a:r>
            <a:endParaRPr kumimoji="1" lang="ja-JP" altLang="en-US" dirty="0"/>
          </a:p>
        </p:txBody>
      </p:sp>
      <p:sp>
        <p:nvSpPr>
          <p:cNvPr id="23" name="テキスト プレースホルダー 22"/>
          <p:cNvSpPr>
            <a:spLocks noGrp="1"/>
          </p:cNvSpPr>
          <p:nvPr>
            <p:ph type="body" sz="quarter" idx="15"/>
          </p:nvPr>
        </p:nvSpPr>
        <p:spPr/>
        <p:txBody>
          <a:bodyPr/>
          <a:lstStyle/>
          <a:p>
            <a:r>
              <a:rPr kumimoji="1" lang="en-US" altLang="ja-JP" dirty="0"/>
              <a:t>About us</a:t>
            </a:r>
            <a:endParaRPr kumimoji="1" lang="ja-JP" altLang="en-US" dirty="0"/>
          </a:p>
        </p:txBody>
      </p:sp>
      <p:sp>
        <p:nvSpPr>
          <p:cNvPr id="24" name="テキスト プレースホルダー 23"/>
          <p:cNvSpPr>
            <a:spLocks noGrp="1"/>
          </p:cNvSpPr>
          <p:nvPr>
            <p:ph type="body" sz="quarter" idx="16"/>
          </p:nvPr>
        </p:nvSpPr>
        <p:spPr/>
        <p:txBody>
          <a:bodyPr/>
          <a:lstStyle/>
          <a:p>
            <a:r>
              <a:rPr kumimoji="1" lang="en-US" altLang="ja-JP" dirty="0"/>
              <a:t>Our awesome products</a:t>
            </a:r>
            <a:endParaRPr kumimoji="1" lang="ja-JP" altLang="en-US" dirty="0"/>
          </a:p>
        </p:txBody>
      </p:sp>
      <p:sp>
        <p:nvSpPr>
          <p:cNvPr id="25" name="テキスト プレースホルダー 24"/>
          <p:cNvSpPr>
            <a:spLocks noGrp="1"/>
          </p:cNvSpPr>
          <p:nvPr>
            <p:ph type="body" sz="quarter" idx="17"/>
          </p:nvPr>
        </p:nvSpPr>
        <p:spPr/>
        <p:txBody>
          <a:bodyPr/>
          <a:lstStyle/>
          <a:p>
            <a:r>
              <a:rPr kumimoji="1" lang="en-US" altLang="ja-JP" dirty="0"/>
              <a:t>Portfolio</a:t>
            </a:r>
            <a:endParaRPr kumimoji="1" lang="ja-JP" altLang="en-US" dirty="0"/>
          </a:p>
        </p:txBody>
      </p:sp>
      <p:sp>
        <p:nvSpPr>
          <p:cNvPr id="26" name="テキスト プレースホルダー 25"/>
          <p:cNvSpPr>
            <a:spLocks noGrp="1"/>
          </p:cNvSpPr>
          <p:nvPr>
            <p:ph type="body" sz="quarter" idx="18"/>
          </p:nvPr>
        </p:nvSpPr>
        <p:spPr/>
        <p:txBody>
          <a:bodyPr/>
          <a:lstStyle/>
          <a:p>
            <a:r>
              <a:rPr kumimoji="1" lang="en-US" altLang="ja-JP" dirty="0"/>
              <a:t>Our breakthrough</a:t>
            </a:r>
            <a:endParaRPr kumimoji="1" lang="ja-JP" altLang="en-US" dirty="0"/>
          </a:p>
        </p:txBody>
      </p:sp>
      <p:sp>
        <p:nvSpPr>
          <p:cNvPr id="27" name="テキスト プレースホルダー 26"/>
          <p:cNvSpPr>
            <a:spLocks noGrp="1"/>
          </p:cNvSpPr>
          <p:nvPr>
            <p:ph type="body" sz="quarter" idx="19"/>
          </p:nvPr>
        </p:nvSpPr>
        <p:spPr/>
        <p:txBody>
          <a:bodyPr/>
          <a:lstStyle/>
          <a:p>
            <a:r>
              <a:rPr kumimoji="1" lang="en-US" altLang="ja-JP" dirty="0"/>
              <a:t>New ideas</a:t>
            </a:r>
            <a:endParaRPr kumimoji="1" lang="ja-JP" altLang="en-US" dirty="0"/>
          </a:p>
        </p:txBody>
      </p:sp>
      <p:sp>
        <p:nvSpPr>
          <p:cNvPr id="28" name="テキスト プレースホルダー 27"/>
          <p:cNvSpPr>
            <a:spLocks noGrp="1"/>
          </p:cNvSpPr>
          <p:nvPr>
            <p:ph type="body" sz="quarter" idx="20"/>
          </p:nvPr>
        </p:nvSpPr>
        <p:spPr/>
        <p:txBody>
          <a:bodyPr/>
          <a:lstStyle/>
          <a:p>
            <a:r>
              <a:rPr kumimoji="1" lang="en-US" altLang="ja-JP" dirty="0"/>
              <a:t>Marketing research and our data</a:t>
            </a:r>
            <a:endParaRPr kumimoji="1" lang="ja-JP" altLang="en-US" dirty="0"/>
          </a:p>
        </p:txBody>
      </p:sp>
      <p:sp>
        <p:nvSpPr>
          <p:cNvPr id="29" name="テキスト プレースホルダー 28"/>
          <p:cNvSpPr>
            <a:spLocks noGrp="1"/>
          </p:cNvSpPr>
          <p:nvPr>
            <p:ph type="body" sz="quarter" idx="21"/>
          </p:nvPr>
        </p:nvSpPr>
        <p:spPr/>
        <p:txBody>
          <a:bodyPr/>
          <a:lstStyle/>
          <a:p>
            <a:r>
              <a:rPr kumimoji="1" lang="en-US" altLang="ja-JP" dirty="0"/>
              <a:t>Analysis</a:t>
            </a:r>
            <a:endParaRPr kumimoji="1" lang="ja-JP" altLang="en-US" dirty="0"/>
          </a:p>
        </p:txBody>
      </p:sp>
      <p:sp>
        <p:nvSpPr>
          <p:cNvPr id="30" name="テキスト プレースホルダー 29"/>
          <p:cNvSpPr>
            <a:spLocks noGrp="1"/>
          </p:cNvSpPr>
          <p:nvPr>
            <p:ph type="body" sz="quarter" idx="22"/>
          </p:nvPr>
        </p:nvSpPr>
        <p:spPr/>
        <p:txBody>
          <a:bodyPr/>
          <a:lstStyle/>
          <a:p>
            <a:r>
              <a:rPr kumimoji="1" lang="en-US" altLang="ja-JP" dirty="0"/>
              <a:t>Keep in touch</a:t>
            </a:r>
            <a:endParaRPr kumimoji="1" lang="ja-JP" altLang="en-US" dirty="0"/>
          </a:p>
        </p:txBody>
      </p:sp>
      <p:sp>
        <p:nvSpPr>
          <p:cNvPr id="31" name="テキスト プレースホルダー 30"/>
          <p:cNvSpPr>
            <a:spLocks noGrp="1"/>
          </p:cNvSpPr>
          <p:nvPr>
            <p:ph type="body" sz="quarter" idx="23"/>
          </p:nvPr>
        </p:nvSpPr>
        <p:spPr/>
        <p:txBody>
          <a:bodyPr/>
          <a:lstStyle/>
          <a:p>
            <a:r>
              <a:rPr kumimoji="1" lang="en-US" altLang="ja-JP" dirty="0"/>
              <a:t>Contact us</a:t>
            </a:r>
            <a:endParaRPr kumimoji="1" lang="ja-JP" altLang="en-US" dirty="0"/>
          </a:p>
        </p:txBody>
      </p:sp>
      <p:sp>
        <p:nvSpPr>
          <p:cNvPr id="32" name="フッター プレースホルダー 31"/>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33" name="スライド番号プレースホルダー 32"/>
          <p:cNvSpPr>
            <a:spLocks noGrp="1"/>
          </p:cNvSpPr>
          <p:nvPr>
            <p:ph type="sldNum" sz="quarter" idx="11"/>
          </p:nvPr>
        </p:nvSpPr>
        <p:spPr/>
        <p:txBody>
          <a:bodyPr/>
          <a:lstStyle/>
          <a:p>
            <a:fld id="{03EB59E2-90B9-4CD3-AC74-D672227E13C3}" type="slidenum">
              <a:rPr lang="en-US" smtClean="0"/>
              <a:pPr/>
              <a:t>6</a:t>
            </a:fld>
            <a:endParaRPr lang="en-US" dirty="0"/>
          </a:p>
        </p:txBody>
      </p:sp>
    </p:spTree>
    <p:extLst>
      <p:ext uri="{BB962C8B-B14F-4D97-AF65-F5344CB8AC3E}">
        <p14:creationId xmlns:p14="http://schemas.microsoft.com/office/powerpoint/2010/main" val="37109770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2272">
        <p15:prstTrans prst="pageCurlSingle"/>
      </p:transition>
    </mc:Choice>
    <mc:Fallback xmlns="">
      <p:transition spd="slow" advTm="12272">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4 Simple Steps</a:t>
            </a:r>
            <a:endParaRPr kumimoji="1" lang="ja-JP" altLang="en-US" dirty="0"/>
          </a:p>
        </p:txBody>
      </p:sp>
      <p:sp>
        <p:nvSpPr>
          <p:cNvPr id="3" name="フッター プレースホルダー 2"/>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60</a:t>
            </a:fld>
            <a:endParaRPr lang="en-US" dirty="0"/>
          </a:p>
        </p:txBody>
      </p:sp>
      <p:sp>
        <p:nvSpPr>
          <p:cNvPr id="18" name="テキスト プレースホルダー 17"/>
          <p:cNvSpPr>
            <a:spLocks noGrp="1"/>
          </p:cNvSpPr>
          <p:nvPr>
            <p:ph type="body" sz="quarter" idx="12"/>
          </p:nvPr>
        </p:nvSpPr>
        <p:spPr/>
        <p:txBody>
          <a:bodyPr>
            <a:normAutofit/>
          </a:bodyPr>
          <a:lstStyle/>
          <a:p>
            <a:r>
              <a:rPr kumimoji="1" lang="en-US" altLang="ja-JP" dirty="0"/>
              <a:t>Quo </a:t>
            </a:r>
            <a:r>
              <a:rPr kumimoji="1" lang="en-US" altLang="ja-JP" dirty="0" err="1"/>
              <a:t>vero</a:t>
            </a:r>
            <a:r>
              <a:rPr kumimoji="1" lang="en-US" altLang="ja-JP" dirty="0"/>
              <a:t> </a:t>
            </a:r>
            <a:r>
              <a:rPr kumimoji="1" lang="en-US" altLang="ja-JP" dirty="0" err="1"/>
              <a:t>quando</a:t>
            </a:r>
            <a:r>
              <a:rPr kumimoji="1" lang="en-US" altLang="ja-JP" dirty="0"/>
              <a:t> </a:t>
            </a:r>
            <a:r>
              <a:rPr kumimoji="1" lang="en-US" altLang="ja-JP" dirty="0" err="1"/>
              <a:t>graeco</a:t>
            </a:r>
            <a:r>
              <a:rPr kumimoji="1" lang="en-US" altLang="ja-JP" dirty="0"/>
              <a:t> </a:t>
            </a:r>
            <a:r>
              <a:rPr kumimoji="1" lang="en-US" altLang="ja-JP" dirty="0" err="1"/>
              <a:t>ei</a:t>
            </a:r>
            <a:r>
              <a:rPr kumimoji="1" lang="en-US" altLang="ja-JP" dirty="0"/>
              <a:t>, et </a:t>
            </a:r>
            <a:r>
              <a:rPr kumimoji="1" lang="en-US" altLang="ja-JP" dirty="0" err="1"/>
              <a:t>habeo</a:t>
            </a:r>
            <a:r>
              <a:rPr kumimoji="1" lang="en-US" altLang="ja-JP" dirty="0"/>
              <a:t> </a:t>
            </a:r>
            <a:r>
              <a:rPr kumimoji="1" lang="en-US" altLang="ja-JP" dirty="0" err="1"/>
              <a:t>placerat</a:t>
            </a:r>
            <a:r>
              <a:rPr kumimoji="1" lang="en-US" altLang="ja-JP" dirty="0"/>
              <a:t> per. </a:t>
            </a:r>
          </a:p>
          <a:p>
            <a:r>
              <a:rPr kumimoji="1" lang="en-US" altLang="ja-JP" dirty="0" err="1"/>
              <a:t>Novum</a:t>
            </a:r>
            <a:r>
              <a:rPr kumimoji="1" lang="en-US" altLang="ja-JP" dirty="0"/>
              <a:t> </a:t>
            </a:r>
            <a:r>
              <a:rPr kumimoji="1" lang="en-US" altLang="ja-JP" dirty="0" err="1"/>
              <a:t>facete</a:t>
            </a:r>
            <a:r>
              <a:rPr kumimoji="1" lang="en-US" altLang="ja-JP" dirty="0"/>
              <a:t> vim in, </a:t>
            </a:r>
            <a:r>
              <a:rPr kumimoji="1" lang="en-US" altLang="ja-JP" dirty="0" err="1"/>
              <a:t>augue</a:t>
            </a:r>
            <a:r>
              <a:rPr kumimoji="1" lang="en-US" altLang="ja-JP" dirty="0"/>
              <a:t> mundi </a:t>
            </a:r>
            <a:r>
              <a:rPr kumimoji="1" lang="en-US" altLang="ja-JP" dirty="0" err="1"/>
              <a:t>ius</a:t>
            </a:r>
            <a:r>
              <a:rPr kumimoji="1" lang="en-US" altLang="ja-JP" dirty="0"/>
              <a:t> et. </a:t>
            </a:r>
          </a:p>
        </p:txBody>
      </p:sp>
      <p:sp>
        <p:nvSpPr>
          <p:cNvPr id="19" name="テキスト プレースホルダー 18"/>
          <p:cNvSpPr>
            <a:spLocks noGrp="1"/>
          </p:cNvSpPr>
          <p:nvPr>
            <p:ph type="body" sz="quarter" idx="14"/>
          </p:nvPr>
        </p:nvSpPr>
        <p:spPr/>
        <p:txBody>
          <a:bodyPr/>
          <a:lstStyle/>
          <a:p>
            <a:r>
              <a:rPr kumimoji="1" lang="en-US" altLang="ja-JP" dirty="0"/>
              <a:t>Define concept</a:t>
            </a:r>
            <a:endParaRPr kumimoji="1" lang="ja-JP" altLang="en-US" dirty="0"/>
          </a:p>
        </p:txBody>
      </p:sp>
      <p:sp>
        <p:nvSpPr>
          <p:cNvPr id="20" name="テキスト プレースホルダー 19"/>
          <p:cNvSpPr>
            <a:spLocks noGrp="1"/>
          </p:cNvSpPr>
          <p:nvPr>
            <p:ph type="body" sz="quarter" idx="15"/>
          </p:nvPr>
        </p:nvSpPr>
        <p:spPr/>
        <p:txBody>
          <a:bodyPr/>
          <a:lstStyle/>
          <a:p>
            <a:r>
              <a:rPr kumimoji="1" lang="en-US" altLang="ja-JP" dirty="0"/>
              <a:t>Ad </a:t>
            </a:r>
            <a:r>
              <a:rPr kumimoji="1" lang="en-US" altLang="ja-JP" dirty="0" err="1"/>
              <a:t>nam</a:t>
            </a:r>
            <a:r>
              <a:rPr kumimoji="1" lang="en-US" altLang="ja-JP" dirty="0"/>
              <a:t> </a:t>
            </a:r>
            <a:r>
              <a:rPr kumimoji="1" lang="en-US" altLang="ja-JP" dirty="0" err="1"/>
              <a:t>odio</a:t>
            </a:r>
            <a:r>
              <a:rPr kumimoji="1" lang="en-US" altLang="ja-JP" dirty="0"/>
              <a:t> </a:t>
            </a:r>
            <a:r>
              <a:rPr kumimoji="1" lang="en-US" altLang="ja-JP" dirty="0" err="1"/>
              <a:t>blandit</a:t>
            </a:r>
            <a:r>
              <a:rPr kumimoji="1" lang="en-US" altLang="ja-JP" dirty="0"/>
              <a:t> </a:t>
            </a:r>
            <a:r>
              <a:rPr kumimoji="1" lang="en-US" altLang="ja-JP" dirty="0" err="1"/>
              <a:t>assueverit</a:t>
            </a:r>
            <a:r>
              <a:rPr kumimoji="1" lang="en-US" altLang="ja-JP" dirty="0"/>
              <a:t>, </a:t>
            </a:r>
            <a:r>
              <a:rPr kumimoji="1" lang="en-US" altLang="ja-JP" dirty="0" err="1"/>
              <a:t>nam</a:t>
            </a:r>
            <a:r>
              <a:rPr kumimoji="1" lang="en-US" altLang="ja-JP" dirty="0"/>
              <a:t> </a:t>
            </a:r>
            <a:r>
              <a:rPr kumimoji="1" lang="en-US" altLang="ja-JP" dirty="0" err="1"/>
              <a:t>ei</a:t>
            </a:r>
            <a:r>
              <a:rPr kumimoji="1" lang="en-US" altLang="ja-JP" dirty="0"/>
              <a:t> magna </a:t>
            </a:r>
            <a:r>
              <a:rPr kumimoji="1" lang="en-US" altLang="ja-JP" dirty="0" err="1"/>
              <a:t>disputationi</a:t>
            </a:r>
            <a:r>
              <a:rPr kumimoji="1" lang="en-US" altLang="ja-JP" dirty="0"/>
              <a:t>. </a:t>
            </a:r>
          </a:p>
          <a:p>
            <a:r>
              <a:rPr kumimoji="1" lang="en-US" altLang="ja-JP" dirty="0"/>
              <a:t>Et </a:t>
            </a:r>
            <a:r>
              <a:rPr kumimoji="1" lang="en-US" altLang="ja-JP" dirty="0" err="1"/>
              <a:t>sed</a:t>
            </a:r>
            <a:r>
              <a:rPr kumimoji="1" lang="en-US" altLang="ja-JP" dirty="0"/>
              <a:t> </a:t>
            </a:r>
            <a:r>
              <a:rPr kumimoji="1" lang="en-US" altLang="ja-JP" dirty="0" err="1"/>
              <a:t>odio</a:t>
            </a:r>
            <a:r>
              <a:rPr kumimoji="1" lang="en-US" altLang="ja-JP" dirty="0"/>
              <a:t> posse </a:t>
            </a:r>
            <a:r>
              <a:rPr kumimoji="1" lang="en-US" altLang="ja-JP" dirty="0" err="1"/>
              <a:t>altera</a:t>
            </a:r>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a:t>Draw rough sketch</a:t>
            </a:r>
            <a:endParaRPr kumimoji="1" lang="ja-JP" altLang="en-US" dirty="0"/>
          </a:p>
        </p:txBody>
      </p:sp>
      <p:sp>
        <p:nvSpPr>
          <p:cNvPr id="22" name="テキスト プレースホルダー 21"/>
          <p:cNvSpPr>
            <a:spLocks noGrp="1"/>
          </p:cNvSpPr>
          <p:nvPr>
            <p:ph type="body" sz="quarter" idx="17"/>
          </p:nvPr>
        </p:nvSpPr>
        <p:spPr/>
        <p:txBody>
          <a:bodyPr/>
          <a:lstStyle/>
          <a:p>
            <a:r>
              <a:rPr kumimoji="1" lang="fr-FR" altLang="ja-JP" dirty="0"/>
              <a:t>Affert senserit ad eam, scripta consequuntur eu vis, posse eloquentiam eu vel. </a:t>
            </a:r>
          </a:p>
          <a:p>
            <a:r>
              <a:rPr kumimoji="1" lang="fr-FR" altLang="ja-JP" dirty="0"/>
              <a:t>Possit definitiones est et.</a:t>
            </a:r>
            <a:endParaRPr kumimoji="1" lang="ja-JP" altLang="en-US" dirty="0"/>
          </a:p>
        </p:txBody>
      </p:sp>
      <p:sp>
        <p:nvSpPr>
          <p:cNvPr id="23" name="テキスト プレースホルダー 22"/>
          <p:cNvSpPr>
            <a:spLocks noGrp="1"/>
          </p:cNvSpPr>
          <p:nvPr>
            <p:ph type="body" sz="quarter" idx="18"/>
          </p:nvPr>
        </p:nvSpPr>
        <p:spPr/>
        <p:txBody>
          <a:bodyPr/>
          <a:lstStyle/>
          <a:p>
            <a:r>
              <a:rPr kumimoji="1" lang="en-US" altLang="ja-JP" dirty="0"/>
              <a:t>Create prototype</a:t>
            </a:r>
            <a:endParaRPr kumimoji="1" lang="ja-JP" altLang="en-US" dirty="0"/>
          </a:p>
        </p:txBody>
      </p:sp>
      <p:sp>
        <p:nvSpPr>
          <p:cNvPr id="24" name="テキスト プレースホルダー 23"/>
          <p:cNvSpPr>
            <a:spLocks noGrp="1"/>
          </p:cNvSpPr>
          <p:nvPr>
            <p:ph type="body" sz="quarter" idx="19"/>
          </p:nvPr>
        </p:nvSpPr>
        <p:spPr/>
        <p:txBody>
          <a:bodyPr/>
          <a:lstStyle/>
          <a:p>
            <a:r>
              <a:rPr kumimoji="1" lang="en-US" altLang="ja-JP" dirty="0" err="1"/>
              <a:t>Ludus</a:t>
            </a:r>
            <a:r>
              <a:rPr kumimoji="1" lang="en-US" altLang="ja-JP" dirty="0"/>
              <a:t> </a:t>
            </a:r>
            <a:r>
              <a:rPr kumimoji="1" lang="en-US" altLang="ja-JP" dirty="0" err="1"/>
              <a:t>regione</a:t>
            </a:r>
            <a:r>
              <a:rPr kumimoji="1" lang="en-US" altLang="ja-JP" dirty="0"/>
              <a:t> his in. Quo ex mundi </a:t>
            </a:r>
            <a:r>
              <a:rPr kumimoji="1" lang="en-US" altLang="ja-JP" dirty="0" err="1"/>
              <a:t>alterum</a:t>
            </a:r>
            <a:r>
              <a:rPr kumimoji="1" lang="en-US" altLang="ja-JP" dirty="0"/>
              <a:t> </a:t>
            </a:r>
            <a:r>
              <a:rPr kumimoji="1" lang="en-US" altLang="ja-JP" dirty="0" err="1"/>
              <a:t>graecis</a:t>
            </a:r>
            <a:r>
              <a:rPr kumimoji="1" lang="en-US" altLang="ja-JP" dirty="0"/>
              <a:t>, </a:t>
            </a:r>
            <a:r>
              <a:rPr kumimoji="1" lang="en-US" altLang="ja-JP" dirty="0" err="1"/>
              <a:t>nisl</a:t>
            </a:r>
            <a:r>
              <a:rPr kumimoji="1" lang="en-US" altLang="ja-JP" dirty="0"/>
              <a:t> </a:t>
            </a:r>
            <a:r>
              <a:rPr kumimoji="1" lang="en-US" altLang="ja-JP" dirty="0" err="1"/>
              <a:t>nullam</a:t>
            </a:r>
            <a:r>
              <a:rPr kumimoji="1" lang="en-US" altLang="ja-JP" dirty="0"/>
              <a:t> </a:t>
            </a:r>
            <a:r>
              <a:rPr kumimoji="1" lang="en-US" altLang="ja-JP" dirty="0" err="1"/>
              <a:t>quidam</a:t>
            </a:r>
            <a:r>
              <a:rPr kumimoji="1" lang="en-US" altLang="ja-JP" dirty="0"/>
              <a:t> </a:t>
            </a:r>
            <a:r>
              <a:rPr kumimoji="1" lang="en-US" altLang="ja-JP" dirty="0" err="1"/>
              <a:t>ut</a:t>
            </a:r>
            <a:r>
              <a:rPr kumimoji="1" lang="en-US" altLang="ja-JP" dirty="0"/>
              <a:t> pro. </a:t>
            </a:r>
          </a:p>
          <a:p>
            <a:r>
              <a:rPr kumimoji="1" lang="en-US" altLang="ja-JP" dirty="0" err="1"/>
              <a:t>Vel</a:t>
            </a:r>
            <a:r>
              <a:rPr kumimoji="1" lang="en-US" altLang="ja-JP" dirty="0"/>
              <a:t> ne </a:t>
            </a:r>
            <a:r>
              <a:rPr kumimoji="1" lang="en-US" altLang="ja-JP" dirty="0" err="1"/>
              <a:t>ornatus</a:t>
            </a:r>
            <a:r>
              <a:rPr kumimoji="1" lang="en-US" altLang="ja-JP" dirty="0"/>
              <a:t> </a:t>
            </a:r>
            <a:r>
              <a:rPr kumimoji="1" lang="en-US" altLang="ja-JP" dirty="0" err="1"/>
              <a:t>persecuti</a:t>
            </a:r>
            <a:r>
              <a:rPr kumimoji="1" lang="en-US" altLang="ja-JP" dirty="0"/>
              <a:t>, pro </a:t>
            </a:r>
            <a:r>
              <a:rPr kumimoji="1" lang="en-US" altLang="ja-JP" dirty="0" err="1"/>
              <a:t>justo</a:t>
            </a:r>
            <a:r>
              <a:rPr kumimoji="1" lang="en-US" altLang="ja-JP" dirty="0"/>
              <a:t> </a:t>
            </a:r>
            <a:r>
              <a:rPr kumimoji="1" lang="en-US" altLang="ja-JP" dirty="0" err="1"/>
              <a:t>sonet</a:t>
            </a:r>
            <a:r>
              <a:rPr kumimoji="1" lang="en-US" altLang="ja-JP" dirty="0"/>
              <a:t> </a:t>
            </a:r>
            <a:r>
              <a:rPr kumimoji="1" lang="en-US" altLang="ja-JP" dirty="0" err="1"/>
              <a:t>libris</a:t>
            </a:r>
            <a:r>
              <a:rPr kumimoji="1" lang="en-US" altLang="ja-JP" dirty="0"/>
              <a:t> at.</a:t>
            </a:r>
            <a:endParaRPr kumimoji="1" lang="ja-JP" altLang="en-US" dirty="0"/>
          </a:p>
        </p:txBody>
      </p:sp>
      <p:sp>
        <p:nvSpPr>
          <p:cNvPr id="25" name="テキスト プレースホルダー 24"/>
          <p:cNvSpPr>
            <a:spLocks noGrp="1"/>
          </p:cNvSpPr>
          <p:nvPr>
            <p:ph type="body" sz="quarter" idx="20"/>
          </p:nvPr>
        </p:nvSpPr>
        <p:spPr/>
        <p:txBody>
          <a:bodyPr/>
          <a:lstStyle/>
          <a:p>
            <a:r>
              <a:rPr kumimoji="1" lang="en-US" altLang="ja-JP" dirty="0"/>
              <a:t>Evaluate prototype</a:t>
            </a:r>
            <a:endParaRPr kumimoji="1" lang="ja-JP" altLang="en-US" dirty="0"/>
          </a:p>
        </p:txBody>
      </p:sp>
    </p:spTree>
    <p:extLst>
      <p:ext uri="{BB962C8B-B14F-4D97-AF65-F5344CB8AC3E}">
        <p14:creationId xmlns:p14="http://schemas.microsoft.com/office/powerpoint/2010/main" val="38477038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940">
        <p15:prstTrans prst="pageCurlSingle"/>
      </p:transition>
    </mc:Choice>
    <mc:Fallback xmlns="">
      <p:transition spd="slow" advTm="9940">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6 Layers</a:t>
            </a:r>
            <a:endParaRPr kumimoji="1" lang="ja-JP" altLang="en-US" dirty="0"/>
          </a:p>
        </p:txBody>
      </p:sp>
      <p:sp>
        <p:nvSpPr>
          <p:cNvPr id="3" name="フッター プレースホルダー 2"/>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61</a:t>
            </a:fld>
            <a:endParaRPr lang="en-US" dirty="0"/>
          </a:p>
        </p:txBody>
      </p:sp>
      <p:sp>
        <p:nvSpPr>
          <p:cNvPr id="12" name="テキスト プレースホルダー 11"/>
          <p:cNvSpPr>
            <a:spLocks noGrp="1"/>
          </p:cNvSpPr>
          <p:nvPr>
            <p:ph type="body" sz="quarter" idx="12"/>
          </p:nvPr>
        </p:nvSpPr>
        <p:spPr/>
        <p:txBody>
          <a:bodyPr>
            <a:normAutofit/>
          </a:bodyPr>
          <a:lstStyle/>
          <a:p>
            <a:r>
              <a:rPr kumimoji="1" lang="en-US" altLang="ja-JP" dirty="0" err="1"/>
              <a:t>Sed</a:t>
            </a:r>
            <a:r>
              <a:rPr kumimoji="1" lang="en-US" altLang="ja-JP" dirty="0"/>
              <a:t> </a:t>
            </a:r>
            <a:r>
              <a:rPr kumimoji="1" lang="en-US" altLang="ja-JP" dirty="0" err="1"/>
              <a:t>eius</a:t>
            </a:r>
            <a:r>
              <a:rPr kumimoji="1" lang="en-US" altLang="ja-JP" dirty="0"/>
              <a:t> </a:t>
            </a:r>
            <a:r>
              <a:rPr kumimoji="1" lang="en-US" altLang="ja-JP" dirty="0" err="1"/>
              <a:t>inimicus</a:t>
            </a:r>
            <a:r>
              <a:rPr kumimoji="1" lang="en-US" altLang="ja-JP" dirty="0"/>
              <a:t> an, </a:t>
            </a:r>
            <a:r>
              <a:rPr kumimoji="1" lang="en-US" altLang="ja-JP" dirty="0" err="1"/>
              <a:t>ei</a:t>
            </a:r>
            <a:r>
              <a:rPr kumimoji="1" lang="en-US" altLang="ja-JP" dirty="0"/>
              <a:t> </a:t>
            </a:r>
            <a:r>
              <a:rPr kumimoji="1" lang="en-US" altLang="ja-JP" dirty="0" err="1"/>
              <a:t>duis</a:t>
            </a:r>
            <a:r>
              <a:rPr kumimoji="1" lang="en-US" altLang="ja-JP" dirty="0"/>
              <a:t> </a:t>
            </a:r>
            <a:r>
              <a:rPr kumimoji="1" lang="en-US" altLang="ja-JP" dirty="0" err="1"/>
              <a:t>tincidunt</a:t>
            </a:r>
            <a:r>
              <a:rPr kumimoji="1" lang="en-US" altLang="ja-JP" dirty="0"/>
              <a:t> </a:t>
            </a:r>
            <a:r>
              <a:rPr kumimoji="1" lang="en-US" altLang="ja-JP" dirty="0" err="1"/>
              <a:t>consetetur</a:t>
            </a:r>
            <a:r>
              <a:rPr kumimoji="1" lang="en-US" altLang="ja-JP" dirty="0"/>
              <a:t> mea. </a:t>
            </a:r>
            <a:r>
              <a:rPr kumimoji="1" lang="en-US" altLang="ja-JP" dirty="0" err="1"/>
              <a:t>Movet</a:t>
            </a:r>
            <a:r>
              <a:rPr kumimoji="1" lang="en-US" altLang="ja-JP" dirty="0"/>
              <a:t> </a:t>
            </a:r>
            <a:r>
              <a:rPr kumimoji="1" lang="en-US" altLang="ja-JP" dirty="0" err="1"/>
              <a:t>maluisset</a:t>
            </a:r>
            <a:r>
              <a:rPr kumimoji="1" lang="en-US" altLang="ja-JP" dirty="0"/>
              <a:t> </a:t>
            </a:r>
            <a:r>
              <a:rPr kumimoji="1" lang="en-US" altLang="ja-JP" dirty="0" err="1"/>
              <a:t>sadipscing</a:t>
            </a:r>
            <a:r>
              <a:rPr kumimoji="1" lang="en-US" altLang="ja-JP" dirty="0"/>
              <a:t>.</a:t>
            </a:r>
            <a:endParaRPr kumimoji="1" lang="ja-JP" altLang="en-US" dirty="0"/>
          </a:p>
        </p:txBody>
      </p:sp>
      <p:sp>
        <p:nvSpPr>
          <p:cNvPr id="13" name="テキスト プレースホルダー 12"/>
          <p:cNvSpPr>
            <a:spLocks noGrp="1"/>
          </p:cNvSpPr>
          <p:nvPr>
            <p:ph type="body" sz="quarter" idx="17"/>
          </p:nvPr>
        </p:nvSpPr>
        <p:spPr/>
        <p:txBody>
          <a:bodyPr/>
          <a:lstStyle/>
          <a:p>
            <a:r>
              <a:rPr kumimoji="1" lang="en-US" altLang="ja-JP" dirty="0"/>
              <a:t>Grand layer</a:t>
            </a:r>
            <a:endParaRPr kumimoji="1" lang="ja-JP" altLang="en-US" dirty="0"/>
          </a:p>
        </p:txBody>
      </p:sp>
      <p:sp>
        <p:nvSpPr>
          <p:cNvPr id="14" name="テキスト プレースホルダー 13"/>
          <p:cNvSpPr>
            <a:spLocks noGrp="1"/>
          </p:cNvSpPr>
          <p:nvPr>
            <p:ph type="body" sz="quarter" idx="18"/>
          </p:nvPr>
        </p:nvSpPr>
        <p:spPr/>
        <p:txBody>
          <a:bodyPr/>
          <a:lstStyle/>
          <a:p>
            <a:r>
              <a:rPr kumimoji="1" lang="en-US" altLang="ja-JP" dirty="0" err="1"/>
              <a:t>Pri</a:t>
            </a:r>
            <a:r>
              <a:rPr kumimoji="1" lang="en-US" altLang="ja-JP" dirty="0"/>
              <a:t> </a:t>
            </a:r>
            <a:r>
              <a:rPr kumimoji="1" lang="en-US" altLang="ja-JP" dirty="0" err="1"/>
              <a:t>quot</a:t>
            </a:r>
            <a:r>
              <a:rPr kumimoji="1" lang="en-US" altLang="ja-JP" dirty="0"/>
              <a:t> mandamus </a:t>
            </a:r>
            <a:r>
              <a:rPr kumimoji="1" lang="en-US" altLang="ja-JP" dirty="0" err="1"/>
              <a:t>ocurreret</a:t>
            </a:r>
            <a:r>
              <a:rPr kumimoji="1" lang="en-US" altLang="ja-JP" dirty="0"/>
              <a:t> ne, ex sit </a:t>
            </a:r>
            <a:r>
              <a:rPr kumimoji="1" lang="en-US" altLang="ja-JP" dirty="0" err="1"/>
              <a:t>erant</a:t>
            </a:r>
            <a:r>
              <a:rPr kumimoji="1" lang="en-US" altLang="ja-JP" dirty="0"/>
              <a:t> </a:t>
            </a:r>
            <a:r>
              <a:rPr kumimoji="1" lang="en-US" altLang="ja-JP" dirty="0" err="1"/>
              <a:t>cetero</a:t>
            </a:r>
            <a:r>
              <a:rPr kumimoji="1" lang="en-US" altLang="ja-JP" dirty="0"/>
              <a:t>, </a:t>
            </a:r>
            <a:r>
              <a:rPr kumimoji="1" lang="en-US" altLang="ja-JP" dirty="0" err="1"/>
              <a:t>euismod</a:t>
            </a:r>
            <a:r>
              <a:rPr kumimoji="1" lang="en-US" altLang="ja-JP" dirty="0"/>
              <a:t> </a:t>
            </a:r>
            <a:r>
              <a:rPr kumimoji="1" lang="en-US" altLang="ja-JP" dirty="0" err="1"/>
              <a:t>bonorum</a:t>
            </a:r>
            <a:r>
              <a:rPr kumimoji="1" lang="en-US" altLang="ja-JP" dirty="0"/>
              <a:t> </a:t>
            </a:r>
            <a:r>
              <a:rPr kumimoji="1" lang="en-US" altLang="ja-JP" dirty="0" err="1"/>
              <a:t>disputando</a:t>
            </a:r>
            <a:r>
              <a:rPr kumimoji="1" lang="en-US" altLang="ja-JP" dirty="0"/>
              <a:t> ad usu.</a:t>
            </a:r>
            <a:endParaRPr kumimoji="1" lang="ja-JP" altLang="en-US" dirty="0"/>
          </a:p>
        </p:txBody>
      </p:sp>
      <p:sp>
        <p:nvSpPr>
          <p:cNvPr id="15" name="テキスト プレースホルダー 14"/>
          <p:cNvSpPr>
            <a:spLocks noGrp="1"/>
          </p:cNvSpPr>
          <p:nvPr>
            <p:ph type="body" sz="quarter" idx="19"/>
          </p:nvPr>
        </p:nvSpPr>
        <p:spPr/>
        <p:txBody>
          <a:bodyPr/>
          <a:lstStyle/>
          <a:p>
            <a:r>
              <a:rPr kumimoji="1" lang="en-US" altLang="ja-JP" dirty="0"/>
              <a:t>2</a:t>
            </a:r>
            <a:r>
              <a:rPr kumimoji="1" lang="en-US" altLang="ja-JP" baseline="30000" dirty="0"/>
              <a:t>nd</a:t>
            </a:r>
            <a:r>
              <a:rPr kumimoji="1" lang="en-US" altLang="ja-JP" dirty="0"/>
              <a:t> layer</a:t>
            </a:r>
            <a:endParaRPr kumimoji="1" lang="ja-JP" altLang="en-US" dirty="0"/>
          </a:p>
        </p:txBody>
      </p:sp>
      <p:sp>
        <p:nvSpPr>
          <p:cNvPr id="16" name="テキスト プレースホルダー 15"/>
          <p:cNvSpPr>
            <a:spLocks noGrp="1"/>
          </p:cNvSpPr>
          <p:nvPr>
            <p:ph type="body" sz="quarter" idx="20"/>
          </p:nvPr>
        </p:nvSpPr>
        <p:spPr/>
        <p:txBody>
          <a:bodyPr/>
          <a:lstStyle/>
          <a:p>
            <a:r>
              <a:rPr kumimoji="1" lang="en-US" altLang="ja-JP" dirty="0" err="1"/>
              <a:t>Fierent</a:t>
            </a:r>
            <a:r>
              <a:rPr kumimoji="1" lang="en-US" altLang="ja-JP" dirty="0"/>
              <a:t> </a:t>
            </a:r>
            <a:r>
              <a:rPr kumimoji="1" lang="en-US" altLang="ja-JP" dirty="0" err="1"/>
              <a:t>volutpat</a:t>
            </a:r>
            <a:r>
              <a:rPr kumimoji="1" lang="en-US" altLang="ja-JP" dirty="0"/>
              <a:t> </a:t>
            </a:r>
            <a:r>
              <a:rPr kumimoji="1" lang="en-US" altLang="ja-JP" dirty="0" err="1"/>
              <a:t>dissentiet</a:t>
            </a:r>
            <a:r>
              <a:rPr kumimoji="1" lang="en-US" altLang="ja-JP" dirty="0"/>
              <a:t> an qui. Tale vide </a:t>
            </a:r>
            <a:r>
              <a:rPr kumimoji="1" lang="en-US" altLang="ja-JP" dirty="0" err="1"/>
              <a:t>inciderint</a:t>
            </a:r>
            <a:r>
              <a:rPr kumimoji="1" lang="en-US" altLang="ja-JP" dirty="0"/>
              <a:t> vis </a:t>
            </a:r>
            <a:r>
              <a:rPr kumimoji="1" lang="en-US" altLang="ja-JP" dirty="0" err="1"/>
              <a:t>te</a:t>
            </a:r>
            <a:r>
              <a:rPr kumimoji="1" lang="en-US" altLang="ja-JP" dirty="0"/>
              <a:t>. Ad </a:t>
            </a:r>
            <a:r>
              <a:rPr kumimoji="1" lang="en-US" altLang="ja-JP" dirty="0" err="1"/>
              <a:t>nec</a:t>
            </a:r>
            <a:r>
              <a:rPr kumimoji="1" lang="en-US" altLang="ja-JP" dirty="0"/>
              <a:t> animal </a:t>
            </a:r>
            <a:r>
              <a:rPr kumimoji="1" lang="en-US" altLang="ja-JP" dirty="0" err="1"/>
              <a:t>discere</a:t>
            </a:r>
            <a:r>
              <a:rPr kumimoji="1" lang="en-US" altLang="ja-JP" dirty="0"/>
              <a:t>.</a:t>
            </a:r>
            <a:endParaRPr kumimoji="1" lang="ja-JP" altLang="en-US" dirty="0"/>
          </a:p>
        </p:txBody>
      </p:sp>
      <p:sp>
        <p:nvSpPr>
          <p:cNvPr id="17" name="テキスト プレースホルダー 16"/>
          <p:cNvSpPr>
            <a:spLocks noGrp="1"/>
          </p:cNvSpPr>
          <p:nvPr>
            <p:ph type="body" sz="quarter" idx="21"/>
          </p:nvPr>
        </p:nvSpPr>
        <p:spPr/>
        <p:txBody>
          <a:bodyPr/>
          <a:lstStyle/>
          <a:p>
            <a:r>
              <a:rPr kumimoji="1" lang="en-US" altLang="ja-JP" dirty="0"/>
              <a:t>3</a:t>
            </a:r>
            <a:r>
              <a:rPr kumimoji="1" lang="en-US" altLang="ja-JP" baseline="30000" dirty="0"/>
              <a:t>rd</a:t>
            </a:r>
            <a:r>
              <a:rPr kumimoji="1" lang="en-US" altLang="ja-JP" dirty="0"/>
              <a:t> layer</a:t>
            </a:r>
            <a:endParaRPr kumimoji="1" lang="ja-JP" altLang="en-US" dirty="0"/>
          </a:p>
        </p:txBody>
      </p:sp>
      <p:sp>
        <p:nvSpPr>
          <p:cNvPr id="18" name="テキスト プレースホルダー 17"/>
          <p:cNvSpPr>
            <a:spLocks noGrp="1"/>
          </p:cNvSpPr>
          <p:nvPr>
            <p:ph type="body" sz="quarter" idx="22"/>
          </p:nvPr>
        </p:nvSpPr>
        <p:spPr/>
        <p:txBody>
          <a:bodyPr/>
          <a:lstStyle/>
          <a:p>
            <a:r>
              <a:rPr kumimoji="1" lang="it-IT" altLang="ja-JP" dirty="0"/>
              <a:t>Erat accusata nec ne, an ignota doming dolorum has. Tritani suscipit te mel. </a:t>
            </a:r>
            <a:endParaRPr kumimoji="1" lang="ja-JP" altLang="en-US" dirty="0"/>
          </a:p>
        </p:txBody>
      </p:sp>
      <p:sp>
        <p:nvSpPr>
          <p:cNvPr id="19" name="テキスト プレースホルダー 18"/>
          <p:cNvSpPr>
            <a:spLocks noGrp="1"/>
          </p:cNvSpPr>
          <p:nvPr>
            <p:ph type="body" sz="quarter" idx="23"/>
          </p:nvPr>
        </p:nvSpPr>
        <p:spPr/>
        <p:txBody>
          <a:bodyPr/>
          <a:lstStyle/>
          <a:p>
            <a:r>
              <a:rPr kumimoji="1" lang="en-US" altLang="ja-JP" dirty="0"/>
              <a:t>4</a:t>
            </a:r>
            <a:r>
              <a:rPr kumimoji="1" lang="en-US" altLang="ja-JP" baseline="30000" dirty="0"/>
              <a:t>th</a:t>
            </a:r>
            <a:r>
              <a:rPr kumimoji="1" lang="en-US" altLang="ja-JP" dirty="0"/>
              <a:t> layer</a:t>
            </a:r>
            <a:endParaRPr kumimoji="1" lang="ja-JP" altLang="en-US" dirty="0"/>
          </a:p>
        </p:txBody>
      </p:sp>
      <p:sp>
        <p:nvSpPr>
          <p:cNvPr id="20" name="テキスト プレースホルダー 19"/>
          <p:cNvSpPr>
            <a:spLocks noGrp="1"/>
          </p:cNvSpPr>
          <p:nvPr>
            <p:ph type="body" sz="quarter" idx="24"/>
          </p:nvPr>
        </p:nvSpPr>
        <p:spPr/>
        <p:txBody>
          <a:bodyPr>
            <a:normAutofit/>
          </a:bodyPr>
          <a:lstStyle/>
          <a:p>
            <a:r>
              <a:rPr kumimoji="1" lang="en-US" altLang="ja-JP" dirty="0"/>
              <a:t>Alia </a:t>
            </a:r>
            <a:r>
              <a:rPr kumimoji="1" lang="en-US" altLang="ja-JP" dirty="0" err="1"/>
              <a:t>insolens</a:t>
            </a:r>
            <a:r>
              <a:rPr kumimoji="1" lang="en-US" altLang="ja-JP" dirty="0"/>
              <a:t> </a:t>
            </a:r>
            <a:r>
              <a:rPr kumimoji="1" lang="en-US" altLang="ja-JP" dirty="0" err="1"/>
              <a:t>consulatu</a:t>
            </a:r>
            <a:r>
              <a:rPr kumimoji="1" lang="en-US" altLang="ja-JP" dirty="0"/>
              <a:t> at mea, </a:t>
            </a:r>
            <a:r>
              <a:rPr kumimoji="1" lang="en-US" altLang="ja-JP" dirty="0" err="1"/>
              <a:t>vix</a:t>
            </a:r>
            <a:r>
              <a:rPr kumimoji="1" lang="en-US" altLang="ja-JP" dirty="0"/>
              <a:t> in </a:t>
            </a:r>
            <a:r>
              <a:rPr kumimoji="1" lang="en-US" altLang="ja-JP" dirty="0" err="1"/>
              <a:t>nonumy</a:t>
            </a:r>
            <a:r>
              <a:rPr kumimoji="1" lang="en-US" altLang="ja-JP" dirty="0"/>
              <a:t> </a:t>
            </a:r>
            <a:r>
              <a:rPr kumimoji="1" lang="en-US" altLang="ja-JP" dirty="0" err="1"/>
              <a:t>equidem</a:t>
            </a:r>
            <a:r>
              <a:rPr kumimoji="1" lang="en-US" altLang="ja-JP" dirty="0"/>
              <a:t> </a:t>
            </a:r>
            <a:r>
              <a:rPr kumimoji="1" lang="en-US" altLang="ja-JP" dirty="0" err="1"/>
              <a:t>utroque</a:t>
            </a:r>
            <a:r>
              <a:rPr kumimoji="1" lang="en-US" altLang="ja-JP" dirty="0"/>
              <a:t>. </a:t>
            </a:r>
            <a:r>
              <a:rPr kumimoji="1" lang="en-US" altLang="ja-JP" dirty="0" err="1"/>
              <a:t>Cetero</a:t>
            </a:r>
            <a:r>
              <a:rPr kumimoji="1" lang="en-US" altLang="ja-JP" dirty="0"/>
              <a:t> </a:t>
            </a:r>
            <a:r>
              <a:rPr kumimoji="1" lang="en-US" altLang="ja-JP" dirty="0" err="1"/>
              <a:t>suscipit</a:t>
            </a:r>
            <a:r>
              <a:rPr kumimoji="1" lang="en-US" altLang="ja-JP" dirty="0"/>
              <a:t> vis </a:t>
            </a:r>
            <a:r>
              <a:rPr kumimoji="1" lang="en-US" altLang="ja-JP" dirty="0" err="1"/>
              <a:t>te</a:t>
            </a:r>
            <a:r>
              <a:rPr kumimoji="1" lang="en-US" altLang="ja-JP" dirty="0"/>
              <a:t>.</a:t>
            </a:r>
            <a:endParaRPr kumimoji="1" lang="ja-JP" altLang="en-US" dirty="0"/>
          </a:p>
        </p:txBody>
      </p:sp>
      <p:sp>
        <p:nvSpPr>
          <p:cNvPr id="21" name="テキスト プレースホルダー 20"/>
          <p:cNvSpPr>
            <a:spLocks noGrp="1"/>
          </p:cNvSpPr>
          <p:nvPr>
            <p:ph type="body" sz="quarter" idx="25"/>
          </p:nvPr>
        </p:nvSpPr>
        <p:spPr/>
        <p:txBody>
          <a:bodyPr/>
          <a:lstStyle/>
          <a:p>
            <a:r>
              <a:rPr kumimoji="1" lang="en-US" altLang="ja-JP" dirty="0"/>
              <a:t>5</a:t>
            </a:r>
            <a:r>
              <a:rPr kumimoji="1" lang="en-US" altLang="ja-JP" baseline="30000" dirty="0"/>
              <a:t>th</a:t>
            </a:r>
            <a:r>
              <a:rPr kumimoji="1" lang="en-US" altLang="ja-JP" dirty="0"/>
              <a:t> layer</a:t>
            </a:r>
            <a:endParaRPr kumimoji="1" lang="ja-JP" altLang="en-US" dirty="0"/>
          </a:p>
        </p:txBody>
      </p:sp>
      <p:sp>
        <p:nvSpPr>
          <p:cNvPr id="22" name="テキスト プレースホルダー 21"/>
          <p:cNvSpPr>
            <a:spLocks noGrp="1"/>
          </p:cNvSpPr>
          <p:nvPr>
            <p:ph type="body" sz="quarter" idx="26"/>
          </p:nvPr>
        </p:nvSpPr>
        <p:spPr/>
        <p:txBody>
          <a:bodyPr>
            <a:normAutofit/>
          </a:bodyPr>
          <a:lstStyle/>
          <a:p>
            <a:r>
              <a:rPr kumimoji="1" lang="en-US" altLang="ja-JP" dirty="0" err="1"/>
              <a:t>Verear</a:t>
            </a:r>
            <a:r>
              <a:rPr kumimoji="1" lang="en-US" altLang="ja-JP" dirty="0"/>
              <a:t> </a:t>
            </a:r>
            <a:r>
              <a:rPr kumimoji="1" lang="en-US" altLang="ja-JP" dirty="0" err="1"/>
              <a:t>accusata</a:t>
            </a:r>
            <a:r>
              <a:rPr kumimoji="1" lang="en-US" altLang="ja-JP" dirty="0"/>
              <a:t> ad </a:t>
            </a:r>
            <a:r>
              <a:rPr kumimoji="1" lang="en-US" altLang="ja-JP" dirty="0" err="1"/>
              <a:t>mel</a:t>
            </a:r>
            <a:r>
              <a:rPr kumimoji="1" lang="en-US" altLang="ja-JP" dirty="0"/>
              <a:t>. </a:t>
            </a:r>
            <a:r>
              <a:rPr kumimoji="1" lang="en-US" altLang="ja-JP" dirty="0" err="1"/>
              <a:t>Ea</a:t>
            </a:r>
            <a:r>
              <a:rPr kumimoji="1" lang="en-US" altLang="ja-JP" dirty="0"/>
              <a:t> </a:t>
            </a:r>
            <a:r>
              <a:rPr kumimoji="1" lang="en-US" altLang="ja-JP" dirty="0" err="1"/>
              <a:t>cetero</a:t>
            </a:r>
            <a:r>
              <a:rPr kumimoji="1" lang="en-US" altLang="ja-JP" dirty="0"/>
              <a:t> </a:t>
            </a:r>
            <a:r>
              <a:rPr kumimoji="1" lang="en-US" altLang="ja-JP" dirty="0" err="1"/>
              <a:t>constituto</a:t>
            </a:r>
            <a:r>
              <a:rPr kumimoji="1" lang="en-US" altLang="ja-JP" dirty="0"/>
              <a:t> </a:t>
            </a:r>
            <a:r>
              <a:rPr kumimoji="1" lang="en-US" altLang="ja-JP" dirty="0" err="1"/>
              <a:t>eum</a:t>
            </a:r>
            <a:r>
              <a:rPr kumimoji="1" lang="en-US" altLang="ja-JP" dirty="0"/>
              <a:t>. Sale </a:t>
            </a:r>
            <a:r>
              <a:rPr kumimoji="1" lang="en-US" altLang="ja-JP" dirty="0" err="1"/>
              <a:t>salutatus</a:t>
            </a:r>
            <a:r>
              <a:rPr kumimoji="1" lang="en-US" altLang="ja-JP" dirty="0"/>
              <a:t> </a:t>
            </a:r>
            <a:r>
              <a:rPr kumimoji="1" lang="en-US" altLang="ja-JP" dirty="0" err="1"/>
              <a:t>gloriatur</a:t>
            </a:r>
            <a:r>
              <a:rPr kumimoji="1" lang="en-US" altLang="ja-JP" dirty="0"/>
              <a:t> </a:t>
            </a:r>
            <a:r>
              <a:rPr kumimoji="1" lang="en-US" altLang="ja-JP" dirty="0" err="1"/>
              <a:t>eos</a:t>
            </a:r>
            <a:r>
              <a:rPr kumimoji="1" lang="en-US" altLang="ja-JP" dirty="0"/>
              <a:t> </a:t>
            </a:r>
            <a:r>
              <a:rPr kumimoji="1" lang="en-US" altLang="ja-JP" dirty="0" err="1"/>
              <a:t>ut.</a:t>
            </a:r>
            <a:endParaRPr kumimoji="1" lang="ja-JP" altLang="en-US" dirty="0"/>
          </a:p>
        </p:txBody>
      </p:sp>
      <p:sp>
        <p:nvSpPr>
          <p:cNvPr id="23" name="テキスト プレースホルダー 22"/>
          <p:cNvSpPr>
            <a:spLocks noGrp="1"/>
          </p:cNvSpPr>
          <p:nvPr>
            <p:ph type="body" sz="quarter" idx="27"/>
          </p:nvPr>
        </p:nvSpPr>
        <p:spPr/>
        <p:txBody>
          <a:bodyPr/>
          <a:lstStyle/>
          <a:p>
            <a:r>
              <a:rPr kumimoji="1" lang="en-US" altLang="ja-JP" dirty="0"/>
              <a:t>Final layer</a:t>
            </a:r>
            <a:endParaRPr kumimoji="1" lang="ja-JP" altLang="en-US" dirty="0"/>
          </a:p>
        </p:txBody>
      </p:sp>
    </p:spTree>
    <p:extLst>
      <p:ext uri="{BB962C8B-B14F-4D97-AF65-F5344CB8AC3E}">
        <p14:creationId xmlns:p14="http://schemas.microsoft.com/office/powerpoint/2010/main" val="27070587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9788">
        <p15:prstTrans prst="pageCurlSingle"/>
      </p:transition>
    </mc:Choice>
    <mc:Fallback xmlns="">
      <p:transition spd="slow" advTm="19788">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Product </a:t>
            </a:r>
            <a:r>
              <a:rPr kumimoji="1" lang="en-US" altLang="ja-JP" dirty="0" err="1"/>
              <a:t>Storategy</a:t>
            </a:r>
            <a:endParaRPr kumimoji="1" lang="ja-JP" altLang="en-US" dirty="0"/>
          </a:p>
        </p:txBody>
      </p:sp>
      <p:sp>
        <p:nvSpPr>
          <p:cNvPr id="3" name="フッター プレースホルダー 2"/>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62</a:t>
            </a:fld>
            <a:endParaRPr lang="en-US" dirty="0"/>
          </a:p>
        </p:txBody>
      </p:sp>
      <p:sp>
        <p:nvSpPr>
          <p:cNvPr id="18" name="テキスト プレースホルダー 17"/>
          <p:cNvSpPr>
            <a:spLocks noGrp="1"/>
          </p:cNvSpPr>
          <p:nvPr>
            <p:ph type="body" sz="quarter" idx="12"/>
          </p:nvPr>
        </p:nvSpPr>
        <p:spPr/>
        <p:txBody>
          <a:bodyPr/>
          <a:lstStyle/>
          <a:p>
            <a:r>
              <a:rPr kumimoji="1" lang="fr-FR" altLang="ja-JP" dirty="0"/>
              <a:t>His te mollis voluptaria, tation adolescens est ad.</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Globalization</a:t>
            </a:r>
            <a:endParaRPr kumimoji="1" lang="ja-JP" altLang="en-US" dirty="0"/>
          </a:p>
        </p:txBody>
      </p:sp>
      <p:pic>
        <p:nvPicPr>
          <p:cNvPr id="34" name="図プレースホルダー 33"/>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35" name="図プレースホルダー 34"/>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rcRect t="126" b="126"/>
          <a:stretch>
            <a:fillRect/>
          </a:stretch>
        </p:blipFill>
        <p:spPr/>
      </p:pic>
      <p:sp>
        <p:nvSpPr>
          <p:cNvPr id="22" name="テキスト プレースホルダー 21"/>
          <p:cNvSpPr>
            <a:spLocks noGrp="1"/>
          </p:cNvSpPr>
          <p:nvPr>
            <p:ph type="body" sz="quarter" idx="16"/>
          </p:nvPr>
        </p:nvSpPr>
        <p:spPr/>
        <p:txBody>
          <a:bodyPr>
            <a:normAutofit/>
          </a:bodyPr>
          <a:lstStyle/>
          <a:p>
            <a:r>
              <a:rPr kumimoji="1" lang="en-US" altLang="ja-JP" dirty="0" err="1"/>
              <a:t>Placerat</a:t>
            </a:r>
            <a:r>
              <a:rPr kumimoji="1" lang="en-US" altLang="ja-JP" dirty="0"/>
              <a:t> </a:t>
            </a:r>
            <a:r>
              <a:rPr kumimoji="1" lang="en-US" altLang="ja-JP" dirty="0" err="1"/>
              <a:t>phaedrum</a:t>
            </a:r>
            <a:r>
              <a:rPr kumimoji="1" lang="en-US" altLang="ja-JP" dirty="0"/>
              <a:t> ad </a:t>
            </a:r>
            <a:r>
              <a:rPr kumimoji="1" lang="en-US" altLang="ja-JP" dirty="0" err="1"/>
              <a:t>mei</a:t>
            </a:r>
            <a:r>
              <a:rPr kumimoji="1" lang="en-US" altLang="ja-JP" dirty="0"/>
              <a:t>, </a:t>
            </a:r>
            <a:r>
              <a:rPr kumimoji="1" lang="en-US" altLang="ja-JP" dirty="0" err="1"/>
              <a:t>civibus</a:t>
            </a:r>
            <a:r>
              <a:rPr kumimoji="1" lang="en-US" altLang="ja-JP" dirty="0"/>
              <a:t> </a:t>
            </a:r>
            <a:r>
              <a:rPr kumimoji="1" lang="en-US" altLang="ja-JP" dirty="0" err="1"/>
              <a:t>voluptatibus</a:t>
            </a:r>
            <a:r>
              <a:rPr kumimoji="1" lang="en-US" altLang="ja-JP" dirty="0"/>
              <a:t> </a:t>
            </a:r>
            <a:r>
              <a:rPr kumimoji="1" lang="en-US" altLang="ja-JP" dirty="0" err="1"/>
              <a:t>ut</a:t>
            </a:r>
            <a:r>
              <a:rPr kumimoji="1" lang="en-US" altLang="ja-JP" dirty="0"/>
              <a:t> per.</a:t>
            </a:r>
            <a:endParaRPr kumimoji="1" lang="ja-JP" altLang="en-US" dirty="0"/>
          </a:p>
        </p:txBody>
      </p:sp>
      <p:sp>
        <p:nvSpPr>
          <p:cNvPr id="23" name="テキスト プレースホルダー 22"/>
          <p:cNvSpPr>
            <a:spLocks noGrp="1"/>
          </p:cNvSpPr>
          <p:nvPr>
            <p:ph type="body" sz="quarter" idx="17"/>
          </p:nvPr>
        </p:nvSpPr>
        <p:spPr/>
        <p:txBody>
          <a:bodyPr/>
          <a:lstStyle/>
          <a:p>
            <a:r>
              <a:rPr kumimoji="1" lang="en-US" altLang="ja-JP" dirty="0"/>
              <a:t>Innovation</a:t>
            </a:r>
            <a:endParaRPr kumimoji="1" lang="ja-JP" altLang="en-US" dirty="0"/>
          </a:p>
        </p:txBody>
      </p:sp>
      <p:pic>
        <p:nvPicPr>
          <p:cNvPr id="36" name="図プレースホルダー 35"/>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l="126" r="126"/>
          <a:stretch>
            <a:fillRect/>
          </a:stretch>
        </p:blipFill>
        <p:spPr/>
      </p:pic>
      <p:sp>
        <p:nvSpPr>
          <p:cNvPr id="25" name="テキスト プレースホルダー 24"/>
          <p:cNvSpPr>
            <a:spLocks noGrp="1"/>
          </p:cNvSpPr>
          <p:nvPr>
            <p:ph type="body" sz="quarter" idx="19"/>
          </p:nvPr>
        </p:nvSpPr>
        <p:spPr/>
        <p:txBody>
          <a:bodyPr/>
          <a:lstStyle/>
          <a:p>
            <a:r>
              <a:rPr kumimoji="1" lang="en-US" altLang="ja-JP" dirty="0"/>
              <a:t>Duo </a:t>
            </a:r>
            <a:r>
              <a:rPr kumimoji="1" lang="en-US" altLang="ja-JP" dirty="0" err="1"/>
              <a:t>singulis</a:t>
            </a:r>
            <a:r>
              <a:rPr kumimoji="1" lang="en-US" altLang="ja-JP" dirty="0"/>
              <a:t> </a:t>
            </a:r>
            <a:r>
              <a:rPr kumimoji="1" lang="en-US" altLang="ja-JP" dirty="0" err="1"/>
              <a:t>accusata</a:t>
            </a:r>
            <a:r>
              <a:rPr kumimoji="1" lang="en-US" altLang="ja-JP" dirty="0"/>
              <a:t> </a:t>
            </a:r>
            <a:r>
              <a:rPr kumimoji="1" lang="en-US" altLang="ja-JP" dirty="0" err="1"/>
              <a:t>suavitate</a:t>
            </a:r>
            <a:r>
              <a:rPr kumimoji="1" lang="en-US" altLang="ja-JP" dirty="0"/>
              <a:t> </a:t>
            </a:r>
            <a:r>
              <a:rPr kumimoji="1" lang="en-US" altLang="ja-JP" dirty="0" err="1"/>
              <a:t>ei</a:t>
            </a:r>
            <a:r>
              <a:rPr kumimoji="1" lang="en-US" altLang="ja-JP" dirty="0"/>
              <a:t>, </a:t>
            </a:r>
            <a:r>
              <a:rPr kumimoji="1" lang="en-US" altLang="ja-JP" dirty="0" err="1"/>
              <a:t>eum</a:t>
            </a:r>
            <a:r>
              <a:rPr kumimoji="1" lang="en-US" altLang="ja-JP" dirty="0"/>
              <a:t> </a:t>
            </a:r>
            <a:r>
              <a:rPr kumimoji="1" lang="en-US" altLang="ja-JP" dirty="0" err="1"/>
              <a:t>eu</a:t>
            </a:r>
            <a:r>
              <a:rPr kumimoji="1" lang="en-US" altLang="ja-JP" dirty="0"/>
              <a:t> stet ipsum </a:t>
            </a:r>
            <a:r>
              <a:rPr kumimoji="1" lang="en-US" altLang="ja-JP" dirty="0" err="1"/>
              <a:t>vivendo</a:t>
            </a:r>
            <a:r>
              <a:rPr kumimoji="1" lang="en-US" altLang="ja-JP" dirty="0"/>
              <a:t>.</a:t>
            </a:r>
            <a:endParaRPr kumimoji="1" lang="ja-JP" altLang="en-US" dirty="0"/>
          </a:p>
        </p:txBody>
      </p:sp>
      <p:sp>
        <p:nvSpPr>
          <p:cNvPr id="26" name="テキスト プレースホルダー 25"/>
          <p:cNvSpPr>
            <a:spLocks noGrp="1"/>
          </p:cNvSpPr>
          <p:nvPr>
            <p:ph type="body" sz="quarter" idx="20"/>
          </p:nvPr>
        </p:nvSpPr>
        <p:spPr/>
        <p:txBody>
          <a:bodyPr/>
          <a:lstStyle/>
          <a:p>
            <a:r>
              <a:rPr kumimoji="1" lang="en-US" altLang="ja-JP" dirty="0"/>
              <a:t>Direction</a:t>
            </a:r>
            <a:endParaRPr kumimoji="1" lang="ja-JP" altLang="en-US" dirty="0"/>
          </a:p>
        </p:txBody>
      </p:sp>
      <p:pic>
        <p:nvPicPr>
          <p:cNvPr id="38" name="図プレースホルダー 37"/>
          <p:cNvPicPr>
            <a:picLocks noGrp="1" noChangeAspect="1"/>
          </p:cNvPicPr>
          <p:nvPr>
            <p:ph type="pic" sz="quarter" idx="21"/>
          </p:nvPr>
        </p:nvPicPr>
        <p:blipFill>
          <a:blip r:embed="rId5" cstate="print">
            <a:extLst>
              <a:ext uri="{28A0092B-C50C-407E-A947-70E740481C1C}">
                <a14:useLocalDpi xmlns:a14="http://schemas.microsoft.com/office/drawing/2010/main" val="0"/>
              </a:ext>
            </a:extLst>
          </a:blip>
          <a:srcRect/>
          <a:stretch>
            <a:fillRect/>
          </a:stretch>
        </p:blipFill>
        <p:spPr/>
      </p:pic>
      <p:sp>
        <p:nvSpPr>
          <p:cNvPr id="28" name="テキスト プレースホルダー 27"/>
          <p:cNvSpPr>
            <a:spLocks noGrp="1"/>
          </p:cNvSpPr>
          <p:nvPr>
            <p:ph type="body" sz="quarter" idx="22"/>
          </p:nvPr>
        </p:nvSpPr>
        <p:spPr/>
        <p:txBody>
          <a:bodyPr/>
          <a:lstStyle/>
          <a:p>
            <a:r>
              <a:rPr kumimoji="1" lang="en-US" altLang="ja-JP" dirty="0" err="1"/>
              <a:t>Eam</a:t>
            </a:r>
            <a:r>
              <a:rPr kumimoji="1" lang="en-US" altLang="ja-JP" dirty="0"/>
              <a:t> at </a:t>
            </a:r>
            <a:r>
              <a:rPr kumimoji="1" lang="en-US" altLang="ja-JP" dirty="0" err="1"/>
              <a:t>inermis</a:t>
            </a:r>
            <a:r>
              <a:rPr kumimoji="1" lang="en-US" altLang="ja-JP" dirty="0"/>
              <a:t> </a:t>
            </a:r>
            <a:r>
              <a:rPr kumimoji="1" lang="en-US" altLang="ja-JP" dirty="0" err="1"/>
              <a:t>appetere</a:t>
            </a:r>
            <a:r>
              <a:rPr kumimoji="1" lang="en-US" altLang="ja-JP" dirty="0"/>
              <a:t> </a:t>
            </a:r>
            <a:r>
              <a:rPr kumimoji="1" lang="en-US" altLang="ja-JP" dirty="0" err="1"/>
              <a:t>scripserit</a:t>
            </a:r>
            <a:r>
              <a:rPr kumimoji="1" lang="en-US" altLang="ja-JP" dirty="0"/>
              <a:t>, </a:t>
            </a:r>
            <a:r>
              <a:rPr kumimoji="1" lang="en-US" altLang="ja-JP" dirty="0" err="1"/>
              <a:t>usu</a:t>
            </a:r>
            <a:r>
              <a:rPr kumimoji="1" lang="en-US" altLang="ja-JP" dirty="0"/>
              <a:t> ne </a:t>
            </a:r>
            <a:r>
              <a:rPr kumimoji="1" lang="en-US" altLang="ja-JP" dirty="0" err="1"/>
              <a:t>eius</a:t>
            </a:r>
            <a:r>
              <a:rPr kumimoji="1" lang="en-US" altLang="ja-JP" dirty="0"/>
              <a:t> </a:t>
            </a:r>
            <a:r>
              <a:rPr kumimoji="1" lang="en-US" altLang="ja-JP" dirty="0" err="1"/>
              <a:t>fabellas</a:t>
            </a:r>
            <a:r>
              <a:rPr kumimoji="1" lang="en-US" altLang="ja-JP" dirty="0"/>
              <a:t> </a:t>
            </a:r>
            <a:r>
              <a:rPr kumimoji="1" lang="en-US" altLang="ja-JP" dirty="0" err="1"/>
              <a:t>vulputate</a:t>
            </a:r>
            <a:r>
              <a:rPr kumimoji="1" lang="en-US" altLang="ja-JP" dirty="0"/>
              <a:t>.</a:t>
            </a:r>
            <a:endParaRPr kumimoji="1" lang="ja-JP" altLang="en-US" dirty="0"/>
          </a:p>
        </p:txBody>
      </p:sp>
      <p:sp>
        <p:nvSpPr>
          <p:cNvPr id="29" name="テキスト プレースホルダー 28"/>
          <p:cNvSpPr>
            <a:spLocks noGrp="1"/>
          </p:cNvSpPr>
          <p:nvPr>
            <p:ph type="body" sz="quarter" idx="23"/>
          </p:nvPr>
        </p:nvSpPr>
        <p:spPr/>
        <p:txBody>
          <a:bodyPr/>
          <a:lstStyle/>
          <a:p>
            <a:r>
              <a:rPr kumimoji="1" lang="en-US" altLang="ja-JP" dirty="0"/>
              <a:t>Communication</a:t>
            </a:r>
            <a:endParaRPr kumimoji="1" lang="ja-JP" altLang="en-US" dirty="0"/>
          </a:p>
        </p:txBody>
      </p:sp>
      <p:pic>
        <p:nvPicPr>
          <p:cNvPr id="37" name="図プレースホルダー 36"/>
          <p:cNvPicPr>
            <a:picLocks noGrp="1" noChangeAspect="1"/>
          </p:cNvPicPr>
          <p:nvPr>
            <p:ph type="pic" sz="quarter" idx="24"/>
          </p:nvPr>
        </p:nvPicPr>
        <p:blipFill>
          <a:blip r:embed="rId6" cstate="print">
            <a:extLst>
              <a:ext uri="{28A0092B-C50C-407E-A947-70E740481C1C}">
                <a14:useLocalDpi xmlns:a14="http://schemas.microsoft.com/office/drawing/2010/main" val="0"/>
              </a:ext>
            </a:extLst>
          </a:blip>
          <a:srcRect t="126" b="126"/>
          <a:stretch>
            <a:fillRect/>
          </a:stretch>
        </p:blipFill>
        <p:spPr/>
      </p:pic>
      <p:sp>
        <p:nvSpPr>
          <p:cNvPr id="31" name="テキスト プレースホルダー 30"/>
          <p:cNvSpPr>
            <a:spLocks noGrp="1"/>
          </p:cNvSpPr>
          <p:nvPr>
            <p:ph type="body" sz="quarter" idx="25"/>
          </p:nvPr>
        </p:nvSpPr>
        <p:spPr/>
        <p:txBody>
          <a:bodyPr/>
          <a:lstStyle/>
          <a:p>
            <a:r>
              <a:rPr kumimoji="1" lang="en-US" altLang="ja-JP" dirty="0" err="1"/>
              <a:t>Vel</a:t>
            </a:r>
            <a:r>
              <a:rPr kumimoji="1" lang="en-US" altLang="ja-JP" dirty="0"/>
              <a:t> </a:t>
            </a:r>
            <a:r>
              <a:rPr kumimoji="1" lang="en-US" altLang="ja-JP" dirty="0" err="1"/>
              <a:t>eu</a:t>
            </a:r>
            <a:r>
              <a:rPr kumimoji="1" lang="en-US" altLang="ja-JP" dirty="0"/>
              <a:t> dicta perfecto. Has at </a:t>
            </a:r>
            <a:r>
              <a:rPr kumimoji="1" lang="en-US" altLang="ja-JP" dirty="0" err="1"/>
              <a:t>melius</a:t>
            </a:r>
            <a:r>
              <a:rPr kumimoji="1" lang="en-US" altLang="ja-JP" dirty="0"/>
              <a:t> </a:t>
            </a:r>
            <a:r>
              <a:rPr kumimoji="1" lang="en-US" altLang="ja-JP" dirty="0" err="1"/>
              <a:t>laoreet</a:t>
            </a:r>
            <a:r>
              <a:rPr kumimoji="1" lang="en-US" altLang="ja-JP" dirty="0"/>
              <a:t> </a:t>
            </a:r>
            <a:r>
              <a:rPr kumimoji="1" lang="en-US" altLang="ja-JP" dirty="0" err="1"/>
              <a:t>consequuntur</a:t>
            </a:r>
            <a:r>
              <a:rPr kumimoji="1" lang="en-US" altLang="ja-JP" dirty="0"/>
              <a:t>.</a:t>
            </a:r>
            <a:endParaRPr kumimoji="1" lang="ja-JP" altLang="en-US" dirty="0"/>
          </a:p>
        </p:txBody>
      </p:sp>
      <p:sp>
        <p:nvSpPr>
          <p:cNvPr id="32" name="テキスト プレースホルダー 31"/>
          <p:cNvSpPr>
            <a:spLocks noGrp="1"/>
          </p:cNvSpPr>
          <p:nvPr>
            <p:ph type="body" sz="quarter" idx="26"/>
          </p:nvPr>
        </p:nvSpPr>
        <p:spPr/>
        <p:txBody>
          <a:bodyPr/>
          <a:lstStyle/>
          <a:p>
            <a:r>
              <a:rPr kumimoji="1" lang="en-US" altLang="ja-JP" dirty="0"/>
              <a:t>Customization</a:t>
            </a:r>
            <a:endParaRPr kumimoji="1" lang="ja-JP" altLang="en-US" dirty="0"/>
          </a:p>
        </p:txBody>
      </p:sp>
    </p:spTree>
    <p:extLst>
      <p:ext uri="{BB962C8B-B14F-4D97-AF65-F5344CB8AC3E}">
        <p14:creationId xmlns:p14="http://schemas.microsoft.com/office/powerpoint/2010/main" val="684641556"/>
      </p:ext>
    </p:extLst>
  </p:cSld>
  <p:clrMapOvr>
    <a:masterClrMapping/>
  </p:clrMapOvr>
  <mc:AlternateContent xmlns:mc="http://schemas.openxmlformats.org/markup-compatibility/2006" xmlns:p14="http://schemas.microsoft.com/office/powerpoint/2010/main">
    <mc:Choice Requires="p14">
      <p:transition spd="slow" p14:dur="800" advTm="11839">
        <p14:flythrough/>
      </p:transition>
    </mc:Choice>
    <mc:Fallback xmlns="">
      <p:transition spd="slow" advTm="11839">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タイトル 19"/>
          <p:cNvSpPr>
            <a:spLocks noGrp="1"/>
          </p:cNvSpPr>
          <p:nvPr>
            <p:ph type="title"/>
          </p:nvPr>
        </p:nvSpPr>
        <p:spPr/>
        <p:txBody>
          <a:bodyPr/>
          <a:lstStyle/>
          <a:p>
            <a:r>
              <a:rPr kumimoji="1" lang="en-US" altLang="ja-JP" dirty="0"/>
              <a:t>Product Loop</a:t>
            </a:r>
            <a:endParaRPr kumimoji="1" lang="ja-JP" altLang="en-US" dirty="0"/>
          </a:p>
        </p:txBody>
      </p:sp>
      <p:sp>
        <p:nvSpPr>
          <p:cNvPr id="3" name="フッター プレースホルダー 2"/>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63</a:t>
            </a:fld>
            <a:endParaRPr lang="en-US" dirty="0"/>
          </a:p>
        </p:txBody>
      </p:sp>
      <p:sp>
        <p:nvSpPr>
          <p:cNvPr id="23" name="テキスト プレースホルダー 22"/>
          <p:cNvSpPr>
            <a:spLocks noGrp="1"/>
          </p:cNvSpPr>
          <p:nvPr>
            <p:ph type="body" sz="quarter" idx="28"/>
          </p:nvPr>
        </p:nvSpPr>
        <p:spPr/>
        <p:txBody>
          <a:bodyPr/>
          <a:lstStyle/>
          <a:p>
            <a:r>
              <a:rPr kumimoji="1" lang="en-US" altLang="ja-JP" dirty="0"/>
              <a:t>Planning</a:t>
            </a:r>
            <a:endParaRPr kumimoji="1" lang="ja-JP" altLang="en-US" dirty="0"/>
          </a:p>
        </p:txBody>
      </p:sp>
      <p:sp>
        <p:nvSpPr>
          <p:cNvPr id="22" name="テキスト プレースホルダー 21"/>
          <p:cNvSpPr>
            <a:spLocks noGrp="1"/>
          </p:cNvSpPr>
          <p:nvPr>
            <p:ph type="body" sz="quarter" idx="27"/>
          </p:nvPr>
        </p:nvSpPr>
        <p:spPr/>
        <p:txBody>
          <a:bodyPr/>
          <a:lstStyle/>
          <a:p>
            <a:r>
              <a:rPr kumimoji="1" lang="en-US" altLang="ja-JP" dirty="0" err="1"/>
              <a:t>Sed</a:t>
            </a:r>
            <a:r>
              <a:rPr kumimoji="1" lang="en-US" altLang="ja-JP" dirty="0"/>
              <a:t> at </a:t>
            </a:r>
            <a:r>
              <a:rPr kumimoji="1" lang="en-US" altLang="ja-JP" dirty="0" err="1"/>
              <a:t>agam</a:t>
            </a:r>
            <a:r>
              <a:rPr kumimoji="1" lang="en-US" altLang="ja-JP" dirty="0"/>
              <a:t> </a:t>
            </a:r>
            <a:r>
              <a:rPr kumimoji="1" lang="en-US" altLang="ja-JP" dirty="0" err="1"/>
              <a:t>dignissim</a:t>
            </a:r>
            <a:r>
              <a:rPr kumimoji="1" lang="en-US" altLang="ja-JP" dirty="0"/>
              <a:t> </a:t>
            </a:r>
            <a:r>
              <a:rPr kumimoji="1" lang="en-US" altLang="ja-JP" dirty="0" err="1"/>
              <a:t>disputationi</a:t>
            </a:r>
            <a:r>
              <a:rPr kumimoji="1" lang="en-US" altLang="ja-JP" dirty="0"/>
              <a:t>, </a:t>
            </a:r>
            <a:r>
              <a:rPr kumimoji="1" lang="en-US" altLang="ja-JP" dirty="0" err="1"/>
              <a:t>nec</a:t>
            </a:r>
            <a:r>
              <a:rPr kumimoji="1" lang="en-US" altLang="ja-JP" dirty="0"/>
              <a:t> </a:t>
            </a:r>
            <a:r>
              <a:rPr kumimoji="1" lang="en-US" altLang="ja-JP" dirty="0" err="1"/>
              <a:t>erroribus</a:t>
            </a:r>
            <a:r>
              <a:rPr kumimoji="1" lang="en-US" altLang="ja-JP" dirty="0"/>
              <a:t> </a:t>
            </a:r>
            <a:r>
              <a:rPr kumimoji="1" lang="en-US" altLang="ja-JP" dirty="0" err="1"/>
              <a:t>maiestatis</a:t>
            </a:r>
            <a:r>
              <a:rPr kumimoji="1" lang="en-US" altLang="ja-JP" dirty="0"/>
              <a:t> </a:t>
            </a:r>
            <a:r>
              <a:rPr kumimoji="1" lang="en-US" altLang="ja-JP" dirty="0" err="1"/>
              <a:t>disputando</a:t>
            </a:r>
            <a:r>
              <a:rPr kumimoji="1" lang="en-US" altLang="ja-JP" dirty="0"/>
              <a:t> id. </a:t>
            </a:r>
            <a:r>
              <a:rPr kumimoji="1" lang="en-US" altLang="ja-JP" dirty="0" err="1"/>
              <a:t>Vel</a:t>
            </a:r>
            <a:r>
              <a:rPr kumimoji="1" lang="en-US" altLang="ja-JP" dirty="0"/>
              <a:t> tale </a:t>
            </a:r>
            <a:r>
              <a:rPr kumimoji="1" lang="en-US" altLang="ja-JP" dirty="0" err="1"/>
              <a:t>probo</a:t>
            </a:r>
            <a:r>
              <a:rPr kumimoji="1" lang="en-US" altLang="ja-JP" dirty="0"/>
              <a:t> </a:t>
            </a:r>
            <a:r>
              <a:rPr kumimoji="1" lang="en-US" altLang="ja-JP" dirty="0" err="1"/>
              <a:t>disputationi</a:t>
            </a:r>
            <a:r>
              <a:rPr kumimoji="1" lang="en-US" altLang="ja-JP" dirty="0"/>
              <a:t> in.</a:t>
            </a:r>
            <a:endParaRPr kumimoji="1" lang="ja-JP" altLang="en-US" dirty="0"/>
          </a:p>
        </p:txBody>
      </p:sp>
      <p:sp>
        <p:nvSpPr>
          <p:cNvPr id="24" name="テキスト プレースホルダー 23"/>
          <p:cNvSpPr>
            <a:spLocks noGrp="1"/>
          </p:cNvSpPr>
          <p:nvPr>
            <p:ph type="body" sz="quarter" idx="29"/>
          </p:nvPr>
        </p:nvSpPr>
        <p:spPr/>
        <p:txBody>
          <a:bodyPr/>
          <a:lstStyle/>
          <a:p>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 an has </a:t>
            </a:r>
            <a:r>
              <a:rPr kumimoji="1" lang="en-US" altLang="ja-JP" dirty="0" err="1"/>
              <a:t>iusto</a:t>
            </a:r>
            <a:r>
              <a:rPr kumimoji="1" lang="en-US" altLang="ja-JP" dirty="0"/>
              <a:t> </a:t>
            </a:r>
            <a:r>
              <a:rPr kumimoji="1" lang="en-US" altLang="ja-JP" dirty="0" err="1"/>
              <a:t>aliquip</a:t>
            </a:r>
            <a:r>
              <a:rPr kumimoji="1" lang="en-US" altLang="ja-JP" dirty="0"/>
              <a:t> </a:t>
            </a:r>
            <a:r>
              <a:rPr kumimoji="1" lang="en-US" altLang="ja-JP" dirty="0" err="1"/>
              <a:t>moderatius</a:t>
            </a:r>
            <a:r>
              <a:rPr kumimoji="1" lang="en-US" altLang="ja-JP" dirty="0"/>
              <a:t>.</a:t>
            </a:r>
            <a:endParaRPr kumimoji="1" lang="ja-JP" altLang="en-US" dirty="0"/>
          </a:p>
        </p:txBody>
      </p:sp>
      <p:sp>
        <p:nvSpPr>
          <p:cNvPr id="25" name="テキスト プレースホルダー 24"/>
          <p:cNvSpPr>
            <a:spLocks noGrp="1"/>
          </p:cNvSpPr>
          <p:nvPr>
            <p:ph type="body" sz="quarter" idx="30"/>
          </p:nvPr>
        </p:nvSpPr>
        <p:spPr/>
        <p:txBody>
          <a:bodyPr>
            <a:normAutofit/>
          </a:body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endParaRPr kumimoji="1" lang="ja-JP" altLang="en-US" dirty="0"/>
          </a:p>
        </p:txBody>
      </p:sp>
      <p:sp>
        <p:nvSpPr>
          <p:cNvPr id="26" name="テキスト プレースホルダー 25"/>
          <p:cNvSpPr>
            <a:spLocks noGrp="1"/>
          </p:cNvSpPr>
          <p:nvPr>
            <p:ph type="body" sz="quarter" idx="31"/>
          </p:nvPr>
        </p:nvSpPr>
        <p:spPr/>
        <p:txBody>
          <a:bodyPr/>
          <a:lstStyle/>
          <a:p>
            <a:r>
              <a:rPr kumimoji="1" lang="en-US" altLang="ja-JP" dirty="0"/>
              <a:t>An vis </a:t>
            </a:r>
            <a:r>
              <a:rPr kumimoji="1" lang="en-US" altLang="ja-JP" dirty="0" err="1"/>
              <a:t>delenit</a:t>
            </a:r>
            <a:r>
              <a:rPr kumimoji="1" lang="en-US" altLang="ja-JP" dirty="0"/>
              <a:t> </a:t>
            </a:r>
            <a:r>
              <a:rPr kumimoji="1" lang="en-US" altLang="ja-JP" dirty="0" err="1"/>
              <a:t>iudicabit</a:t>
            </a:r>
            <a:r>
              <a:rPr kumimoji="1" lang="en-US" altLang="ja-JP" dirty="0"/>
              <a:t> </a:t>
            </a:r>
            <a:r>
              <a:rPr kumimoji="1" lang="en-US" altLang="ja-JP" dirty="0" err="1"/>
              <a:t>salutatus</a:t>
            </a:r>
            <a:r>
              <a:rPr kumimoji="1" lang="en-US" altLang="ja-JP" dirty="0"/>
              <a:t>. 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 </a:t>
            </a:r>
            <a:r>
              <a:rPr kumimoji="1" lang="en-US" altLang="ja-JP" dirty="0" err="1"/>
              <a:t>clita</a:t>
            </a:r>
            <a:r>
              <a:rPr kumimoji="1" lang="en-US" altLang="ja-JP" dirty="0"/>
              <a:t> </a:t>
            </a:r>
            <a:r>
              <a:rPr kumimoji="1" lang="en-US" altLang="ja-JP" dirty="0" err="1"/>
              <a:t>scriptorem</a:t>
            </a:r>
            <a:r>
              <a:rPr kumimoji="1" lang="en-US" altLang="ja-JP" dirty="0"/>
              <a:t> id mea. </a:t>
            </a:r>
            <a:endParaRPr kumimoji="1" lang="ja-JP" altLang="en-US" dirty="0"/>
          </a:p>
        </p:txBody>
      </p:sp>
      <p:sp>
        <p:nvSpPr>
          <p:cNvPr id="27" name="テキスト プレースホルダー 26"/>
          <p:cNvSpPr>
            <a:spLocks noGrp="1"/>
          </p:cNvSpPr>
          <p:nvPr>
            <p:ph type="body" sz="quarter" idx="32"/>
          </p:nvPr>
        </p:nvSpPr>
        <p:spPr/>
        <p:txBody>
          <a:bodyPr/>
          <a:lstStyle/>
          <a:p>
            <a:r>
              <a:rPr kumimoji="1" lang="en-US" altLang="ja-JP" dirty="0"/>
              <a:t>Prototype</a:t>
            </a:r>
            <a:endParaRPr kumimoji="1" lang="ja-JP" altLang="en-US" dirty="0"/>
          </a:p>
        </p:txBody>
      </p:sp>
      <p:sp>
        <p:nvSpPr>
          <p:cNvPr id="28" name="テキスト プレースホルダー 27"/>
          <p:cNvSpPr>
            <a:spLocks noGrp="1"/>
          </p:cNvSpPr>
          <p:nvPr>
            <p:ph type="body" sz="quarter" idx="33"/>
          </p:nvPr>
        </p:nvSpPr>
        <p:spPr/>
        <p:txBody>
          <a:bodyPr/>
          <a:lstStyle/>
          <a:p>
            <a:r>
              <a:rPr kumimoji="1" lang="en-US" altLang="ja-JP" dirty="0"/>
              <a:t>Evaluate</a:t>
            </a:r>
            <a:endParaRPr kumimoji="1" lang="ja-JP" altLang="en-US" dirty="0"/>
          </a:p>
        </p:txBody>
      </p:sp>
      <p:sp>
        <p:nvSpPr>
          <p:cNvPr id="29" name="テキスト プレースホルダー 28"/>
          <p:cNvSpPr>
            <a:spLocks noGrp="1"/>
          </p:cNvSpPr>
          <p:nvPr>
            <p:ph type="body" sz="quarter" idx="34"/>
          </p:nvPr>
        </p:nvSpPr>
        <p:spPr/>
        <p:txBody>
          <a:bodyPr/>
          <a:lstStyle/>
          <a:p>
            <a:r>
              <a:rPr kumimoji="1" lang="en-US" altLang="ja-JP" dirty="0"/>
              <a:t>Revise</a:t>
            </a:r>
            <a:endParaRPr kumimoji="1" lang="ja-JP" altLang="en-US" dirty="0"/>
          </a:p>
        </p:txBody>
      </p:sp>
      <p:sp>
        <p:nvSpPr>
          <p:cNvPr id="21" name="テキスト プレースホルダー 20"/>
          <p:cNvSpPr>
            <a:spLocks noGrp="1"/>
          </p:cNvSpPr>
          <p:nvPr>
            <p:ph type="body" sz="quarter" idx="12"/>
          </p:nvPr>
        </p:nvSpPr>
        <p:spPr/>
        <p:txBody>
          <a:bodyPr/>
          <a:lstStyle/>
          <a:p>
            <a:r>
              <a:rPr kumimoji="1" lang="en-US" altLang="ja-JP" dirty="0"/>
              <a:t>No sea choro corpora, alia </a:t>
            </a:r>
            <a:r>
              <a:rPr kumimoji="1" lang="en-US" altLang="ja-JP" dirty="0" err="1"/>
              <a:t>maluisset</a:t>
            </a:r>
            <a:r>
              <a:rPr kumimoji="1" lang="en-US" altLang="ja-JP" dirty="0"/>
              <a:t> </a:t>
            </a:r>
            <a:r>
              <a:rPr kumimoji="1" lang="en-US" altLang="ja-JP" dirty="0" err="1"/>
              <a:t>nam</a:t>
            </a:r>
            <a:r>
              <a:rPr kumimoji="1" lang="en-US" altLang="ja-JP" dirty="0"/>
              <a:t> at. Et </a:t>
            </a:r>
            <a:r>
              <a:rPr kumimoji="1" lang="en-US" altLang="ja-JP" dirty="0" err="1"/>
              <a:t>eruditi</a:t>
            </a:r>
            <a:r>
              <a:rPr kumimoji="1" lang="en-US" altLang="ja-JP" dirty="0"/>
              <a:t> </a:t>
            </a:r>
            <a:r>
              <a:rPr kumimoji="1" lang="en-US" altLang="ja-JP" dirty="0" err="1"/>
              <a:t>nonumes</a:t>
            </a:r>
            <a:r>
              <a:rPr kumimoji="1" lang="en-US" altLang="ja-JP" dirty="0"/>
              <a:t> </a:t>
            </a:r>
            <a:r>
              <a:rPr kumimoji="1" lang="en-US" altLang="ja-JP" dirty="0" err="1"/>
              <a:t>consulatu</a:t>
            </a:r>
            <a:r>
              <a:rPr kumimoji="1" lang="en-US" altLang="ja-JP" dirty="0"/>
              <a:t> cum, </a:t>
            </a:r>
            <a:r>
              <a:rPr kumimoji="1" lang="en-US" altLang="ja-JP" dirty="0" err="1"/>
              <a:t>adhuc</a:t>
            </a:r>
            <a:r>
              <a:rPr kumimoji="1" lang="en-US" altLang="ja-JP" dirty="0"/>
              <a:t> </a:t>
            </a:r>
            <a:r>
              <a:rPr kumimoji="1" lang="en-US" altLang="ja-JP" dirty="0" err="1"/>
              <a:t>audire</a:t>
            </a:r>
            <a:r>
              <a:rPr kumimoji="1" lang="en-US" altLang="ja-JP" dirty="0"/>
              <a:t> </a:t>
            </a:r>
            <a:r>
              <a:rPr kumimoji="1" lang="en-US" altLang="ja-JP" dirty="0" err="1"/>
              <a:t>tacimates</a:t>
            </a:r>
            <a:r>
              <a:rPr kumimoji="1" lang="en-US" altLang="ja-JP" dirty="0"/>
              <a:t> qui cu. Mea </a:t>
            </a:r>
            <a:r>
              <a:rPr kumimoji="1" lang="en-US" altLang="ja-JP" dirty="0" err="1"/>
              <a:t>eu</a:t>
            </a:r>
            <a:r>
              <a:rPr kumimoji="1" lang="en-US" altLang="ja-JP" dirty="0"/>
              <a:t> </a:t>
            </a:r>
            <a:r>
              <a:rPr kumimoji="1" lang="en-US" altLang="ja-JP" dirty="0" err="1"/>
              <a:t>virtute</a:t>
            </a:r>
            <a:r>
              <a:rPr kumimoji="1" lang="en-US" altLang="ja-JP" dirty="0"/>
              <a:t> </a:t>
            </a:r>
            <a:r>
              <a:rPr kumimoji="1" lang="en-US" altLang="ja-JP" dirty="0" err="1"/>
              <a:t>probatus</a:t>
            </a:r>
            <a:r>
              <a:rPr kumimoji="1" lang="en-US" altLang="ja-JP" dirty="0"/>
              <a:t>, et partem </a:t>
            </a:r>
            <a:r>
              <a:rPr kumimoji="1" lang="en-US" altLang="ja-JP" dirty="0" err="1"/>
              <a:t>suscipiantur</a:t>
            </a:r>
            <a:r>
              <a:rPr kumimoji="1" lang="en-US" altLang="ja-JP" dirty="0"/>
              <a:t> </a:t>
            </a:r>
            <a:r>
              <a:rPr kumimoji="1" lang="en-US" altLang="ja-JP" dirty="0" err="1"/>
              <a:t>nam</a:t>
            </a:r>
            <a:r>
              <a:rPr kumimoji="1" lang="en-US" altLang="ja-JP" dirty="0"/>
              <a:t>, cu omnium </a:t>
            </a:r>
            <a:r>
              <a:rPr kumimoji="1" lang="en-US" altLang="ja-JP" dirty="0" err="1"/>
              <a:t>accommodare</a:t>
            </a:r>
            <a:r>
              <a:rPr kumimoji="1" lang="en-US" altLang="ja-JP" dirty="0"/>
              <a:t> </a:t>
            </a:r>
            <a:r>
              <a:rPr kumimoji="1" lang="en-US" altLang="ja-JP" dirty="0" err="1"/>
              <a:t>eam</a:t>
            </a:r>
            <a:r>
              <a:rPr kumimoji="1" lang="en-US" altLang="ja-JP" dirty="0"/>
              <a:t>. </a:t>
            </a:r>
            <a:r>
              <a:rPr kumimoji="1" lang="en-US" altLang="ja-JP" dirty="0" err="1"/>
              <a:t>Usu</a:t>
            </a:r>
            <a:r>
              <a:rPr kumimoji="1" lang="en-US" altLang="ja-JP" dirty="0"/>
              <a:t> </a:t>
            </a:r>
            <a:r>
              <a:rPr kumimoji="1" lang="en-US" altLang="ja-JP" dirty="0" err="1"/>
              <a:t>pericula</a:t>
            </a:r>
            <a:r>
              <a:rPr kumimoji="1" lang="en-US" altLang="ja-JP" dirty="0"/>
              <a:t> </a:t>
            </a:r>
            <a:r>
              <a:rPr kumimoji="1" lang="en-US" altLang="ja-JP" dirty="0" err="1"/>
              <a:t>intellegat</a:t>
            </a:r>
            <a:r>
              <a:rPr kumimoji="1" lang="en-US" altLang="ja-JP" dirty="0"/>
              <a:t> in, </a:t>
            </a:r>
            <a:r>
              <a:rPr kumimoji="1" lang="en-US" altLang="ja-JP" dirty="0" err="1"/>
              <a:t>enim</a:t>
            </a:r>
            <a:r>
              <a:rPr kumimoji="1" lang="en-US" altLang="ja-JP" dirty="0"/>
              <a:t> </a:t>
            </a:r>
            <a:r>
              <a:rPr kumimoji="1" lang="en-US" altLang="ja-JP" dirty="0" err="1"/>
              <a:t>natum</a:t>
            </a:r>
            <a:r>
              <a:rPr kumimoji="1" lang="en-US" altLang="ja-JP" dirty="0"/>
              <a:t> </a:t>
            </a:r>
            <a:r>
              <a:rPr kumimoji="1" lang="en-US" altLang="ja-JP" dirty="0" err="1"/>
              <a:t>illum</a:t>
            </a:r>
            <a:r>
              <a:rPr kumimoji="1" lang="en-US" altLang="ja-JP" dirty="0"/>
              <a:t> </a:t>
            </a:r>
            <a:r>
              <a:rPr kumimoji="1" lang="en-US" altLang="ja-JP" dirty="0" err="1"/>
              <a:t>eu</a:t>
            </a:r>
            <a:r>
              <a:rPr kumimoji="1" lang="en-US" altLang="ja-JP" dirty="0"/>
              <a:t> </a:t>
            </a:r>
            <a:r>
              <a:rPr kumimoji="1" lang="en-US" altLang="ja-JP" dirty="0" err="1"/>
              <a:t>ius</a:t>
            </a:r>
            <a:r>
              <a:rPr kumimoji="1" lang="en-US" altLang="ja-JP" dirty="0"/>
              <a:t>.</a:t>
            </a:r>
            <a:endParaRPr kumimoji="1" lang="ja-JP" altLang="en-US" dirty="0"/>
          </a:p>
        </p:txBody>
      </p:sp>
    </p:spTree>
    <p:extLst>
      <p:ext uri="{BB962C8B-B14F-4D97-AF65-F5344CB8AC3E}">
        <p14:creationId xmlns:p14="http://schemas.microsoft.com/office/powerpoint/2010/main" val="2904247902"/>
      </p:ext>
    </p:extLst>
  </p:cSld>
  <p:clrMapOvr>
    <a:masterClrMapping/>
  </p:clrMapOvr>
  <mc:AlternateContent xmlns:mc="http://schemas.openxmlformats.org/markup-compatibility/2006" xmlns:p14="http://schemas.microsoft.com/office/powerpoint/2010/main">
    <mc:Choice Requires="p14">
      <p:transition spd="slow" p14:dur="800" advTm="8019">
        <p14:flythrough/>
      </p:transition>
    </mc:Choice>
    <mc:Fallback xmlns="">
      <p:transition spd="slow" advTm="8019">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Project Process</a:t>
            </a:r>
            <a:endParaRPr kumimoji="1" lang="ja-JP" altLang="en-US" dirty="0"/>
          </a:p>
        </p:txBody>
      </p:sp>
      <p:sp>
        <p:nvSpPr>
          <p:cNvPr id="3" name="フッター プレースホルダー 2"/>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64</a:t>
            </a:fld>
            <a:endParaRPr lang="en-US" dirty="0"/>
          </a:p>
        </p:txBody>
      </p:sp>
      <p:sp>
        <p:nvSpPr>
          <p:cNvPr id="12" name="テキスト プレースホルダー 11"/>
          <p:cNvSpPr>
            <a:spLocks noGrp="1"/>
          </p:cNvSpPr>
          <p:nvPr>
            <p:ph type="body" sz="quarter" idx="14"/>
          </p:nvPr>
        </p:nvSpPr>
        <p:spPr/>
        <p:txBody>
          <a:bodyPr/>
          <a:lstStyle/>
          <a:p>
            <a:r>
              <a:rPr kumimoji="1" lang="en-US" altLang="ja-JP" dirty="0"/>
              <a:t>Discovery</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Definition</a:t>
            </a:r>
            <a:endParaRPr kumimoji="1" lang="ja-JP" altLang="en-US" dirty="0"/>
          </a:p>
        </p:txBody>
      </p:sp>
      <p:sp>
        <p:nvSpPr>
          <p:cNvPr id="14" name="テキスト プレースホルダー 13"/>
          <p:cNvSpPr>
            <a:spLocks noGrp="1"/>
          </p:cNvSpPr>
          <p:nvPr>
            <p:ph type="body" sz="quarter" idx="16"/>
          </p:nvPr>
        </p:nvSpPr>
        <p:spPr/>
        <p:txBody>
          <a:bodyPr/>
          <a:lstStyle/>
          <a:p>
            <a:r>
              <a:rPr kumimoji="1" lang="en-US" altLang="ja-JP" dirty="0"/>
              <a:t>Design</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a:t>Development</a:t>
            </a:r>
            <a:endParaRPr kumimoji="1" lang="ja-JP" altLang="en-US" dirty="0"/>
          </a:p>
        </p:txBody>
      </p:sp>
      <p:sp>
        <p:nvSpPr>
          <p:cNvPr id="16" name="テキスト プレースホルダー 15"/>
          <p:cNvSpPr>
            <a:spLocks noGrp="1"/>
          </p:cNvSpPr>
          <p:nvPr>
            <p:ph type="body" sz="quarter" idx="27"/>
          </p:nvPr>
        </p:nvSpPr>
        <p:spPr/>
        <p:txBody>
          <a:bodyPr/>
          <a:lstStyle/>
          <a:p>
            <a:r>
              <a:rPr kumimoji="1" lang="en-US" altLang="ja-JP" dirty="0"/>
              <a:t>Mei et </a:t>
            </a:r>
            <a:r>
              <a:rPr kumimoji="1" lang="en-US" altLang="ja-JP" dirty="0" err="1"/>
              <a:t>alii</a:t>
            </a:r>
            <a:r>
              <a:rPr kumimoji="1" lang="en-US" altLang="ja-JP" dirty="0"/>
              <a:t> perfecto, </a:t>
            </a:r>
            <a:r>
              <a:rPr kumimoji="1" lang="en-US" altLang="ja-JP" dirty="0" err="1"/>
              <a:t>dolorem</a:t>
            </a:r>
            <a:r>
              <a:rPr kumimoji="1" lang="en-US" altLang="ja-JP" dirty="0"/>
              <a:t> </a:t>
            </a:r>
            <a:r>
              <a:rPr kumimoji="1" lang="en-US" altLang="ja-JP" dirty="0" err="1"/>
              <a:t>periculis</a:t>
            </a:r>
            <a:r>
              <a:rPr kumimoji="1" lang="en-US" altLang="ja-JP" dirty="0"/>
              <a:t> </a:t>
            </a:r>
            <a:r>
              <a:rPr kumimoji="1" lang="en-US" altLang="ja-JP" dirty="0" err="1"/>
              <a:t>mnesarchum</a:t>
            </a:r>
            <a:r>
              <a:rPr kumimoji="1" lang="en-US" altLang="ja-JP" dirty="0"/>
              <a:t> no </a:t>
            </a:r>
            <a:r>
              <a:rPr kumimoji="1" lang="en-US" altLang="ja-JP" dirty="0" err="1"/>
              <a:t>eum</a:t>
            </a:r>
            <a:r>
              <a:rPr kumimoji="1" lang="en-US" altLang="ja-JP" dirty="0"/>
              <a:t>. Cu </a:t>
            </a:r>
            <a:r>
              <a:rPr kumimoji="1" lang="en-US" altLang="ja-JP" dirty="0" err="1"/>
              <a:t>postea</a:t>
            </a:r>
            <a:r>
              <a:rPr kumimoji="1" lang="en-US" altLang="ja-JP" dirty="0"/>
              <a:t> </a:t>
            </a:r>
            <a:r>
              <a:rPr kumimoji="1" lang="en-US" altLang="ja-JP" dirty="0" err="1"/>
              <a:t>nemore</a:t>
            </a:r>
            <a:r>
              <a:rPr kumimoji="1" lang="en-US" altLang="ja-JP" dirty="0"/>
              <a:t> </a:t>
            </a:r>
            <a:r>
              <a:rPr kumimoji="1" lang="en-US" altLang="ja-JP" dirty="0" err="1"/>
              <a:t>definitiones</a:t>
            </a:r>
            <a:r>
              <a:rPr kumimoji="1" lang="en-US" altLang="ja-JP" dirty="0"/>
              <a:t> </a:t>
            </a:r>
            <a:r>
              <a:rPr kumimoji="1" lang="en-US" altLang="ja-JP" dirty="0" err="1"/>
              <a:t>vix</a:t>
            </a:r>
            <a:r>
              <a:rPr kumimoji="1" lang="en-US" altLang="ja-JP" dirty="0"/>
              <a:t>. </a:t>
            </a:r>
            <a:r>
              <a:rPr kumimoji="1" lang="en-US" altLang="ja-JP" dirty="0" err="1"/>
              <a:t>Intellegat</a:t>
            </a:r>
            <a:r>
              <a:rPr kumimoji="1" lang="en-US" altLang="ja-JP" dirty="0"/>
              <a:t> </a:t>
            </a:r>
            <a:r>
              <a:rPr kumimoji="1" lang="en-US" altLang="ja-JP" dirty="0" err="1"/>
              <a:t>intellegam</a:t>
            </a:r>
            <a:r>
              <a:rPr kumimoji="1" lang="en-US" altLang="ja-JP" dirty="0"/>
              <a:t> </a:t>
            </a:r>
            <a:r>
              <a:rPr kumimoji="1" lang="en-US" altLang="ja-JP" dirty="0" err="1"/>
              <a:t>usu</a:t>
            </a:r>
            <a:r>
              <a:rPr kumimoji="1" lang="en-US" altLang="ja-JP" dirty="0"/>
              <a:t> ex.</a:t>
            </a:r>
            <a:endParaRPr kumimoji="1" lang="ja-JP" altLang="en-US" dirty="0"/>
          </a:p>
        </p:txBody>
      </p:sp>
      <p:sp>
        <p:nvSpPr>
          <p:cNvPr id="17" name="テキスト プレースホルダー 16"/>
          <p:cNvSpPr>
            <a:spLocks noGrp="1"/>
          </p:cNvSpPr>
          <p:nvPr>
            <p:ph type="body" sz="quarter" idx="28"/>
          </p:nvPr>
        </p:nvSpPr>
        <p:spPr/>
        <p:txBody>
          <a:bodyPr/>
          <a:lstStyle/>
          <a:p>
            <a:r>
              <a:rPr kumimoji="1" lang="en-US" altLang="ja-JP" dirty="0" err="1"/>
              <a:t>Meliore</a:t>
            </a:r>
            <a:r>
              <a:rPr kumimoji="1" lang="en-US" altLang="ja-JP" dirty="0"/>
              <a:t> </a:t>
            </a:r>
            <a:r>
              <a:rPr kumimoji="1" lang="en-US" altLang="ja-JP" dirty="0" err="1"/>
              <a:t>indoctum</a:t>
            </a:r>
            <a:r>
              <a:rPr kumimoji="1" lang="en-US" altLang="ja-JP" dirty="0"/>
              <a:t> </a:t>
            </a:r>
            <a:r>
              <a:rPr kumimoji="1" lang="en-US" altLang="ja-JP" dirty="0" err="1"/>
              <a:t>te</a:t>
            </a:r>
            <a:r>
              <a:rPr kumimoji="1" lang="en-US" altLang="ja-JP" dirty="0"/>
              <a:t> duo, </a:t>
            </a:r>
            <a:r>
              <a:rPr kumimoji="1" lang="en-US" altLang="ja-JP" dirty="0" err="1"/>
              <a:t>pri</a:t>
            </a:r>
            <a:r>
              <a:rPr kumimoji="1" lang="en-US" altLang="ja-JP" dirty="0"/>
              <a:t> id </a:t>
            </a:r>
            <a:r>
              <a:rPr kumimoji="1" lang="en-US" altLang="ja-JP" dirty="0" err="1"/>
              <a:t>tation</a:t>
            </a:r>
            <a:r>
              <a:rPr kumimoji="1" lang="en-US" altLang="ja-JP" dirty="0"/>
              <a:t> </a:t>
            </a:r>
            <a:r>
              <a:rPr kumimoji="1" lang="en-US" altLang="ja-JP" dirty="0" err="1"/>
              <a:t>quidam</a:t>
            </a:r>
            <a:r>
              <a:rPr kumimoji="1" lang="en-US" altLang="ja-JP" dirty="0"/>
              <a:t> </a:t>
            </a:r>
            <a:r>
              <a:rPr kumimoji="1" lang="en-US" altLang="ja-JP" dirty="0" err="1"/>
              <a:t>posidonium</a:t>
            </a:r>
            <a:r>
              <a:rPr kumimoji="1" lang="en-US" altLang="ja-JP" dirty="0"/>
              <a:t>. </a:t>
            </a:r>
            <a:r>
              <a:rPr kumimoji="1" lang="en-US" altLang="ja-JP" dirty="0" err="1"/>
              <a:t>Tibique</a:t>
            </a:r>
            <a:r>
              <a:rPr kumimoji="1" lang="en-US" altLang="ja-JP" dirty="0"/>
              <a:t> </a:t>
            </a:r>
            <a:r>
              <a:rPr kumimoji="1" lang="en-US" altLang="ja-JP" dirty="0" err="1"/>
              <a:t>luptatum</a:t>
            </a:r>
            <a:r>
              <a:rPr kumimoji="1" lang="en-US" altLang="ja-JP" dirty="0"/>
              <a:t> et </a:t>
            </a:r>
            <a:r>
              <a:rPr kumimoji="1" lang="en-US" altLang="ja-JP" dirty="0" err="1"/>
              <a:t>eum</a:t>
            </a:r>
            <a:r>
              <a:rPr kumimoji="1" lang="en-US" altLang="ja-JP" dirty="0"/>
              <a:t>, </a:t>
            </a:r>
            <a:r>
              <a:rPr kumimoji="1" lang="en-US" altLang="ja-JP" dirty="0" err="1"/>
              <a:t>erant</a:t>
            </a:r>
            <a:r>
              <a:rPr kumimoji="1" lang="en-US" altLang="ja-JP" dirty="0"/>
              <a:t> </a:t>
            </a:r>
            <a:r>
              <a:rPr kumimoji="1" lang="en-US" altLang="ja-JP" dirty="0" err="1"/>
              <a:t>harum</a:t>
            </a:r>
            <a:r>
              <a:rPr kumimoji="1" lang="en-US" altLang="ja-JP" dirty="0"/>
              <a:t> ex sed. </a:t>
            </a:r>
            <a:r>
              <a:rPr kumimoji="1" lang="en-US" altLang="ja-JP" dirty="0" err="1"/>
              <a:t>Nonumes</a:t>
            </a:r>
            <a:r>
              <a:rPr kumimoji="1" lang="en-US" altLang="ja-JP" dirty="0"/>
              <a:t> </a:t>
            </a:r>
            <a:r>
              <a:rPr kumimoji="1" lang="en-US" altLang="ja-JP" dirty="0" err="1"/>
              <a:t>elaboraret</a:t>
            </a:r>
            <a:r>
              <a:rPr kumimoji="1" lang="en-US" altLang="ja-JP" dirty="0"/>
              <a:t> id has, </a:t>
            </a:r>
            <a:r>
              <a:rPr kumimoji="1" lang="en-US" altLang="ja-JP" dirty="0" err="1"/>
              <a:t>habeo</a:t>
            </a:r>
            <a:r>
              <a:rPr kumimoji="1" lang="en-US" altLang="ja-JP" dirty="0"/>
              <a:t> </a:t>
            </a:r>
            <a:r>
              <a:rPr kumimoji="1" lang="en-US" altLang="ja-JP" dirty="0" err="1"/>
              <a:t>sadipscing</a:t>
            </a:r>
            <a:r>
              <a:rPr kumimoji="1" lang="en-US" altLang="ja-JP" dirty="0"/>
              <a:t> </a:t>
            </a:r>
            <a:r>
              <a:rPr kumimoji="1" lang="en-US" altLang="ja-JP" dirty="0" err="1"/>
              <a:t>eu</a:t>
            </a:r>
            <a:r>
              <a:rPr kumimoji="1" lang="en-US" altLang="ja-JP" dirty="0"/>
              <a:t> </a:t>
            </a:r>
            <a:r>
              <a:rPr kumimoji="1" lang="en-US" altLang="ja-JP" dirty="0" err="1"/>
              <a:t>eam</a:t>
            </a:r>
            <a:r>
              <a:rPr kumimoji="1" lang="en-US" altLang="ja-JP" dirty="0"/>
              <a:t>.</a:t>
            </a:r>
            <a:endParaRPr kumimoji="1" lang="ja-JP" altLang="en-US" dirty="0"/>
          </a:p>
        </p:txBody>
      </p:sp>
      <p:sp>
        <p:nvSpPr>
          <p:cNvPr id="18" name="テキスト プレースホルダー 17"/>
          <p:cNvSpPr>
            <a:spLocks noGrp="1"/>
          </p:cNvSpPr>
          <p:nvPr>
            <p:ph type="body" sz="quarter" idx="29"/>
          </p:nvPr>
        </p:nvSpPr>
        <p:spPr/>
        <p:txBody>
          <a:bodyPr/>
          <a:lstStyle/>
          <a:p>
            <a:r>
              <a:rPr kumimoji="1" lang="en-US" altLang="ja-JP" dirty="0"/>
              <a:t>Ex brute dicta </a:t>
            </a:r>
            <a:r>
              <a:rPr kumimoji="1" lang="en-US" altLang="ja-JP" dirty="0" err="1"/>
              <a:t>voluptatum</a:t>
            </a:r>
            <a:r>
              <a:rPr kumimoji="1" lang="en-US" altLang="ja-JP" dirty="0"/>
              <a:t> sea. </a:t>
            </a:r>
            <a:r>
              <a:rPr kumimoji="1" lang="en-US" altLang="ja-JP" dirty="0" err="1"/>
              <a:t>Elit</a:t>
            </a:r>
            <a:r>
              <a:rPr kumimoji="1" lang="en-US" altLang="ja-JP" dirty="0"/>
              <a:t> </a:t>
            </a:r>
            <a:r>
              <a:rPr kumimoji="1" lang="en-US" altLang="ja-JP" dirty="0" err="1"/>
              <a:t>harum</a:t>
            </a:r>
            <a:r>
              <a:rPr kumimoji="1" lang="en-US" altLang="ja-JP" dirty="0"/>
              <a:t> </a:t>
            </a:r>
            <a:r>
              <a:rPr kumimoji="1" lang="en-US" altLang="ja-JP" dirty="0" err="1"/>
              <a:t>singulis</a:t>
            </a:r>
            <a:r>
              <a:rPr kumimoji="1" lang="en-US" altLang="ja-JP" dirty="0"/>
              <a:t> </a:t>
            </a:r>
            <a:r>
              <a:rPr kumimoji="1" lang="en-US" altLang="ja-JP" dirty="0" err="1"/>
              <a:t>usu</a:t>
            </a:r>
            <a:r>
              <a:rPr kumimoji="1" lang="en-US" altLang="ja-JP" dirty="0"/>
              <a:t> ne, dolor </a:t>
            </a:r>
            <a:r>
              <a:rPr kumimoji="1" lang="en-US" altLang="ja-JP" dirty="0" err="1"/>
              <a:t>nominati</a:t>
            </a:r>
            <a:r>
              <a:rPr kumimoji="1" lang="en-US" altLang="ja-JP" dirty="0"/>
              <a:t> </a:t>
            </a:r>
            <a:r>
              <a:rPr kumimoji="1" lang="en-US" altLang="ja-JP" dirty="0" err="1"/>
              <a:t>laboramus</a:t>
            </a:r>
            <a:r>
              <a:rPr kumimoji="1" lang="en-US" altLang="ja-JP" dirty="0"/>
              <a:t> sit an, duo </a:t>
            </a:r>
            <a:r>
              <a:rPr kumimoji="1" lang="en-US" altLang="ja-JP" dirty="0" err="1"/>
              <a:t>appetere</a:t>
            </a:r>
            <a:r>
              <a:rPr kumimoji="1" lang="en-US" altLang="ja-JP" dirty="0"/>
              <a:t> </a:t>
            </a:r>
            <a:r>
              <a:rPr kumimoji="1" lang="en-US" altLang="ja-JP" dirty="0" err="1"/>
              <a:t>splendide</a:t>
            </a:r>
            <a:r>
              <a:rPr kumimoji="1" lang="en-US" altLang="ja-JP" dirty="0"/>
              <a:t> an.</a:t>
            </a:r>
            <a:endParaRPr kumimoji="1" lang="ja-JP" altLang="en-US" dirty="0"/>
          </a:p>
        </p:txBody>
      </p:sp>
      <p:sp>
        <p:nvSpPr>
          <p:cNvPr id="19" name="テキスト プレースホルダー 18"/>
          <p:cNvSpPr>
            <a:spLocks noGrp="1"/>
          </p:cNvSpPr>
          <p:nvPr>
            <p:ph type="body" sz="quarter" idx="30"/>
          </p:nvPr>
        </p:nvSpPr>
        <p:spPr/>
        <p:txBody>
          <a:bodyPr/>
          <a:lstStyle/>
          <a:p>
            <a:r>
              <a:rPr kumimoji="1" lang="en-US" altLang="ja-JP" dirty="0" err="1"/>
              <a:t>Vidit</a:t>
            </a:r>
            <a:r>
              <a:rPr kumimoji="1" lang="en-US" altLang="ja-JP" dirty="0"/>
              <a:t> </a:t>
            </a:r>
            <a:r>
              <a:rPr kumimoji="1" lang="en-US" altLang="ja-JP" dirty="0" err="1"/>
              <a:t>nemore</a:t>
            </a:r>
            <a:r>
              <a:rPr kumimoji="1" lang="en-US" altLang="ja-JP" dirty="0"/>
              <a:t> ad </a:t>
            </a:r>
            <a:r>
              <a:rPr kumimoji="1" lang="en-US" altLang="ja-JP" dirty="0" err="1"/>
              <a:t>mei</a:t>
            </a:r>
            <a:r>
              <a:rPr kumimoji="1" lang="en-US" altLang="ja-JP" dirty="0"/>
              <a:t>, </a:t>
            </a:r>
            <a:r>
              <a:rPr kumimoji="1" lang="en-US" altLang="ja-JP" dirty="0" err="1"/>
              <a:t>nam</a:t>
            </a:r>
            <a:r>
              <a:rPr kumimoji="1" lang="en-US" altLang="ja-JP" dirty="0"/>
              <a:t> </a:t>
            </a:r>
            <a:r>
              <a:rPr kumimoji="1" lang="en-US" altLang="ja-JP" dirty="0" err="1"/>
              <a:t>agam</a:t>
            </a:r>
            <a:r>
              <a:rPr kumimoji="1" lang="en-US" altLang="ja-JP" dirty="0"/>
              <a:t> </a:t>
            </a:r>
            <a:r>
              <a:rPr kumimoji="1" lang="en-US" altLang="ja-JP" dirty="0" err="1"/>
              <a:t>ullamcorper</a:t>
            </a:r>
            <a:r>
              <a:rPr kumimoji="1" lang="en-US" altLang="ja-JP" dirty="0"/>
              <a:t> at, </a:t>
            </a:r>
            <a:r>
              <a:rPr kumimoji="1" lang="en-US" altLang="ja-JP" dirty="0" err="1"/>
              <a:t>vidit</a:t>
            </a:r>
            <a:r>
              <a:rPr kumimoji="1" lang="en-US" altLang="ja-JP" dirty="0"/>
              <a:t> </a:t>
            </a:r>
            <a:r>
              <a:rPr kumimoji="1" lang="en-US" altLang="ja-JP" dirty="0" err="1"/>
              <a:t>expetendis</a:t>
            </a:r>
            <a:r>
              <a:rPr kumimoji="1" lang="en-US" altLang="ja-JP" dirty="0"/>
              <a:t> </a:t>
            </a:r>
            <a:r>
              <a:rPr kumimoji="1" lang="en-US" altLang="ja-JP" dirty="0" err="1"/>
              <a:t>eu</a:t>
            </a:r>
            <a:r>
              <a:rPr kumimoji="1" lang="en-US" altLang="ja-JP" dirty="0"/>
              <a:t> his. Vim </a:t>
            </a:r>
            <a:r>
              <a:rPr kumimoji="1" lang="en-US" altLang="ja-JP" dirty="0" err="1"/>
              <a:t>ea</a:t>
            </a:r>
            <a:r>
              <a:rPr kumimoji="1" lang="en-US" altLang="ja-JP" dirty="0"/>
              <a:t> </a:t>
            </a:r>
            <a:r>
              <a:rPr kumimoji="1" lang="en-US" altLang="ja-JP" dirty="0" err="1"/>
              <a:t>singulis</a:t>
            </a:r>
            <a:r>
              <a:rPr kumimoji="1" lang="en-US" altLang="ja-JP" dirty="0"/>
              <a:t> </a:t>
            </a:r>
            <a:r>
              <a:rPr kumimoji="1" lang="en-US" altLang="ja-JP" dirty="0" err="1"/>
              <a:t>lobortis</a:t>
            </a:r>
            <a:r>
              <a:rPr kumimoji="1" lang="en-US" altLang="ja-JP" dirty="0"/>
              <a:t>, sumo </a:t>
            </a:r>
            <a:r>
              <a:rPr kumimoji="1" lang="en-US" altLang="ja-JP" dirty="0" err="1"/>
              <a:t>offendit</a:t>
            </a:r>
            <a:r>
              <a:rPr kumimoji="1" lang="en-US" altLang="ja-JP" dirty="0"/>
              <a:t> quo cu. His case </a:t>
            </a:r>
            <a:r>
              <a:rPr kumimoji="1" lang="en-US" altLang="ja-JP" dirty="0" err="1"/>
              <a:t>prompta</a:t>
            </a:r>
            <a:r>
              <a:rPr kumimoji="1" lang="en-US" altLang="ja-JP" dirty="0"/>
              <a:t> </a:t>
            </a:r>
            <a:r>
              <a:rPr kumimoji="1" lang="en-US" altLang="ja-JP" dirty="0" err="1"/>
              <a:t>signiferumque</a:t>
            </a:r>
            <a:r>
              <a:rPr kumimoji="1" lang="en-US" altLang="ja-JP" dirty="0"/>
              <a:t> ad. Et posse </a:t>
            </a:r>
            <a:r>
              <a:rPr kumimoji="1" lang="en-US" altLang="ja-JP" dirty="0" err="1"/>
              <a:t>legimus</a:t>
            </a:r>
            <a:r>
              <a:rPr kumimoji="1" lang="en-US" altLang="ja-JP" dirty="0"/>
              <a:t> per.</a:t>
            </a:r>
            <a:endParaRPr kumimoji="1" lang="ja-JP" altLang="en-US" dirty="0"/>
          </a:p>
        </p:txBody>
      </p:sp>
    </p:spTree>
    <p:custDataLst>
      <p:tags r:id="rId1"/>
    </p:custDataLst>
    <p:extLst>
      <p:ext uri="{BB962C8B-B14F-4D97-AF65-F5344CB8AC3E}">
        <p14:creationId xmlns:p14="http://schemas.microsoft.com/office/powerpoint/2010/main" val="1718375302"/>
      </p:ext>
    </p:extLst>
  </p:cSld>
  <p:clrMapOvr>
    <a:masterClrMapping/>
  </p:clrMapOvr>
  <mc:AlternateContent xmlns:mc="http://schemas.openxmlformats.org/markup-compatibility/2006" xmlns:p14="http://schemas.microsoft.com/office/powerpoint/2010/main">
    <mc:Choice Requires="p14">
      <p:transition spd="slow" p14:dur="800" advTm="6786">
        <p14:flythrough/>
      </p:transition>
    </mc:Choice>
    <mc:Fallback xmlns="">
      <p:transition spd="slow" advTm="6786">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5 Important Points</a:t>
            </a:r>
            <a:endParaRPr kumimoji="1" lang="ja-JP" altLang="en-US" dirty="0"/>
          </a:p>
        </p:txBody>
      </p:sp>
      <p:sp>
        <p:nvSpPr>
          <p:cNvPr id="3" name="フッター プレースホルダー 2"/>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65</a:t>
            </a:fld>
            <a:endParaRPr lang="en-US" dirty="0"/>
          </a:p>
        </p:txBody>
      </p:sp>
      <p:sp>
        <p:nvSpPr>
          <p:cNvPr id="18" name="テキスト プレースホルダー 17"/>
          <p:cNvSpPr>
            <a:spLocks noGrp="1"/>
          </p:cNvSpPr>
          <p:nvPr>
            <p:ph type="body" sz="quarter" idx="12"/>
          </p:nvPr>
        </p:nvSpPr>
        <p:spPr/>
        <p:txBody>
          <a:bodyPr/>
          <a:lstStyle/>
          <a:p>
            <a:r>
              <a:rPr lang="en-US" altLang="ja-JP" dirty="0"/>
              <a:t>Id per quod </a:t>
            </a:r>
            <a:r>
              <a:rPr lang="en-US" altLang="ja-JP" dirty="0" err="1"/>
              <a:t>ferri</a:t>
            </a:r>
            <a:r>
              <a:rPr lang="en-US" altLang="ja-JP" dirty="0"/>
              <a:t> </a:t>
            </a:r>
            <a:r>
              <a:rPr lang="en-US" altLang="ja-JP" dirty="0" err="1"/>
              <a:t>congue</a:t>
            </a:r>
            <a:r>
              <a:rPr lang="en-US" altLang="ja-JP" dirty="0"/>
              <a:t>. Mei </a:t>
            </a:r>
            <a:r>
              <a:rPr lang="en-US" altLang="ja-JP" dirty="0" err="1"/>
              <a:t>diam</a:t>
            </a:r>
            <a:r>
              <a:rPr lang="en-US" altLang="ja-JP" dirty="0"/>
              <a:t> </a:t>
            </a:r>
            <a:r>
              <a:rPr lang="en-US" altLang="ja-JP" dirty="0" err="1"/>
              <a:t>facilisis</a:t>
            </a:r>
            <a:r>
              <a:rPr lang="en-US" altLang="ja-JP" dirty="0"/>
              <a:t> </a:t>
            </a:r>
            <a:r>
              <a:rPr lang="en-US" altLang="ja-JP" dirty="0" err="1"/>
              <a:t>comprehensam</a:t>
            </a:r>
            <a:r>
              <a:rPr lang="en-US" altLang="ja-JP" dirty="0"/>
              <a:t> an, </a:t>
            </a:r>
            <a:r>
              <a:rPr lang="en-US" altLang="ja-JP" dirty="0" err="1"/>
              <a:t>denique</a:t>
            </a:r>
            <a:r>
              <a:rPr lang="en-US" altLang="ja-JP" dirty="0"/>
              <a:t> </a:t>
            </a:r>
            <a:r>
              <a:rPr lang="en-US" altLang="ja-JP" dirty="0" err="1"/>
              <a:t>hendrerit</a:t>
            </a:r>
            <a:r>
              <a:rPr lang="en-US" altLang="ja-JP" dirty="0"/>
              <a:t> quo </a:t>
            </a:r>
            <a:r>
              <a:rPr lang="en-US" altLang="ja-JP" dirty="0" err="1"/>
              <a:t>te</a:t>
            </a:r>
            <a:r>
              <a:rPr lang="en-US" altLang="ja-JP" dirty="0"/>
              <a:t>. </a:t>
            </a:r>
            <a:r>
              <a:rPr lang="en-US" altLang="ja-JP" dirty="0" err="1"/>
              <a:t>Usu</a:t>
            </a:r>
            <a:r>
              <a:rPr lang="en-US" altLang="ja-JP" dirty="0"/>
              <a:t> </a:t>
            </a:r>
            <a:r>
              <a:rPr lang="en-US" altLang="ja-JP" dirty="0" err="1"/>
              <a:t>rebum</a:t>
            </a:r>
            <a:r>
              <a:rPr lang="en-US" altLang="ja-JP" dirty="0"/>
              <a:t> </a:t>
            </a:r>
            <a:r>
              <a:rPr lang="en-US" altLang="ja-JP" dirty="0" err="1"/>
              <a:t>paulo</a:t>
            </a:r>
            <a:r>
              <a:rPr lang="en-US" altLang="ja-JP" dirty="0"/>
              <a:t> </a:t>
            </a:r>
            <a:r>
              <a:rPr lang="en-US" altLang="ja-JP" dirty="0" err="1"/>
              <a:t>luptatum</a:t>
            </a:r>
            <a:r>
              <a:rPr lang="en-US" altLang="ja-JP" dirty="0"/>
              <a:t> in.</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Id </a:t>
            </a:r>
            <a:r>
              <a:rPr kumimoji="1" lang="en-US" altLang="ja-JP" dirty="0" err="1"/>
              <a:t>est</a:t>
            </a:r>
            <a:r>
              <a:rPr kumimoji="1" lang="en-US" altLang="ja-JP" dirty="0"/>
              <a:t> </a:t>
            </a:r>
            <a:r>
              <a:rPr kumimoji="1" lang="en-US" altLang="ja-JP" dirty="0" err="1"/>
              <a:t>dolore</a:t>
            </a:r>
            <a:r>
              <a:rPr kumimoji="1" lang="en-US" altLang="ja-JP" dirty="0"/>
              <a:t> </a:t>
            </a:r>
            <a:r>
              <a:rPr kumimoji="1" lang="en-US" altLang="ja-JP" dirty="0" err="1"/>
              <a:t>latine</a:t>
            </a:r>
            <a:r>
              <a:rPr kumimoji="1" lang="en-US" altLang="ja-JP" dirty="0"/>
              <a:t>, per </a:t>
            </a:r>
            <a:r>
              <a:rPr kumimoji="1" lang="en-US" altLang="ja-JP" dirty="0" err="1"/>
              <a:t>eu</a:t>
            </a:r>
            <a:r>
              <a:rPr kumimoji="1" lang="en-US" altLang="ja-JP" dirty="0"/>
              <a:t> </a:t>
            </a:r>
            <a:r>
              <a:rPr kumimoji="1" lang="en-US" altLang="ja-JP" dirty="0" err="1"/>
              <a:t>velit</a:t>
            </a:r>
            <a:r>
              <a:rPr kumimoji="1" lang="en-US" altLang="ja-JP" dirty="0"/>
              <a:t> </a:t>
            </a:r>
            <a:r>
              <a:rPr kumimoji="1" lang="en-US" altLang="ja-JP" dirty="0" err="1"/>
              <a:t>graeci</a:t>
            </a:r>
            <a:r>
              <a:rPr kumimoji="1" lang="en-US" altLang="ja-JP" dirty="0"/>
              <a:t> </a:t>
            </a:r>
            <a:r>
              <a:rPr kumimoji="1" lang="en-US" altLang="ja-JP" dirty="0" err="1"/>
              <a:t>officiis</a:t>
            </a:r>
            <a:r>
              <a:rPr kumimoji="1" lang="en-US" altLang="ja-JP" dirty="0"/>
              <a:t>. In mea mandamus </a:t>
            </a:r>
            <a:r>
              <a:rPr kumimoji="1" lang="en-US" altLang="ja-JP" dirty="0" err="1"/>
              <a:t>democritum</a:t>
            </a:r>
            <a:r>
              <a:rPr kumimoji="1" lang="en-US" altLang="ja-JP" dirty="0"/>
              <a:t>. </a:t>
            </a:r>
            <a:r>
              <a:rPr kumimoji="1" lang="en-US" altLang="ja-JP" dirty="0" err="1"/>
              <a:t>Ut</a:t>
            </a:r>
            <a:r>
              <a:rPr kumimoji="1" lang="en-US" altLang="ja-JP" dirty="0"/>
              <a:t> cum </a:t>
            </a:r>
            <a:r>
              <a:rPr kumimoji="1" lang="en-US" altLang="ja-JP" dirty="0" err="1"/>
              <a:t>viderer</a:t>
            </a:r>
            <a:r>
              <a:rPr kumimoji="1" lang="en-US" altLang="ja-JP" dirty="0"/>
              <a:t> </a:t>
            </a:r>
            <a:r>
              <a:rPr kumimoji="1" lang="en-US" altLang="ja-JP" dirty="0" err="1"/>
              <a:t>denique</a:t>
            </a:r>
            <a:r>
              <a:rPr kumimoji="1" lang="en-US" altLang="ja-JP" dirty="0"/>
              <a:t>.</a:t>
            </a:r>
            <a:endParaRPr kumimoji="1" lang="ja-JP" altLang="en-US" dirty="0"/>
          </a:p>
        </p:txBody>
      </p:sp>
      <p:sp>
        <p:nvSpPr>
          <p:cNvPr id="20" name="テキスト プレースホルダー 19"/>
          <p:cNvSpPr>
            <a:spLocks noGrp="1"/>
          </p:cNvSpPr>
          <p:nvPr>
            <p:ph type="body" sz="quarter" idx="14"/>
          </p:nvPr>
        </p:nvSpPr>
        <p:spPr/>
        <p:txBody>
          <a:bodyPr/>
          <a:lstStyle/>
          <a:p>
            <a:r>
              <a:rPr kumimoji="1" lang="en-US" altLang="ja-JP" dirty="0"/>
              <a:t>At </a:t>
            </a:r>
            <a:r>
              <a:rPr kumimoji="1" lang="en-US" altLang="ja-JP" dirty="0" err="1"/>
              <a:t>tritani</a:t>
            </a:r>
            <a:r>
              <a:rPr kumimoji="1" lang="en-US" altLang="ja-JP" dirty="0"/>
              <a:t> </a:t>
            </a:r>
            <a:r>
              <a:rPr kumimoji="1" lang="en-US" altLang="ja-JP" dirty="0" err="1"/>
              <a:t>recteque</a:t>
            </a:r>
            <a:r>
              <a:rPr kumimoji="1" lang="en-US" altLang="ja-JP" dirty="0"/>
              <a:t> </a:t>
            </a:r>
            <a:r>
              <a:rPr kumimoji="1" lang="en-US" altLang="ja-JP" dirty="0" err="1"/>
              <a:t>percipitur</a:t>
            </a:r>
            <a:r>
              <a:rPr kumimoji="1" lang="en-US" altLang="ja-JP" dirty="0"/>
              <a:t> </a:t>
            </a:r>
            <a:r>
              <a:rPr kumimoji="1" lang="en-US" altLang="ja-JP" dirty="0" err="1"/>
              <a:t>mei</a:t>
            </a:r>
            <a:r>
              <a:rPr kumimoji="1" lang="en-US" altLang="ja-JP" dirty="0"/>
              <a:t>, </a:t>
            </a:r>
            <a:r>
              <a:rPr kumimoji="1" lang="en-US" altLang="ja-JP" dirty="0" err="1"/>
              <a:t>tota</a:t>
            </a:r>
            <a:r>
              <a:rPr kumimoji="1" lang="en-US" altLang="ja-JP" dirty="0"/>
              <a:t> </a:t>
            </a:r>
            <a:r>
              <a:rPr kumimoji="1" lang="en-US" altLang="ja-JP" dirty="0" err="1"/>
              <a:t>nullam</a:t>
            </a:r>
            <a:r>
              <a:rPr kumimoji="1" lang="en-US" altLang="ja-JP" dirty="0"/>
              <a:t> </a:t>
            </a:r>
            <a:r>
              <a:rPr kumimoji="1" lang="en-US" altLang="ja-JP" dirty="0" err="1"/>
              <a:t>nominati</a:t>
            </a:r>
            <a:r>
              <a:rPr kumimoji="1" lang="en-US" altLang="ja-JP" dirty="0"/>
              <a:t> vis et, id fugit </a:t>
            </a:r>
            <a:r>
              <a:rPr kumimoji="1" lang="en-US" altLang="ja-JP" dirty="0" err="1"/>
              <a:t>aperiri</a:t>
            </a:r>
            <a:r>
              <a:rPr kumimoji="1" lang="en-US" altLang="ja-JP" dirty="0"/>
              <a:t> usu. An </a:t>
            </a:r>
            <a:r>
              <a:rPr kumimoji="1" lang="en-US" altLang="ja-JP" dirty="0" err="1"/>
              <a:t>porro</a:t>
            </a:r>
            <a:r>
              <a:rPr kumimoji="1" lang="en-US" altLang="ja-JP" dirty="0"/>
              <a:t> </a:t>
            </a:r>
            <a:r>
              <a:rPr kumimoji="1" lang="en-US" altLang="ja-JP" dirty="0" err="1"/>
              <a:t>nullam</a:t>
            </a:r>
            <a:r>
              <a:rPr kumimoji="1" lang="en-US" altLang="ja-JP" dirty="0"/>
              <a:t> mea.</a:t>
            </a:r>
            <a:endParaRPr kumimoji="1" lang="ja-JP" altLang="en-US" dirty="0"/>
          </a:p>
        </p:txBody>
      </p:sp>
      <p:sp>
        <p:nvSpPr>
          <p:cNvPr id="21" name="テキスト プレースホルダー 20"/>
          <p:cNvSpPr>
            <a:spLocks noGrp="1"/>
          </p:cNvSpPr>
          <p:nvPr>
            <p:ph type="body" sz="quarter" idx="15"/>
          </p:nvPr>
        </p:nvSpPr>
        <p:spPr/>
        <p:txBody>
          <a:bodyPr/>
          <a:lstStyle/>
          <a:p>
            <a:r>
              <a:rPr kumimoji="1" lang="en-US" altLang="ja-JP" dirty="0" err="1"/>
              <a:t>Eum</a:t>
            </a:r>
            <a:r>
              <a:rPr kumimoji="1" lang="en-US" altLang="ja-JP" dirty="0"/>
              <a:t> </a:t>
            </a:r>
            <a:r>
              <a:rPr kumimoji="1" lang="en-US" altLang="ja-JP" dirty="0" err="1"/>
              <a:t>ei</a:t>
            </a:r>
            <a:r>
              <a:rPr kumimoji="1" lang="en-US" altLang="ja-JP" dirty="0"/>
              <a:t> </a:t>
            </a:r>
            <a:r>
              <a:rPr kumimoji="1" lang="en-US" altLang="ja-JP" dirty="0" err="1"/>
              <a:t>ponderum</a:t>
            </a:r>
            <a:r>
              <a:rPr kumimoji="1" lang="en-US" altLang="ja-JP" dirty="0"/>
              <a:t> </a:t>
            </a:r>
            <a:r>
              <a:rPr kumimoji="1" lang="en-US" altLang="ja-JP" dirty="0" err="1"/>
              <a:t>electram</a:t>
            </a:r>
            <a:r>
              <a:rPr kumimoji="1" lang="en-US" altLang="ja-JP" dirty="0"/>
              <a:t>. Partem </a:t>
            </a:r>
            <a:r>
              <a:rPr kumimoji="1" lang="en-US" altLang="ja-JP" dirty="0" err="1"/>
              <a:t>phaedrum</a:t>
            </a:r>
            <a:r>
              <a:rPr kumimoji="1" lang="en-US" altLang="ja-JP" dirty="0"/>
              <a:t> </a:t>
            </a:r>
            <a:r>
              <a:rPr kumimoji="1" lang="en-US" altLang="ja-JP" dirty="0" err="1"/>
              <a:t>mei</a:t>
            </a:r>
            <a:r>
              <a:rPr kumimoji="1" lang="en-US" altLang="ja-JP" dirty="0"/>
              <a:t> </a:t>
            </a:r>
            <a:r>
              <a:rPr kumimoji="1" lang="en-US" altLang="ja-JP" dirty="0" err="1"/>
              <a:t>ea</a:t>
            </a:r>
            <a:r>
              <a:rPr kumimoji="1" lang="en-US" altLang="ja-JP" dirty="0"/>
              <a:t>, </a:t>
            </a:r>
            <a:r>
              <a:rPr kumimoji="1" lang="en-US" altLang="ja-JP" dirty="0" err="1"/>
              <a:t>nam</a:t>
            </a:r>
            <a:r>
              <a:rPr kumimoji="1" lang="en-US" altLang="ja-JP" dirty="0"/>
              <a:t> sale </a:t>
            </a:r>
            <a:r>
              <a:rPr kumimoji="1" lang="en-US" altLang="ja-JP" dirty="0" err="1"/>
              <a:t>veritus</a:t>
            </a:r>
            <a:r>
              <a:rPr kumimoji="1" lang="en-US" altLang="ja-JP" dirty="0"/>
              <a:t> </a:t>
            </a:r>
            <a:r>
              <a:rPr kumimoji="1" lang="en-US" altLang="ja-JP" dirty="0" err="1"/>
              <a:t>ei</a:t>
            </a:r>
            <a:r>
              <a:rPr kumimoji="1" lang="en-US" altLang="ja-JP" dirty="0"/>
              <a:t>. </a:t>
            </a:r>
            <a:r>
              <a:rPr kumimoji="1" lang="en-US" altLang="ja-JP" dirty="0" err="1"/>
              <a:t>Ea</a:t>
            </a:r>
            <a:r>
              <a:rPr kumimoji="1" lang="en-US" altLang="ja-JP" dirty="0"/>
              <a:t> sea </a:t>
            </a:r>
            <a:r>
              <a:rPr kumimoji="1" lang="en-US" altLang="ja-JP" dirty="0" err="1"/>
              <a:t>purto</a:t>
            </a:r>
            <a:r>
              <a:rPr kumimoji="1" lang="en-US" altLang="ja-JP" dirty="0"/>
              <a:t> </a:t>
            </a:r>
            <a:r>
              <a:rPr kumimoji="1" lang="en-US" altLang="ja-JP" dirty="0" err="1"/>
              <a:t>integre</a:t>
            </a:r>
            <a:r>
              <a:rPr kumimoji="1" lang="en-US" altLang="ja-JP" dirty="0"/>
              <a:t> </a:t>
            </a:r>
            <a:r>
              <a:rPr kumimoji="1" lang="en-US" altLang="ja-JP" dirty="0" err="1"/>
              <a:t>feugiat</a:t>
            </a:r>
            <a:r>
              <a:rPr kumimoji="1" lang="en-US" altLang="ja-JP" dirty="0"/>
              <a:t>. </a:t>
            </a:r>
            <a:endParaRPr kumimoji="1" lang="ja-JP" altLang="en-US" dirty="0"/>
          </a:p>
        </p:txBody>
      </p:sp>
      <p:sp>
        <p:nvSpPr>
          <p:cNvPr id="22" name="テキスト プレースホルダー 21"/>
          <p:cNvSpPr>
            <a:spLocks noGrp="1"/>
          </p:cNvSpPr>
          <p:nvPr>
            <p:ph type="body" sz="quarter" idx="16"/>
          </p:nvPr>
        </p:nvSpPr>
        <p:spPr/>
        <p:txBody>
          <a:bodyPr/>
          <a:lstStyle/>
          <a:p>
            <a:r>
              <a:rPr kumimoji="1" lang="en-US" altLang="ja-JP" dirty="0" err="1"/>
              <a:t>Debet</a:t>
            </a:r>
            <a:r>
              <a:rPr kumimoji="1" lang="en-US" altLang="ja-JP" dirty="0"/>
              <a:t> </a:t>
            </a:r>
            <a:r>
              <a:rPr kumimoji="1" lang="en-US" altLang="ja-JP" dirty="0" err="1"/>
              <a:t>ornatus</a:t>
            </a:r>
            <a:r>
              <a:rPr kumimoji="1" lang="en-US" altLang="ja-JP" dirty="0"/>
              <a:t> </a:t>
            </a:r>
            <a:r>
              <a:rPr kumimoji="1" lang="en-US" altLang="ja-JP" dirty="0" err="1"/>
              <a:t>rationibus</a:t>
            </a:r>
            <a:r>
              <a:rPr kumimoji="1" lang="en-US" altLang="ja-JP" dirty="0"/>
              <a:t> ad </a:t>
            </a:r>
            <a:r>
              <a:rPr kumimoji="1" lang="en-US" altLang="ja-JP" dirty="0" err="1"/>
              <a:t>eos</a:t>
            </a:r>
            <a:r>
              <a:rPr kumimoji="1" lang="en-US" altLang="ja-JP" dirty="0"/>
              <a:t>, </a:t>
            </a:r>
            <a:r>
              <a:rPr kumimoji="1" lang="en-US" altLang="ja-JP" dirty="0" err="1"/>
              <a:t>ut</a:t>
            </a:r>
            <a:r>
              <a:rPr kumimoji="1" lang="en-US" altLang="ja-JP" dirty="0"/>
              <a:t> his </a:t>
            </a:r>
            <a:r>
              <a:rPr kumimoji="1" lang="en-US" altLang="ja-JP" dirty="0" err="1"/>
              <a:t>ullum</a:t>
            </a:r>
            <a:r>
              <a:rPr kumimoji="1" lang="en-US" altLang="ja-JP" dirty="0"/>
              <a:t> </a:t>
            </a:r>
            <a:r>
              <a:rPr kumimoji="1" lang="en-US" altLang="ja-JP" dirty="0" err="1"/>
              <a:t>nonumy</a:t>
            </a:r>
            <a:r>
              <a:rPr kumimoji="1" lang="en-US" altLang="ja-JP" dirty="0"/>
              <a:t>, </a:t>
            </a:r>
            <a:r>
              <a:rPr kumimoji="1" lang="en-US" altLang="ja-JP" dirty="0" err="1"/>
              <a:t>sed</a:t>
            </a:r>
            <a:r>
              <a:rPr kumimoji="1" lang="en-US" altLang="ja-JP" dirty="0"/>
              <a:t> et </a:t>
            </a:r>
            <a:r>
              <a:rPr kumimoji="1" lang="en-US" altLang="ja-JP" dirty="0" err="1"/>
              <a:t>agam</a:t>
            </a:r>
            <a:r>
              <a:rPr kumimoji="1" lang="en-US" altLang="ja-JP" dirty="0"/>
              <a:t> </a:t>
            </a:r>
            <a:r>
              <a:rPr kumimoji="1" lang="en-US" altLang="ja-JP" dirty="0" err="1"/>
              <a:t>tritani</a:t>
            </a:r>
            <a:r>
              <a:rPr kumimoji="1" lang="en-US" altLang="ja-JP" dirty="0"/>
              <a:t>. In </a:t>
            </a:r>
            <a:r>
              <a:rPr kumimoji="1" lang="en-US" altLang="ja-JP" dirty="0" err="1"/>
              <a:t>percipitur</a:t>
            </a:r>
            <a:r>
              <a:rPr kumimoji="1" lang="en-US" altLang="ja-JP" dirty="0"/>
              <a:t> </a:t>
            </a:r>
            <a:r>
              <a:rPr kumimoji="1" lang="en-US" altLang="ja-JP" dirty="0" err="1"/>
              <a:t>dissentias</a:t>
            </a:r>
            <a:r>
              <a:rPr kumimoji="1" lang="en-US" altLang="ja-JP" dirty="0"/>
              <a:t> pro. </a:t>
            </a:r>
            <a:endParaRPr kumimoji="1" lang="ja-JP" altLang="en-US" dirty="0"/>
          </a:p>
        </p:txBody>
      </p:sp>
      <p:sp>
        <p:nvSpPr>
          <p:cNvPr id="23" name="テキスト プレースホルダー 22"/>
          <p:cNvSpPr>
            <a:spLocks noGrp="1"/>
          </p:cNvSpPr>
          <p:nvPr>
            <p:ph type="body" sz="quarter" idx="24"/>
          </p:nvPr>
        </p:nvSpPr>
        <p:spPr/>
        <p:txBody>
          <a:bodyPr/>
          <a:lstStyle/>
          <a:p>
            <a:r>
              <a:rPr kumimoji="1" lang="en-US" altLang="ja-JP" dirty="0"/>
              <a:t>The only man who never makes mistakes is</a:t>
            </a:r>
            <a:br>
              <a:rPr kumimoji="1" lang="en-US" altLang="ja-JP" dirty="0"/>
            </a:br>
            <a:r>
              <a:rPr kumimoji="1" lang="en-US" altLang="ja-JP" dirty="0"/>
              <a:t>the man who never does anything.</a:t>
            </a:r>
          </a:p>
        </p:txBody>
      </p:sp>
    </p:spTree>
    <p:extLst>
      <p:ext uri="{BB962C8B-B14F-4D97-AF65-F5344CB8AC3E}">
        <p14:creationId xmlns:p14="http://schemas.microsoft.com/office/powerpoint/2010/main" val="3860098615"/>
      </p:ext>
    </p:extLst>
  </p:cSld>
  <p:clrMapOvr>
    <a:masterClrMapping/>
  </p:clrMapOvr>
  <mc:AlternateContent xmlns:mc="http://schemas.openxmlformats.org/markup-compatibility/2006" xmlns:p14="http://schemas.microsoft.com/office/powerpoint/2010/main">
    <mc:Choice Requires="p14">
      <p:transition spd="slow" p14:dur="800" advTm="10326">
        <p14:flythrough/>
      </p:transition>
    </mc:Choice>
    <mc:Fallback xmlns="">
      <p:transition spd="slow" advTm="10326">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kumimoji="1" lang="en-US" altLang="ja-JP" dirty="0"/>
              <a:t>Price Tables</a:t>
            </a:r>
            <a:endParaRPr kumimoji="1" lang="ja-JP" altLang="en-US" dirty="0"/>
          </a:p>
        </p:txBody>
      </p:sp>
      <p:sp>
        <p:nvSpPr>
          <p:cNvPr id="3" name="フッター プレースホルダー 2"/>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66</a:t>
            </a:fld>
            <a:endParaRPr lang="en-US" dirty="0"/>
          </a:p>
        </p:txBody>
      </p:sp>
      <p:sp>
        <p:nvSpPr>
          <p:cNvPr id="27" name="テキスト プレースホルダー 26"/>
          <p:cNvSpPr>
            <a:spLocks noGrp="1"/>
          </p:cNvSpPr>
          <p:nvPr>
            <p:ph type="body" sz="quarter" idx="30"/>
          </p:nvPr>
        </p:nvSpPr>
        <p:spPr/>
        <p:txBody>
          <a:bodyPr/>
          <a:lstStyle/>
          <a:p>
            <a:r>
              <a:rPr kumimoji="1" lang="en-US" altLang="ja-JP" dirty="0"/>
              <a:t>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 </a:t>
            </a:r>
            <a:r>
              <a:rPr kumimoji="1" lang="en-US" altLang="ja-JP" dirty="0" err="1"/>
              <a:t>clita</a:t>
            </a:r>
            <a:r>
              <a:rPr kumimoji="1" lang="en-US" altLang="ja-JP" dirty="0"/>
              <a:t> </a:t>
            </a:r>
            <a:r>
              <a:rPr kumimoji="1" lang="en-US" altLang="ja-JP" dirty="0" err="1"/>
              <a:t>scriptorem</a:t>
            </a:r>
            <a:r>
              <a:rPr kumimoji="1" lang="en-US" altLang="ja-JP" dirty="0"/>
              <a:t> id mea. </a:t>
            </a:r>
            <a:r>
              <a:rPr kumimoji="1" lang="en-US" altLang="ja-JP" dirty="0" err="1"/>
              <a:t>Adhuc</a:t>
            </a:r>
            <a:r>
              <a:rPr kumimoji="1" lang="en-US" altLang="ja-JP" dirty="0"/>
              <a:t> </a:t>
            </a:r>
            <a:r>
              <a:rPr kumimoji="1" lang="en-US" altLang="ja-JP" dirty="0" err="1"/>
              <a:t>laudem</a:t>
            </a:r>
            <a:r>
              <a:rPr kumimoji="1" lang="en-US" altLang="ja-JP" dirty="0"/>
              <a:t> </a:t>
            </a:r>
            <a:r>
              <a:rPr kumimoji="1" lang="en-US" altLang="ja-JP" dirty="0" err="1"/>
              <a:t>soluta</a:t>
            </a:r>
            <a:r>
              <a:rPr kumimoji="1" lang="en-US" altLang="ja-JP" dirty="0"/>
              <a:t> </a:t>
            </a:r>
            <a:r>
              <a:rPr kumimoji="1" lang="en-US" altLang="ja-JP" dirty="0" err="1"/>
              <a:t>vix</a:t>
            </a:r>
            <a:r>
              <a:rPr kumimoji="1" lang="en-US" altLang="ja-JP" dirty="0"/>
              <a:t> in, </a:t>
            </a:r>
            <a:r>
              <a:rPr kumimoji="1" lang="en-US" altLang="ja-JP" dirty="0" err="1"/>
              <a:t>usu</a:t>
            </a:r>
            <a:r>
              <a:rPr kumimoji="1" lang="en-US" altLang="ja-JP" dirty="0"/>
              <a:t> in </a:t>
            </a:r>
            <a:r>
              <a:rPr kumimoji="1" lang="en-US" altLang="ja-JP" dirty="0" err="1"/>
              <a:t>prodesset</a:t>
            </a:r>
            <a:r>
              <a:rPr kumimoji="1" lang="en-US" altLang="ja-JP" dirty="0"/>
              <a:t> </a:t>
            </a:r>
            <a:r>
              <a:rPr kumimoji="1" lang="en-US" altLang="ja-JP" dirty="0" err="1"/>
              <a:t>philosophia</a:t>
            </a:r>
            <a:r>
              <a:rPr kumimoji="1" lang="en-US" altLang="ja-JP" dirty="0"/>
              <a:t>. In oblique </a:t>
            </a:r>
            <a:r>
              <a:rPr kumimoji="1" lang="en-US" altLang="ja-JP" dirty="0" err="1"/>
              <a:t>dolorem</a:t>
            </a:r>
            <a:r>
              <a:rPr kumimoji="1" lang="en-US" altLang="ja-JP" dirty="0"/>
              <a:t> </a:t>
            </a:r>
            <a:r>
              <a:rPr kumimoji="1" lang="en-US" altLang="ja-JP" dirty="0" err="1"/>
              <a:t>mei</a:t>
            </a:r>
            <a:r>
              <a:rPr kumimoji="1" lang="en-US" altLang="ja-JP" dirty="0"/>
              <a:t>. Est </a:t>
            </a:r>
            <a:r>
              <a:rPr kumimoji="1" lang="en-US" altLang="ja-JP" dirty="0" err="1"/>
              <a:t>commodo</a:t>
            </a:r>
            <a:r>
              <a:rPr kumimoji="1" lang="en-US" altLang="ja-JP" dirty="0"/>
              <a:t> </a:t>
            </a:r>
            <a:r>
              <a:rPr kumimoji="1" lang="en-US" altLang="ja-JP" dirty="0" err="1"/>
              <a:t>ullamcorper</a:t>
            </a:r>
            <a:r>
              <a:rPr kumimoji="1" lang="en-US" altLang="ja-JP" dirty="0"/>
              <a:t> ne, </a:t>
            </a:r>
            <a:r>
              <a:rPr kumimoji="1" lang="en-US" altLang="ja-JP" dirty="0" err="1"/>
              <a:t>idque</a:t>
            </a:r>
            <a:r>
              <a:rPr kumimoji="1" lang="en-US" altLang="ja-JP" dirty="0"/>
              <a:t> </a:t>
            </a:r>
            <a:r>
              <a:rPr kumimoji="1" lang="en-US" altLang="ja-JP" dirty="0" err="1"/>
              <a:t>decore</a:t>
            </a:r>
            <a:r>
              <a:rPr kumimoji="1" lang="en-US" altLang="ja-JP" dirty="0"/>
              <a:t> </a:t>
            </a:r>
            <a:r>
              <a:rPr kumimoji="1" lang="en-US" altLang="ja-JP" dirty="0" err="1"/>
              <a:t>utroque</a:t>
            </a:r>
            <a:r>
              <a:rPr kumimoji="1" lang="en-US" altLang="ja-JP" dirty="0"/>
              <a:t> per ex, at </a:t>
            </a:r>
            <a:r>
              <a:rPr kumimoji="1" lang="en-US" altLang="ja-JP" dirty="0" err="1"/>
              <a:t>nam</a:t>
            </a:r>
            <a:r>
              <a:rPr kumimoji="1" lang="en-US" altLang="ja-JP" dirty="0"/>
              <a:t> </a:t>
            </a:r>
            <a:r>
              <a:rPr kumimoji="1" lang="en-US" altLang="ja-JP" dirty="0" err="1"/>
              <a:t>illum</a:t>
            </a:r>
            <a:r>
              <a:rPr kumimoji="1" lang="en-US" altLang="ja-JP" dirty="0"/>
              <a:t> </a:t>
            </a:r>
            <a:r>
              <a:rPr kumimoji="1" lang="en-US" altLang="ja-JP" dirty="0" err="1"/>
              <a:t>summo</a:t>
            </a:r>
            <a:r>
              <a:rPr kumimoji="1" lang="en-US" altLang="ja-JP" dirty="0"/>
              <a:t> </a:t>
            </a:r>
            <a:r>
              <a:rPr kumimoji="1" lang="en-US" altLang="ja-JP" dirty="0" err="1"/>
              <a:t>doctus</a:t>
            </a:r>
            <a:r>
              <a:rPr kumimoji="1" lang="en-US" altLang="ja-JP" dirty="0"/>
              <a:t>.</a:t>
            </a:r>
            <a:endParaRPr kumimoji="1" lang="ja-JP" altLang="en-US" dirty="0"/>
          </a:p>
        </p:txBody>
      </p:sp>
      <p:sp>
        <p:nvSpPr>
          <p:cNvPr id="28" name="テキスト プレースホルダー 27"/>
          <p:cNvSpPr>
            <a:spLocks noGrp="1"/>
          </p:cNvSpPr>
          <p:nvPr>
            <p:ph type="body" sz="quarter" idx="31"/>
          </p:nvPr>
        </p:nvSpPr>
        <p:spPr/>
        <p:txBody>
          <a:bodyPr/>
          <a:lstStyle/>
          <a:p>
            <a:r>
              <a:rPr kumimoji="1" lang="en-US" altLang="ja-JP" dirty="0"/>
              <a:t>FREE</a:t>
            </a:r>
            <a:endParaRPr kumimoji="1" lang="ja-JP" altLang="en-US" dirty="0"/>
          </a:p>
        </p:txBody>
      </p:sp>
      <p:sp>
        <p:nvSpPr>
          <p:cNvPr id="25" name="テキスト プレースホルダー 24"/>
          <p:cNvSpPr>
            <a:spLocks noGrp="1"/>
          </p:cNvSpPr>
          <p:nvPr>
            <p:ph type="body" sz="quarter" idx="13"/>
          </p:nvPr>
        </p:nvSpPr>
        <p:spPr/>
        <p:txBody>
          <a:bodyPr/>
          <a:lstStyle/>
          <a:p>
            <a:r>
              <a:rPr kumimoji="1" lang="en-US" altLang="ja-JP" dirty="0"/>
              <a:t>Basic Plan</a:t>
            </a:r>
            <a:endParaRPr kumimoji="1" lang="ja-JP" altLang="en-US" dirty="0"/>
          </a:p>
        </p:txBody>
      </p:sp>
      <p:sp>
        <p:nvSpPr>
          <p:cNvPr id="26" name="テキスト プレースホルダー 25"/>
          <p:cNvSpPr>
            <a:spLocks noGrp="1"/>
          </p:cNvSpPr>
          <p:nvPr>
            <p:ph type="body" sz="quarter" idx="14"/>
          </p:nvPr>
        </p:nvSpPr>
        <p:spPr/>
        <p:txBody>
          <a:bodyPr/>
          <a:lstStyle/>
          <a:p>
            <a:r>
              <a:rPr kumimoji="1" lang="en-US" altLang="ja-JP" dirty="0"/>
              <a:t>1 account</a:t>
            </a:r>
            <a:endParaRPr kumimoji="1" lang="ja-JP" altLang="en-US" dirty="0"/>
          </a:p>
        </p:txBody>
      </p:sp>
      <p:sp>
        <p:nvSpPr>
          <p:cNvPr id="29" name="テキスト プレースホルダー 28"/>
          <p:cNvSpPr>
            <a:spLocks noGrp="1"/>
          </p:cNvSpPr>
          <p:nvPr>
            <p:ph type="body" sz="quarter" idx="32"/>
          </p:nvPr>
        </p:nvSpPr>
        <p:spPr/>
        <p:txBody>
          <a:bodyPr/>
          <a:lstStyle/>
          <a:p>
            <a:r>
              <a:rPr kumimoji="1" lang="en-US" altLang="ja-JP" dirty="0"/>
              <a:t>200 items</a:t>
            </a:r>
            <a:endParaRPr kumimoji="1" lang="ja-JP" altLang="en-US" dirty="0"/>
          </a:p>
        </p:txBody>
      </p:sp>
      <p:sp>
        <p:nvSpPr>
          <p:cNvPr id="30" name="テキスト プレースホルダー 29"/>
          <p:cNvSpPr>
            <a:spLocks noGrp="1"/>
          </p:cNvSpPr>
          <p:nvPr>
            <p:ph type="body" sz="quarter" idx="33"/>
          </p:nvPr>
        </p:nvSpPr>
        <p:spPr/>
        <p:txBody>
          <a:bodyPr/>
          <a:lstStyle/>
          <a:p>
            <a:r>
              <a:rPr kumimoji="1" lang="en-US" altLang="ja-JP" dirty="0"/>
              <a:t>5gb storage</a:t>
            </a:r>
            <a:endParaRPr kumimoji="1" lang="ja-JP" altLang="en-US" dirty="0"/>
          </a:p>
        </p:txBody>
      </p:sp>
      <p:sp>
        <p:nvSpPr>
          <p:cNvPr id="31" name="テキスト プレースホルダー 30"/>
          <p:cNvSpPr>
            <a:spLocks noGrp="1"/>
          </p:cNvSpPr>
          <p:nvPr>
            <p:ph type="body" sz="quarter" idx="34"/>
          </p:nvPr>
        </p:nvSpPr>
        <p:spPr/>
        <p:txBody>
          <a:bodyPr/>
          <a:lstStyle/>
          <a:p>
            <a:r>
              <a:rPr kumimoji="1" lang="en-US" altLang="ja-JP" dirty="0"/>
              <a:t>15,000 PV</a:t>
            </a:r>
            <a:endParaRPr kumimoji="1" lang="ja-JP" altLang="en-US" dirty="0"/>
          </a:p>
        </p:txBody>
      </p:sp>
      <p:sp>
        <p:nvSpPr>
          <p:cNvPr id="32" name="テキスト プレースホルダー 31"/>
          <p:cNvSpPr>
            <a:spLocks noGrp="1"/>
          </p:cNvSpPr>
          <p:nvPr>
            <p:ph type="body" sz="quarter" idx="35"/>
          </p:nvPr>
        </p:nvSpPr>
        <p:spPr/>
        <p:txBody>
          <a:bodyPr/>
          <a:lstStyle/>
          <a:p>
            <a:r>
              <a:rPr kumimoji="1" lang="en-US" altLang="ja-JP" dirty="0"/>
              <a:t>$20</a:t>
            </a:r>
            <a:r>
              <a:rPr kumimoji="1" lang="en-US" altLang="ja-JP" sz="1800" dirty="0"/>
              <a:t>/month</a:t>
            </a:r>
            <a:endParaRPr kumimoji="1" lang="ja-JP" altLang="en-US" sz="1800" dirty="0"/>
          </a:p>
        </p:txBody>
      </p:sp>
      <p:sp>
        <p:nvSpPr>
          <p:cNvPr id="33" name="テキスト プレースホルダー 32"/>
          <p:cNvSpPr>
            <a:spLocks noGrp="1"/>
          </p:cNvSpPr>
          <p:nvPr>
            <p:ph type="body" sz="quarter" idx="36"/>
          </p:nvPr>
        </p:nvSpPr>
        <p:spPr/>
        <p:txBody>
          <a:bodyPr/>
          <a:lstStyle/>
          <a:p>
            <a:r>
              <a:rPr kumimoji="1" lang="en-US" altLang="ja-JP" dirty="0"/>
              <a:t>Standard Plan</a:t>
            </a:r>
            <a:endParaRPr kumimoji="1" lang="ja-JP" altLang="en-US" dirty="0"/>
          </a:p>
        </p:txBody>
      </p:sp>
      <p:sp>
        <p:nvSpPr>
          <p:cNvPr id="34" name="テキスト プレースホルダー 33"/>
          <p:cNvSpPr>
            <a:spLocks noGrp="1"/>
          </p:cNvSpPr>
          <p:nvPr>
            <p:ph type="body" sz="quarter" idx="37"/>
          </p:nvPr>
        </p:nvSpPr>
        <p:spPr/>
        <p:txBody>
          <a:bodyPr/>
          <a:lstStyle/>
          <a:p>
            <a:r>
              <a:rPr kumimoji="1" lang="en-US" altLang="ja-JP" dirty="0"/>
              <a:t>3 accounts</a:t>
            </a:r>
            <a:endParaRPr kumimoji="1" lang="ja-JP" altLang="en-US" dirty="0"/>
          </a:p>
        </p:txBody>
      </p:sp>
      <p:sp>
        <p:nvSpPr>
          <p:cNvPr id="35" name="テキスト プレースホルダー 34"/>
          <p:cNvSpPr>
            <a:spLocks noGrp="1"/>
          </p:cNvSpPr>
          <p:nvPr>
            <p:ph type="body" sz="quarter" idx="38"/>
          </p:nvPr>
        </p:nvSpPr>
        <p:spPr/>
        <p:txBody>
          <a:bodyPr/>
          <a:lstStyle/>
          <a:p>
            <a:r>
              <a:rPr kumimoji="1" lang="en-US" altLang="ja-JP" dirty="0"/>
              <a:t>1,000 items</a:t>
            </a:r>
            <a:endParaRPr kumimoji="1" lang="ja-JP" altLang="en-US" dirty="0"/>
          </a:p>
        </p:txBody>
      </p:sp>
      <p:sp>
        <p:nvSpPr>
          <p:cNvPr id="36" name="テキスト プレースホルダー 35"/>
          <p:cNvSpPr>
            <a:spLocks noGrp="1"/>
          </p:cNvSpPr>
          <p:nvPr>
            <p:ph type="body" sz="quarter" idx="39"/>
          </p:nvPr>
        </p:nvSpPr>
        <p:spPr/>
        <p:txBody>
          <a:bodyPr/>
          <a:lstStyle/>
          <a:p>
            <a:r>
              <a:rPr kumimoji="1" lang="en-US" altLang="ja-JP" dirty="0"/>
              <a:t>100gb storage</a:t>
            </a:r>
            <a:endParaRPr kumimoji="1" lang="ja-JP" altLang="en-US" dirty="0"/>
          </a:p>
        </p:txBody>
      </p:sp>
      <p:sp>
        <p:nvSpPr>
          <p:cNvPr id="37" name="テキスト プレースホルダー 36"/>
          <p:cNvSpPr>
            <a:spLocks noGrp="1"/>
          </p:cNvSpPr>
          <p:nvPr>
            <p:ph type="body" sz="quarter" idx="40"/>
          </p:nvPr>
        </p:nvSpPr>
        <p:spPr/>
        <p:txBody>
          <a:bodyPr/>
          <a:lstStyle/>
          <a:p>
            <a:r>
              <a:rPr kumimoji="1" lang="en-US" altLang="ja-JP" dirty="0"/>
              <a:t>100,000 PV</a:t>
            </a:r>
            <a:endParaRPr kumimoji="1" lang="ja-JP" altLang="en-US" dirty="0"/>
          </a:p>
        </p:txBody>
      </p:sp>
      <p:sp>
        <p:nvSpPr>
          <p:cNvPr id="38" name="テキスト プレースホルダー 37"/>
          <p:cNvSpPr>
            <a:spLocks noGrp="1"/>
          </p:cNvSpPr>
          <p:nvPr>
            <p:ph type="body" sz="quarter" idx="41"/>
          </p:nvPr>
        </p:nvSpPr>
        <p:spPr/>
        <p:txBody>
          <a:bodyPr/>
          <a:lstStyle/>
          <a:p>
            <a:r>
              <a:rPr kumimoji="1" lang="en-US" altLang="ja-JP" dirty="0"/>
              <a:t>$60</a:t>
            </a:r>
            <a:r>
              <a:rPr kumimoji="1" lang="en-US" altLang="ja-JP" sz="1800" dirty="0"/>
              <a:t>/month</a:t>
            </a:r>
            <a:endParaRPr kumimoji="1" lang="ja-JP" altLang="en-US" sz="1800" dirty="0"/>
          </a:p>
        </p:txBody>
      </p:sp>
      <p:sp>
        <p:nvSpPr>
          <p:cNvPr id="39" name="テキスト プレースホルダー 38"/>
          <p:cNvSpPr>
            <a:spLocks noGrp="1"/>
          </p:cNvSpPr>
          <p:nvPr>
            <p:ph type="body" sz="quarter" idx="42"/>
          </p:nvPr>
        </p:nvSpPr>
        <p:spPr/>
        <p:txBody>
          <a:bodyPr/>
          <a:lstStyle/>
          <a:p>
            <a:r>
              <a:rPr kumimoji="1" lang="en-US" altLang="ja-JP" dirty="0"/>
              <a:t>Premium Plan</a:t>
            </a:r>
            <a:endParaRPr kumimoji="1" lang="ja-JP" altLang="en-US" dirty="0"/>
          </a:p>
        </p:txBody>
      </p:sp>
      <p:sp>
        <p:nvSpPr>
          <p:cNvPr id="40" name="テキスト プレースホルダー 39"/>
          <p:cNvSpPr>
            <a:spLocks noGrp="1"/>
          </p:cNvSpPr>
          <p:nvPr>
            <p:ph type="body" sz="quarter" idx="43"/>
          </p:nvPr>
        </p:nvSpPr>
        <p:spPr/>
        <p:txBody>
          <a:bodyPr/>
          <a:lstStyle/>
          <a:p>
            <a:r>
              <a:rPr kumimoji="1" lang="en-US" altLang="ja-JP" dirty="0"/>
              <a:t>Unlimited accounts</a:t>
            </a:r>
            <a:endParaRPr kumimoji="1" lang="ja-JP" altLang="en-US" dirty="0"/>
          </a:p>
        </p:txBody>
      </p:sp>
      <p:sp>
        <p:nvSpPr>
          <p:cNvPr id="41" name="テキスト プレースホルダー 40"/>
          <p:cNvSpPr>
            <a:spLocks noGrp="1"/>
          </p:cNvSpPr>
          <p:nvPr>
            <p:ph type="body" sz="quarter" idx="44"/>
          </p:nvPr>
        </p:nvSpPr>
        <p:spPr/>
        <p:txBody>
          <a:bodyPr/>
          <a:lstStyle/>
          <a:p>
            <a:r>
              <a:rPr kumimoji="1" lang="en-US" altLang="ja-JP" dirty="0"/>
              <a:t>6,000 items</a:t>
            </a:r>
            <a:endParaRPr kumimoji="1" lang="ja-JP" altLang="en-US" dirty="0"/>
          </a:p>
        </p:txBody>
      </p:sp>
      <p:sp>
        <p:nvSpPr>
          <p:cNvPr id="42" name="テキスト プレースホルダー 41"/>
          <p:cNvSpPr>
            <a:spLocks noGrp="1"/>
          </p:cNvSpPr>
          <p:nvPr>
            <p:ph type="body" sz="quarter" idx="45"/>
          </p:nvPr>
        </p:nvSpPr>
        <p:spPr/>
        <p:txBody>
          <a:bodyPr/>
          <a:lstStyle/>
          <a:p>
            <a:r>
              <a:rPr kumimoji="1" lang="en-US" altLang="ja-JP" dirty="0"/>
              <a:t>1tb storage</a:t>
            </a:r>
            <a:endParaRPr kumimoji="1" lang="ja-JP" altLang="en-US" dirty="0"/>
          </a:p>
        </p:txBody>
      </p:sp>
      <p:sp>
        <p:nvSpPr>
          <p:cNvPr id="43" name="テキスト プレースホルダー 42"/>
          <p:cNvSpPr>
            <a:spLocks noGrp="1"/>
          </p:cNvSpPr>
          <p:nvPr>
            <p:ph type="body" sz="quarter" idx="46"/>
          </p:nvPr>
        </p:nvSpPr>
        <p:spPr/>
        <p:txBody>
          <a:bodyPr/>
          <a:lstStyle/>
          <a:p>
            <a:r>
              <a:rPr kumimoji="1" lang="en-US" altLang="ja-JP" dirty="0"/>
              <a:t>Unlimited PV</a:t>
            </a:r>
            <a:endParaRPr kumimoji="1" lang="ja-JP" altLang="en-US" dirty="0"/>
          </a:p>
        </p:txBody>
      </p:sp>
    </p:spTree>
    <p:extLst>
      <p:ext uri="{BB962C8B-B14F-4D97-AF65-F5344CB8AC3E}">
        <p14:creationId xmlns:p14="http://schemas.microsoft.com/office/powerpoint/2010/main" val="36539612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7693">
        <p15:prstTrans prst="pageCurlSingle"/>
      </p:transition>
    </mc:Choice>
    <mc:Fallback xmlns="">
      <p:transition spd="slow" advTm="7693">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kumimoji="1" lang="en-US" altLang="ja-JP" dirty="0"/>
              <a:t>Price Tables</a:t>
            </a:r>
            <a:endParaRPr kumimoji="1" lang="ja-JP" altLang="en-US" dirty="0"/>
          </a:p>
        </p:txBody>
      </p:sp>
      <p:sp>
        <p:nvSpPr>
          <p:cNvPr id="3" name="フッター プレースホルダー 2"/>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67</a:t>
            </a:fld>
            <a:endParaRPr lang="en-US" dirty="0"/>
          </a:p>
        </p:txBody>
      </p:sp>
      <p:sp>
        <p:nvSpPr>
          <p:cNvPr id="27" name="テキスト プレースホルダー 26"/>
          <p:cNvSpPr>
            <a:spLocks noGrp="1"/>
          </p:cNvSpPr>
          <p:nvPr>
            <p:ph type="body" sz="quarter" idx="30"/>
          </p:nvPr>
        </p:nvSpPr>
        <p:spPr/>
        <p:txBody>
          <a:bodyPr/>
          <a:lstStyle/>
          <a:p>
            <a:r>
              <a:rPr kumimoji="1" lang="en-US" altLang="ja-JP" dirty="0"/>
              <a:t>Et </a:t>
            </a:r>
            <a:r>
              <a:rPr kumimoji="1" lang="en-US" altLang="ja-JP" dirty="0" err="1"/>
              <a:t>eruditi</a:t>
            </a:r>
            <a:r>
              <a:rPr kumimoji="1" lang="en-US" altLang="ja-JP" dirty="0"/>
              <a:t> </a:t>
            </a:r>
            <a:r>
              <a:rPr kumimoji="1" lang="en-US" altLang="ja-JP" dirty="0" err="1"/>
              <a:t>nonumes</a:t>
            </a:r>
            <a:r>
              <a:rPr kumimoji="1" lang="en-US" altLang="ja-JP" dirty="0"/>
              <a:t> </a:t>
            </a:r>
            <a:r>
              <a:rPr kumimoji="1" lang="en-US" altLang="ja-JP" dirty="0" err="1"/>
              <a:t>consulatu</a:t>
            </a:r>
            <a:r>
              <a:rPr kumimoji="1" lang="en-US" altLang="ja-JP" dirty="0"/>
              <a:t> cum, </a:t>
            </a:r>
            <a:r>
              <a:rPr kumimoji="1" lang="en-US" altLang="ja-JP" dirty="0" err="1"/>
              <a:t>adhuc</a:t>
            </a:r>
            <a:r>
              <a:rPr kumimoji="1" lang="en-US" altLang="ja-JP" dirty="0"/>
              <a:t> </a:t>
            </a:r>
            <a:r>
              <a:rPr kumimoji="1" lang="en-US" altLang="ja-JP" dirty="0" err="1"/>
              <a:t>audire</a:t>
            </a:r>
            <a:r>
              <a:rPr kumimoji="1" lang="en-US" altLang="ja-JP" dirty="0"/>
              <a:t> </a:t>
            </a:r>
            <a:r>
              <a:rPr kumimoji="1" lang="en-US" altLang="ja-JP" dirty="0" err="1"/>
              <a:t>tacimates</a:t>
            </a:r>
            <a:r>
              <a:rPr kumimoji="1" lang="en-US" altLang="ja-JP" dirty="0"/>
              <a:t> qui cu. Mea </a:t>
            </a:r>
            <a:r>
              <a:rPr kumimoji="1" lang="en-US" altLang="ja-JP" dirty="0" err="1"/>
              <a:t>eu</a:t>
            </a:r>
            <a:r>
              <a:rPr kumimoji="1" lang="en-US" altLang="ja-JP" dirty="0"/>
              <a:t> </a:t>
            </a:r>
            <a:r>
              <a:rPr kumimoji="1" lang="en-US" altLang="ja-JP" dirty="0" err="1"/>
              <a:t>virtute</a:t>
            </a:r>
            <a:r>
              <a:rPr kumimoji="1" lang="en-US" altLang="ja-JP" dirty="0"/>
              <a:t> </a:t>
            </a:r>
            <a:r>
              <a:rPr kumimoji="1" lang="en-US" altLang="ja-JP" dirty="0" err="1"/>
              <a:t>probatus</a:t>
            </a:r>
            <a:r>
              <a:rPr kumimoji="1" lang="en-US" altLang="ja-JP" dirty="0"/>
              <a:t>, et partem </a:t>
            </a:r>
            <a:r>
              <a:rPr kumimoji="1" lang="en-US" altLang="ja-JP" dirty="0" err="1"/>
              <a:t>suscipiantur</a:t>
            </a:r>
            <a:r>
              <a:rPr kumimoji="1" lang="en-US" altLang="ja-JP" dirty="0"/>
              <a:t> </a:t>
            </a:r>
            <a:r>
              <a:rPr kumimoji="1" lang="en-US" altLang="ja-JP" dirty="0" err="1"/>
              <a:t>nam</a:t>
            </a:r>
            <a:r>
              <a:rPr kumimoji="1" lang="en-US" altLang="ja-JP" dirty="0"/>
              <a:t>, cu omnium </a:t>
            </a:r>
            <a:r>
              <a:rPr kumimoji="1" lang="en-US" altLang="ja-JP" dirty="0" err="1"/>
              <a:t>accommodare</a:t>
            </a:r>
            <a:r>
              <a:rPr kumimoji="1" lang="en-US" altLang="ja-JP" dirty="0"/>
              <a:t> </a:t>
            </a:r>
            <a:r>
              <a:rPr kumimoji="1" lang="en-US" altLang="ja-JP" dirty="0" err="1"/>
              <a:t>eam</a:t>
            </a:r>
            <a:r>
              <a:rPr kumimoji="1" lang="en-US" altLang="ja-JP" dirty="0"/>
              <a:t>. </a:t>
            </a:r>
            <a:r>
              <a:rPr kumimoji="1" lang="en-US" altLang="ja-JP" dirty="0" err="1"/>
              <a:t>Usu</a:t>
            </a:r>
            <a:r>
              <a:rPr kumimoji="1" lang="en-US" altLang="ja-JP" dirty="0"/>
              <a:t> </a:t>
            </a:r>
            <a:r>
              <a:rPr kumimoji="1" lang="en-US" altLang="ja-JP" dirty="0" err="1"/>
              <a:t>pericula</a:t>
            </a:r>
            <a:r>
              <a:rPr kumimoji="1" lang="en-US" altLang="ja-JP" dirty="0"/>
              <a:t> </a:t>
            </a:r>
            <a:r>
              <a:rPr kumimoji="1" lang="en-US" altLang="ja-JP" dirty="0" err="1"/>
              <a:t>intellegat</a:t>
            </a:r>
            <a:r>
              <a:rPr kumimoji="1" lang="en-US" altLang="ja-JP" dirty="0"/>
              <a:t> in, </a:t>
            </a:r>
            <a:r>
              <a:rPr kumimoji="1" lang="en-US" altLang="ja-JP" dirty="0" err="1"/>
              <a:t>enim</a:t>
            </a:r>
            <a:r>
              <a:rPr kumimoji="1" lang="en-US" altLang="ja-JP" dirty="0"/>
              <a:t> </a:t>
            </a:r>
            <a:r>
              <a:rPr kumimoji="1" lang="en-US" altLang="ja-JP" dirty="0" err="1"/>
              <a:t>natum</a:t>
            </a:r>
            <a:r>
              <a:rPr kumimoji="1" lang="en-US" altLang="ja-JP" dirty="0"/>
              <a:t> </a:t>
            </a:r>
            <a:r>
              <a:rPr kumimoji="1" lang="en-US" altLang="ja-JP" dirty="0" err="1"/>
              <a:t>illum</a:t>
            </a:r>
            <a:r>
              <a:rPr kumimoji="1" lang="en-US" altLang="ja-JP" dirty="0"/>
              <a:t> </a:t>
            </a:r>
            <a:r>
              <a:rPr kumimoji="1" lang="en-US" altLang="ja-JP" dirty="0" err="1"/>
              <a:t>eu</a:t>
            </a:r>
            <a:r>
              <a:rPr kumimoji="1" lang="en-US" altLang="ja-JP" dirty="0"/>
              <a:t> </a:t>
            </a:r>
            <a:r>
              <a:rPr kumimoji="1" lang="en-US" altLang="ja-JP" dirty="0" err="1"/>
              <a:t>ius</a:t>
            </a:r>
            <a:r>
              <a:rPr kumimoji="1" lang="en-US" altLang="ja-JP" dirty="0"/>
              <a:t>. Error </a:t>
            </a:r>
            <a:r>
              <a:rPr kumimoji="1" lang="en-US" altLang="ja-JP" dirty="0" err="1"/>
              <a:t>congue</a:t>
            </a:r>
            <a:r>
              <a:rPr kumimoji="1" lang="en-US" altLang="ja-JP" dirty="0"/>
              <a:t> </a:t>
            </a:r>
            <a:r>
              <a:rPr kumimoji="1" lang="en-US" altLang="ja-JP" dirty="0" err="1"/>
              <a:t>appareat</a:t>
            </a:r>
            <a:r>
              <a:rPr kumimoji="1" lang="en-US" altLang="ja-JP" dirty="0"/>
              <a:t> </a:t>
            </a:r>
            <a:r>
              <a:rPr kumimoji="1" lang="en-US" altLang="ja-JP" dirty="0" err="1"/>
              <a:t>eam</a:t>
            </a:r>
            <a:r>
              <a:rPr kumimoji="1" lang="en-US" altLang="ja-JP" dirty="0"/>
              <a:t> </a:t>
            </a:r>
            <a:r>
              <a:rPr kumimoji="1" lang="en-US" altLang="ja-JP" dirty="0" err="1"/>
              <a:t>ea</a:t>
            </a:r>
            <a:r>
              <a:rPr kumimoji="1" lang="en-US" altLang="ja-JP" dirty="0"/>
              <a:t>, error </a:t>
            </a:r>
            <a:r>
              <a:rPr kumimoji="1" lang="en-US" altLang="ja-JP" dirty="0" err="1"/>
              <a:t>expetendis</a:t>
            </a:r>
            <a:r>
              <a:rPr kumimoji="1" lang="en-US" altLang="ja-JP" dirty="0"/>
              <a:t> </a:t>
            </a:r>
            <a:r>
              <a:rPr kumimoji="1" lang="en-US" altLang="ja-JP" dirty="0" err="1"/>
              <a:t>eum</a:t>
            </a:r>
            <a:r>
              <a:rPr kumimoji="1" lang="en-US" altLang="ja-JP" dirty="0"/>
              <a:t> cu.</a:t>
            </a:r>
          </a:p>
        </p:txBody>
      </p:sp>
      <p:sp>
        <p:nvSpPr>
          <p:cNvPr id="28" name="テキスト プレースホルダー 27"/>
          <p:cNvSpPr>
            <a:spLocks noGrp="1"/>
          </p:cNvSpPr>
          <p:nvPr>
            <p:ph type="body" sz="quarter" idx="31"/>
          </p:nvPr>
        </p:nvSpPr>
        <p:spPr/>
        <p:txBody>
          <a:bodyPr/>
          <a:lstStyle/>
          <a:p>
            <a:r>
              <a:rPr kumimoji="1" lang="en-US" altLang="ja-JP" dirty="0"/>
              <a:t>FREE</a:t>
            </a:r>
            <a:endParaRPr kumimoji="1" lang="ja-JP" altLang="en-US" dirty="0"/>
          </a:p>
        </p:txBody>
      </p:sp>
      <p:sp>
        <p:nvSpPr>
          <p:cNvPr id="25" name="テキスト プレースホルダー 24"/>
          <p:cNvSpPr>
            <a:spLocks noGrp="1"/>
          </p:cNvSpPr>
          <p:nvPr>
            <p:ph type="body" sz="quarter" idx="13"/>
          </p:nvPr>
        </p:nvSpPr>
        <p:spPr/>
        <p:txBody>
          <a:bodyPr/>
          <a:lstStyle/>
          <a:p>
            <a:r>
              <a:rPr kumimoji="1" lang="en-US" altLang="ja-JP" dirty="0"/>
              <a:t>Basic Plan</a:t>
            </a:r>
            <a:endParaRPr kumimoji="1" lang="ja-JP" altLang="en-US" dirty="0"/>
          </a:p>
        </p:txBody>
      </p:sp>
      <p:sp>
        <p:nvSpPr>
          <p:cNvPr id="26" name="テキスト プレースホルダー 25"/>
          <p:cNvSpPr>
            <a:spLocks noGrp="1"/>
          </p:cNvSpPr>
          <p:nvPr>
            <p:ph type="body" sz="quarter" idx="14"/>
          </p:nvPr>
        </p:nvSpPr>
        <p:spPr/>
        <p:txBody>
          <a:bodyPr/>
          <a:lstStyle/>
          <a:p>
            <a:r>
              <a:rPr kumimoji="1" lang="en-US" altLang="ja-JP" dirty="0"/>
              <a:t>1 account</a:t>
            </a:r>
            <a:endParaRPr kumimoji="1" lang="ja-JP" altLang="en-US" dirty="0"/>
          </a:p>
        </p:txBody>
      </p:sp>
      <p:sp>
        <p:nvSpPr>
          <p:cNvPr id="29" name="テキスト プレースホルダー 28"/>
          <p:cNvSpPr>
            <a:spLocks noGrp="1"/>
          </p:cNvSpPr>
          <p:nvPr>
            <p:ph type="body" sz="quarter" idx="32"/>
          </p:nvPr>
        </p:nvSpPr>
        <p:spPr/>
        <p:txBody>
          <a:bodyPr/>
          <a:lstStyle/>
          <a:p>
            <a:r>
              <a:rPr kumimoji="1" lang="en-US" altLang="ja-JP" dirty="0"/>
              <a:t>200 items</a:t>
            </a:r>
            <a:endParaRPr kumimoji="1" lang="ja-JP" altLang="en-US" dirty="0"/>
          </a:p>
        </p:txBody>
      </p:sp>
      <p:sp>
        <p:nvSpPr>
          <p:cNvPr id="30" name="テキスト プレースホルダー 29"/>
          <p:cNvSpPr>
            <a:spLocks noGrp="1"/>
          </p:cNvSpPr>
          <p:nvPr>
            <p:ph type="body" sz="quarter" idx="33"/>
          </p:nvPr>
        </p:nvSpPr>
        <p:spPr/>
        <p:txBody>
          <a:bodyPr/>
          <a:lstStyle/>
          <a:p>
            <a:r>
              <a:rPr kumimoji="1" lang="en-US" altLang="ja-JP" dirty="0"/>
              <a:t>5gb storage</a:t>
            </a:r>
            <a:endParaRPr kumimoji="1" lang="ja-JP" altLang="en-US" dirty="0"/>
          </a:p>
        </p:txBody>
      </p:sp>
      <p:sp>
        <p:nvSpPr>
          <p:cNvPr id="31" name="テキスト プレースホルダー 30"/>
          <p:cNvSpPr>
            <a:spLocks noGrp="1"/>
          </p:cNvSpPr>
          <p:nvPr>
            <p:ph type="body" sz="quarter" idx="34"/>
          </p:nvPr>
        </p:nvSpPr>
        <p:spPr/>
        <p:txBody>
          <a:bodyPr/>
          <a:lstStyle/>
          <a:p>
            <a:r>
              <a:rPr kumimoji="1" lang="en-US" altLang="ja-JP" dirty="0"/>
              <a:t>15,000 PV</a:t>
            </a:r>
            <a:endParaRPr kumimoji="1" lang="ja-JP" altLang="en-US" dirty="0"/>
          </a:p>
        </p:txBody>
      </p:sp>
      <p:sp>
        <p:nvSpPr>
          <p:cNvPr id="32" name="テキスト プレースホルダー 31"/>
          <p:cNvSpPr>
            <a:spLocks noGrp="1"/>
          </p:cNvSpPr>
          <p:nvPr>
            <p:ph type="body" sz="quarter" idx="35"/>
          </p:nvPr>
        </p:nvSpPr>
        <p:spPr/>
        <p:txBody>
          <a:bodyPr/>
          <a:lstStyle/>
          <a:p>
            <a:r>
              <a:rPr kumimoji="1" lang="en-US" altLang="ja-JP" dirty="0"/>
              <a:t>$20</a:t>
            </a:r>
            <a:r>
              <a:rPr kumimoji="1" lang="en-US" altLang="ja-JP" sz="1800" dirty="0"/>
              <a:t>/month</a:t>
            </a:r>
            <a:endParaRPr kumimoji="1" lang="ja-JP" altLang="en-US" sz="1800" dirty="0"/>
          </a:p>
        </p:txBody>
      </p:sp>
      <p:sp>
        <p:nvSpPr>
          <p:cNvPr id="33" name="テキスト プレースホルダー 32"/>
          <p:cNvSpPr>
            <a:spLocks noGrp="1"/>
          </p:cNvSpPr>
          <p:nvPr>
            <p:ph type="body" sz="quarter" idx="36"/>
          </p:nvPr>
        </p:nvSpPr>
        <p:spPr/>
        <p:txBody>
          <a:bodyPr/>
          <a:lstStyle/>
          <a:p>
            <a:r>
              <a:rPr kumimoji="1" lang="en-US" altLang="ja-JP" dirty="0"/>
              <a:t>Standard Plan</a:t>
            </a:r>
            <a:endParaRPr kumimoji="1" lang="ja-JP" altLang="en-US" dirty="0"/>
          </a:p>
        </p:txBody>
      </p:sp>
      <p:sp>
        <p:nvSpPr>
          <p:cNvPr id="34" name="テキスト プレースホルダー 33"/>
          <p:cNvSpPr>
            <a:spLocks noGrp="1"/>
          </p:cNvSpPr>
          <p:nvPr>
            <p:ph type="body" sz="quarter" idx="37"/>
          </p:nvPr>
        </p:nvSpPr>
        <p:spPr/>
        <p:txBody>
          <a:bodyPr/>
          <a:lstStyle/>
          <a:p>
            <a:r>
              <a:rPr kumimoji="1" lang="en-US" altLang="ja-JP" dirty="0"/>
              <a:t>3 accounts</a:t>
            </a:r>
            <a:endParaRPr kumimoji="1" lang="ja-JP" altLang="en-US" dirty="0"/>
          </a:p>
        </p:txBody>
      </p:sp>
      <p:sp>
        <p:nvSpPr>
          <p:cNvPr id="35" name="テキスト プレースホルダー 34"/>
          <p:cNvSpPr>
            <a:spLocks noGrp="1"/>
          </p:cNvSpPr>
          <p:nvPr>
            <p:ph type="body" sz="quarter" idx="38"/>
          </p:nvPr>
        </p:nvSpPr>
        <p:spPr/>
        <p:txBody>
          <a:bodyPr/>
          <a:lstStyle/>
          <a:p>
            <a:r>
              <a:rPr kumimoji="1" lang="en-US" altLang="ja-JP" dirty="0"/>
              <a:t>1,000 items</a:t>
            </a:r>
            <a:endParaRPr kumimoji="1" lang="ja-JP" altLang="en-US" dirty="0"/>
          </a:p>
        </p:txBody>
      </p:sp>
      <p:sp>
        <p:nvSpPr>
          <p:cNvPr id="36" name="テキスト プレースホルダー 35"/>
          <p:cNvSpPr>
            <a:spLocks noGrp="1"/>
          </p:cNvSpPr>
          <p:nvPr>
            <p:ph type="body" sz="quarter" idx="39"/>
          </p:nvPr>
        </p:nvSpPr>
        <p:spPr/>
        <p:txBody>
          <a:bodyPr/>
          <a:lstStyle/>
          <a:p>
            <a:r>
              <a:rPr kumimoji="1" lang="en-US" altLang="ja-JP" dirty="0"/>
              <a:t>100gb storage</a:t>
            </a:r>
            <a:endParaRPr kumimoji="1" lang="ja-JP" altLang="en-US" dirty="0"/>
          </a:p>
        </p:txBody>
      </p:sp>
      <p:sp>
        <p:nvSpPr>
          <p:cNvPr id="37" name="テキスト プレースホルダー 36"/>
          <p:cNvSpPr>
            <a:spLocks noGrp="1"/>
          </p:cNvSpPr>
          <p:nvPr>
            <p:ph type="body" sz="quarter" idx="40"/>
          </p:nvPr>
        </p:nvSpPr>
        <p:spPr/>
        <p:txBody>
          <a:bodyPr/>
          <a:lstStyle/>
          <a:p>
            <a:r>
              <a:rPr kumimoji="1" lang="en-US" altLang="ja-JP" dirty="0"/>
              <a:t>100,000 PV</a:t>
            </a:r>
            <a:endParaRPr kumimoji="1" lang="ja-JP" altLang="en-US" dirty="0"/>
          </a:p>
        </p:txBody>
      </p:sp>
      <p:sp>
        <p:nvSpPr>
          <p:cNvPr id="38" name="テキスト プレースホルダー 37"/>
          <p:cNvSpPr>
            <a:spLocks noGrp="1"/>
          </p:cNvSpPr>
          <p:nvPr>
            <p:ph type="body" sz="quarter" idx="41"/>
          </p:nvPr>
        </p:nvSpPr>
        <p:spPr/>
        <p:txBody>
          <a:bodyPr/>
          <a:lstStyle/>
          <a:p>
            <a:r>
              <a:rPr kumimoji="1" lang="en-US" altLang="ja-JP" dirty="0"/>
              <a:t>$60</a:t>
            </a:r>
            <a:r>
              <a:rPr kumimoji="1" lang="en-US" altLang="ja-JP" sz="1800" dirty="0"/>
              <a:t>/month</a:t>
            </a:r>
            <a:endParaRPr kumimoji="1" lang="ja-JP" altLang="en-US" sz="1800" dirty="0"/>
          </a:p>
        </p:txBody>
      </p:sp>
      <p:sp>
        <p:nvSpPr>
          <p:cNvPr id="39" name="テキスト プレースホルダー 38"/>
          <p:cNvSpPr>
            <a:spLocks noGrp="1"/>
          </p:cNvSpPr>
          <p:nvPr>
            <p:ph type="body" sz="quarter" idx="42"/>
          </p:nvPr>
        </p:nvSpPr>
        <p:spPr/>
        <p:txBody>
          <a:bodyPr/>
          <a:lstStyle/>
          <a:p>
            <a:r>
              <a:rPr kumimoji="1" lang="en-US" altLang="ja-JP" dirty="0"/>
              <a:t>Premium Plan</a:t>
            </a:r>
            <a:endParaRPr kumimoji="1" lang="ja-JP" altLang="en-US" dirty="0"/>
          </a:p>
        </p:txBody>
      </p:sp>
      <p:sp>
        <p:nvSpPr>
          <p:cNvPr id="40" name="テキスト プレースホルダー 39"/>
          <p:cNvSpPr>
            <a:spLocks noGrp="1"/>
          </p:cNvSpPr>
          <p:nvPr>
            <p:ph type="body" sz="quarter" idx="43"/>
          </p:nvPr>
        </p:nvSpPr>
        <p:spPr/>
        <p:txBody>
          <a:bodyPr/>
          <a:lstStyle/>
          <a:p>
            <a:r>
              <a:rPr kumimoji="1" lang="en-US" altLang="ja-JP" dirty="0"/>
              <a:t>Unlimited accounts</a:t>
            </a:r>
            <a:endParaRPr kumimoji="1" lang="ja-JP" altLang="en-US" dirty="0"/>
          </a:p>
        </p:txBody>
      </p:sp>
      <p:sp>
        <p:nvSpPr>
          <p:cNvPr id="41" name="テキスト プレースホルダー 40"/>
          <p:cNvSpPr>
            <a:spLocks noGrp="1"/>
          </p:cNvSpPr>
          <p:nvPr>
            <p:ph type="body" sz="quarter" idx="44"/>
          </p:nvPr>
        </p:nvSpPr>
        <p:spPr/>
        <p:txBody>
          <a:bodyPr/>
          <a:lstStyle/>
          <a:p>
            <a:r>
              <a:rPr kumimoji="1" lang="en-US" altLang="ja-JP" dirty="0"/>
              <a:t>6,000 items</a:t>
            </a:r>
            <a:endParaRPr kumimoji="1" lang="ja-JP" altLang="en-US" dirty="0"/>
          </a:p>
        </p:txBody>
      </p:sp>
      <p:sp>
        <p:nvSpPr>
          <p:cNvPr id="42" name="テキスト プレースホルダー 41"/>
          <p:cNvSpPr>
            <a:spLocks noGrp="1"/>
          </p:cNvSpPr>
          <p:nvPr>
            <p:ph type="body" sz="quarter" idx="45"/>
          </p:nvPr>
        </p:nvSpPr>
        <p:spPr/>
        <p:txBody>
          <a:bodyPr/>
          <a:lstStyle/>
          <a:p>
            <a:r>
              <a:rPr kumimoji="1" lang="en-US" altLang="ja-JP" dirty="0"/>
              <a:t>1tb storage</a:t>
            </a:r>
            <a:endParaRPr kumimoji="1" lang="ja-JP" altLang="en-US" dirty="0"/>
          </a:p>
        </p:txBody>
      </p:sp>
      <p:sp>
        <p:nvSpPr>
          <p:cNvPr id="43" name="テキスト プレースホルダー 42"/>
          <p:cNvSpPr>
            <a:spLocks noGrp="1"/>
          </p:cNvSpPr>
          <p:nvPr>
            <p:ph type="body" sz="quarter" idx="46"/>
          </p:nvPr>
        </p:nvSpPr>
        <p:spPr/>
        <p:txBody>
          <a:bodyPr/>
          <a:lstStyle/>
          <a:p>
            <a:r>
              <a:rPr kumimoji="1" lang="en-US" altLang="ja-JP" dirty="0"/>
              <a:t>Unlimited PV</a:t>
            </a:r>
            <a:endParaRPr kumimoji="1" lang="ja-JP" altLang="en-US" dirty="0"/>
          </a:p>
        </p:txBody>
      </p:sp>
      <p:sp>
        <p:nvSpPr>
          <p:cNvPr id="2" name="テキスト プレースホルダー 1"/>
          <p:cNvSpPr>
            <a:spLocks noGrp="1"/>
          </p:cNvSpPr>
          <p:nvPr>
            <p:ph type="body" sz="quarter" idx="47"/>
          </p:nvPr>
        </p:nvSpPr>
        <p:spPr/>
        <p:txBody>
          <a:bodyPr/>
          <a:lstStyle/>
          <a:p>
            <a:r>
              <a:rPr kumimoji="1" lang="en-US" altLang="ja-JP" dirty="0"/>
              <a:t>Contact us</a:t>
            </a:r>
            <a:endParaRPr kumimoji="1" lang="ja-JP" altLang="en-US" dirty="0"/>
          </a:p>
        </p:txBody>
      </p:sp>
      <p:sp>
        <p:nvSpPr>
          <p:cNvPr id="5" name="テキスト プレースホルダー 4"/>
          <p:cNvSpPr>
            <a:spLocks noGrp="1"/>
          </p:cNvSpPr>
          <p:nvPr>
            <p:ph type="body" sz="quarter" idx="48"/>
          </p:nvPr>
        </p:nvSpPr>
        <p:spPr/>
        <p:txBody>
          <a:bodyPr/>
          <a:lstStyle/>
          <a:p>
            <a:r>
              <a:rPr kumimoji="1" lang="en-US" altLang="ja-JP" dirty="0"/>
              <a:t>Business Plan</a:t>
            </a:r>
            <a:endParaRPr kumimoji="1" lang="ja-JP" altLang="en-US" dirty="0"/>
          </a:p>
        </p:txBody>
      </p:sp>
      <p:sp>
        <p:nvSpPr>
          <p:cNvPr id="6" name="テキスト プレースホルダー 5"/>
          <p:cNvSpPr>
            <a:spLocks noGrp="1"/>
          </p:cNvSpPr>
          <p:nvPr>
            <p:ph type="body" sz="quarter" idx="49"/>
          </p:nvPr>
        </p:nvSpPr>
        <p:spPr/>
        <p:txBody>
          <a:bodyPr/>
          <a:lstStyle/>
          <a:p>
            <a:r>
              <a:rPr kumimoji="1" lang="en-US" altLang="ja-JP" dirty="0"/>
              <a:t>Unlimited accounts</a:t>
            </a:r>
            <a:endParaRPr kumimoji="1" lang="ja-JP" altLang="en-US" dirty="0"/>
          </a:p>
        </p:txBody>
      </p:sp>
      <p:sp>
        <p:nvSpPr>
          <p:cNvPr id="7" name="テキスト プレースホルダー 6"/>
          <p:cNvSpPr>
            <a:spLocks noGrp="1"/>
          </p:cNvSpPr>
          <p:nvPr>
            <p:ph type="body" sz="quarter" idx="50"/>
          </p:nvPr>
        </p:nvSpPr>
        <p:spPr/>
        <p:txBody>
          <a:bodyPr/>
          <a:lstStyle/>
          <a:p>
            <a:r>
              <a:rPr kumimoji="1" lang="en-US" altLang="ja-JP" dirty="0"/>
              <a:t>Extra items</a:t>
            </a:r>
            <a:endParaRPr kumimoji="1" lang="ja-JP" altLang="en-US" dirty="0"/>
          </a:p>
        </p:txBody>
      </p:sp>
      <p:sp>
        <p:nvSpPr>
          <p:cNvPr id="8" name="テキスト プレースホルダー 7"/>
          <p:cNvSpPr>
            <a:spLocks noGrp="1"/>
          </p:cNvSpPr>
          <p:nvPr>
            <p:ph type="body" sz="quarter" idx="51"/>
          </p:nvPr>
        </p:nvSpPr>
        <p:spPr/>
        <p:txBody>
          <a:bodyPr/>
          <a:lstStyle/>
          <a:p>
            <a:r>
              <a:rPr kumimoji="1" lang="en-US" altLang="ja-JP" dirty="0"/>
              <a:t>Contact us</a:t>
            </a:r>
            <a:endParaRPr kumimoji="1" lang="ja-JP" altLang="en-US" dirty="0"/>
          </a:p>
        </p:txBody>
      </p:sp>
      <p:sp>
        <p:nvSpPr>
          <p:cNvPr id="9" name="テキスト プレースホルダー 8"/>
          <p:cNvSpPr>
            <a:spLocks noGrp="1"/>
          </p:cNvSpPr>
          <p:nvPr>
            <p:ph type="body" sz="quarter" idx="52"/>
          </p:nvPr>
        </p:nvSpPr>
        <p:spPr/>
        <p:txBody>
          <a:bodyPr/>
          <a:lstStyle/>
          <a:p>
            <a:r>
              <a:rPr kumimoji="1" lang="en-US" altLang="ja-JP" dirty="0"/>
              <a:t>Contact us</a:t>
            </a:r>
            <a:endParaRPr kumimoji="1" lang="ja-JP" altLang="en-US" dirty="0"/>
          </a:p>
        </p:txBody>
      </p:sp>
    </p:spTree>
    <p:extLst>
      <p:ext uri="{BB962C8B-B14F-4D97-AF65-F5344CB8AC3E}">
        <p14:creationId xmlns:p14="http://schemas.microsoft.com/office/powerpoint/2010/main" val="36133378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075">
        <p15:prstTrans prst="pageCurlSingle"/>
      </p:transition>
    </mc:Choice>
    <mc:Fallback xmlns="">
      <p:transition spd="slow" advTm="9075">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31" name="テキスト プレースホルダー 30"/>
          <p:cNvSpPr>
            <a:spLocks noGrp="1"/>
          </p:cNvSpPr>
          <p:nvPr>
            <p:ph type="body" sz="quarter" idx="11"/>
          </p:nvPr>
        </p:nvSpPr>
        <p:spPr/>
        <p:txBody>
          <a:bodyPr/>
          <a:lstStyle/>
          <a:p>
            <a:endParaRPr kumimoji="1" lang="ja-JP" altLang="en-US"/>
          </a:p>
        </p:txBody>
      </p:sp>
      <p:sp>
        <p:nvSpPr>
          <p:cNvPr id="32" name="テキスト プレースホルダー 31"/>
          <p:cNvSpPr>
            <a:spLocks noGrp="1"/>
          </p:cNvSpPr>
          <p:nvPr>
            <p:ph type="body" sz="quarter" idx="14"/>
          </p:nvPr>
        </p:nvSpPr>
        <p:spPr/>
        <p:txBody>
          <a:bodyPr/>
          <a:lstStyle/>
          <a:p>
            <a:r>
              <a:rPr kumimoji="1" lang="en-US" altLang="ja-JP" dirty="0"/>
              <a:t>If you can dream it, </a:t>
            </a:r>
          </a:p>
          <a:p>
            <a:r>
              <a:rPr kumimoji="1" lang="en-US" altLang="ja-JP" dirty="0"/>
              <a:t>you can do it.</a:t>
            </a:r>
            <a:endParaRPr kumimoji="1" lang="ja-JP" altLang="en-US" dirty="0"/>
          </a:p>
        </p:txBody>
      </p:sp>
      <p:sp>
        <p:nvSpPr>
          <p:cNvPr id="35" name="テキスト プレースホルダー 34"/>
          <p:cNvSpPr>
            <a:spLocks noGrp="1"/>
          </p:cNvSpPr>
          <p:nvPr>
            <p:ph type="body" sz="quarter" idx="24"/>
          </p:nvPr>
        </p:nvSpPr>
        <p:spPr/>
        <p:txBody>
          <a:bodyPr/>
          <a:lstStyle/>
          <a:p>
            <a:endParaRPr kumimoji="1" lang="ja-JP" altLang="en-US"/>
          </a:p>
        </p:txBody>
      </p:sp>
      <p:sp>
        <p:nvSpPr>
          <p:cNvPr id="36" name="テキスト プレースホルダー 35"/>
          <p:cNvSpPr>
            <a:spLocks noGrp="1"/>
          </p:cNvSpPr>
          <p:nvPr>
            <p:ph type="body" sz="quarter" idx="25"/>
          </p:nvPr>
        </p:nvSpPr>
        <p:spPr/>
        <p:txBody>
          <a:bodyPr/>
          <a:lstStyle/>
          <a:p>
            <a:endParaRPr kumimoji="1" lang="ja-JP" altLang="en-US"/>
          </a:p>
        </p:txBody>
      </p:sp>
      <p:sp>
        <p:nvSpPr>
          <p:cNvPr id="37" name="テキスト プレースホルダー 36"/>
          <p:cNvSpPr>
            <a:spLocks noGrp="1"/>
          </p:cNvSpPr>
          <p:nvPr>
            <p:ph type="body" sz="quarter" idx="26"/>
          </p:nvPr>
        </p:nvSpPr>
        <p:spPr/>
        <p:txBody>
          <a:bodyPr/>
          <a:lstStyle/>
          <a:p>
            <a:endParaRPr kumimoji="1" lang="ja-JP" altLang="en-US"/>
          </a:p>
        </p:txBody>
      </p:sp>
      <p:sp>
        <p:nvSpPr>
          <p:cNvPr id="38" name="テキスト プレースホルダー 37"/>
          <p:cNvSpPr>
            <a:spLocks noGrp="1"/>
          </p:cNvSpPr>
          <p:nvPr>
            <p:ph type="body" sz="quarter" idx="27"/>
          </p:nvPr>
        </p:nvSpPr>
        <p:spPr/>
        <p:txBody>
          <a:bodyPr/>
          <a:lstStyle/>
          <a:p>
            <a:endParaRPr kumimoji="1" lang="ja-JP" altLang="en-US"/>
          </a:p>
        </p:txBody>
      </p:sp>
      <p:sp>
        <p:nvSpPr>
          <p:cNvPr id="33" name="テキスト プレースホルダー 32"/>
          <p:cNvSpPr>
            <a:spLocks noGrp="1"/>
          </p:cNvSpPr>
          <p:nvPr>
            <p:ph type="body" sz="quarter" idx="15"/>
          </p:nvPr>
        </p:nvSpPr>
        <p:spPr/>
        <p:txBody>
          <a:bodyPr>
            <a:normAutofit/>
          </a:body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r>
              <a:rPr kumimoji="1" lang="en-US" altLang="ja-JP" dirty="0" err="1"/>
              <a:t>Nec</a:t>
            </a:r>
            <a:r>
              <a:rPr kumimoji="1" lang="en-US" altLang="ja-JP" dirty="0"/>
              <a:t> </a:t>
            </a:r>
            <a:r>
              <a:rPr kumimoji="1" lang="en-US" altLang="ja-JP" dirty="0" err="1"/>
              <a:t>amet</a:t>
            </a:r>
            <a:r>
              <a:rPr kumimoji="1" lang="en-US" altLang="ja-JP" dirty="0"/>
              <a:t> </a:t>
            </a:r>
            <a:r>
              <a:rPr kumimoji="1" lang="en-US" altLang="ja-JP" dirty="0" err="1"/>
              <a:t>urbanitas</a:t>
            </a:r>
            <a:r>
              <a:rPr kumimoji="1" lang="en-US" altLang="ja-JP" dirty="0"/>
              <a:t> </a:t>
            </a:r>
            <a:r>
              <a:rPr kumimoji="1" lang="en-US" altLang="ja-JP" dirty="0" err="1"/>
              <a:t>eu</a:t>
            </a:r>
            <a:r>
              <a:rPr kumimoji="1" lang="en-US" altLang="ja-JP" dirty="0"/>
              <a:t>.</a:t>
            </a:r>
            <a:endParaRPr kumimoji="1" lang="ja-JP" altLang="en-US" dirty="0"/>
          </a:p>
        </p:txBody>
      </p:sp>
      <p:sp>
        <p:nvSpPr>
          <p:cNvPr id="34" name="テキスト プレースホルダー 33"/>
          <p:cNvSpPr>
            <a:spLocks noGrp="1"/>
          </p:cNvSpPr>
          <p:nvPr>
            <p:ph type="body" sz="quarter" idx="17"/>
          </p:nvPr>
        </p:nvSpPr>
        <p:spPr/>
        <p:txBody>
          <a:bodyPr/>
          <a:lstStyle/>
          <a:p>
            <a:r>
              <a:rPr kumimoji="1" lang="en-US" altLang="ja-JP" dirty="0"/>
              <a:t>We are your partner</a:t>
            </a:r>
            <a:endParaRPr kumimoji="1" lang="ja-JP" altLang="en-US" dirty="0"/>
          </a:p>
        </p:txBody>
      </p:sp>
      <p:sp>
        <p:nvSpPr>
          <p:cNvPr id="39" name="テキスト プレースホルダー 38"/>
          <p:cNvSpPr>
            <a:spLocks noGrp="1"/>
          </p:cNvSpPr>
          <p:nvPr>
            <p:ph type="body" sz="quarter" idx="28"/>
          </p:nvPr>
        </p:nvSpPr>
        <p:spPr/>
        <p:txBody>
          <a:bodyPr/>
          <a:lstStyle/>
          <a:p>
            <a:r>
              <a:rPr kumimoji="1" lang="pt-BR" altLang="ja-JP" dirty="0"/>
              <a:t>Sed at agam dignissim disputationi, nec erroribus maiestatis disputando id.</a:t>
            </a:r>
            <a:endParaRPr kumimoji="1" lang="ja-JP" altLang="en-US" dirty="0"/>
          </a:p>
        </p:txBody>
      </p:sp>
      <p:sp>
        <p:nvSpPr>
          <p:cNvPr id="40" name="テキスト プレースホルダー 39"/>
          <p:cNvSpPr>
            <a:spLocks noGrp="1"/>
          </p:cNvSpPr>
          <p:nvPr>
            <p:ph type="body" sz="quarter" idx="29"/>
          </p:nvPr>
        </p:nvSpPr>
        <p:spPr/>
        <p:txBody>
          <a:bodyPr/>
          <a:lstStyle/>
          <a:p>
            <a:r>
              <a:rPr kumimoji="1" lang="en-US" altLang="ja-JP" dirty="0"/>
              <a:t>We help your success</a:t>
            </a:r>
            <a:endParaRPr kumimoji="1" lang="ja-JP" altLang="en-US" dirty="0"/>
          </a:p>
        </p:txBody>
      </p:sp>
    </p:spTree>
    <p:extLst>
      <p:ext uri="{BB962C8B-B14F-4D97-AF65-F5344CB8AC3E}">
        <p14:creationId xmlns:p14="http://schemas.microsoft.com/office/powerpoint/2010/main" val="37284162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734">
        <p15:prstTrans prst="pageCurlSingle"/>
      </p:transition>
    </mc:Choice>
    <mc:Fallback xmlns="">
      <p:transition spd="slow" advTm="5734">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1" name="テキスト プレースホルダー 10"/>
          <p:cNvSpPr>
            <a:spLocks noGrp="1"/>
          </p:cNvSpPr>
          <p:nvPr>
            <p:ph type="body" sz="quarter" idx="11"/>
          </p:nvPr>
        </p:nvSpPr>
        <p:spPr/>
        <p:txBody>
          <a:bodyPr/>
          <a:lstStyle/>
          <a:p>
            <a:endParaRPr kumimoji="1" lang="ja-JP" altLang="en-US"/>
          </a:p>
        </p:txBody>
      </p:sp>
      <p:sp>
        <p:nvSpPr>
          <p:cNvPr id="12" name="テキスト プレースホルダー 11"/>
          <p:cNvSpPr>
            <a:spLocks noGrp="1"/>
          </p:cNvSpPr>
          <p:nvPr>
            <p:ph type="body" sz="quarter" idx="12"/>
          </p:nvPr>
        </p:nvSpPr>
        <p:spPr/>
        <p:txBody>
          <a:bodyPr/>
          <a:lstStyle/>
          <a:p>
            <a:r>
              <a:rPr kumimoji="1" lang="en-US" altLang="ja-JP" dirty="0"/>
              <a:t>5</a:t>
            </a:r>
            <a:endParaRPr kumimoji="1" lang="ja-JP" altLang="en-US" dirty="0"/>
          </a:p>
        </p:txBody>
      </p:sp>
      <p:sp>
        <p:nvSpPr>
          <p:cNvPr id="13" name="テキスト プレースホルダー 12"/>
          <p:cNvSpPr>
            <a:spLocks noGrp="1"/>
          </p:cNvSpPr>
          <p:nvPr>
            <p:ph type="body" sz="quarter" idx="13"/>
          </p:nvPr>
        </p:nvSpPr>
        <p:spPr/>
        <p:txBody>
          <a:bodyPr/>
          <a:lstStyle/>
          <a:p>
            <a:r>
              <a:rPr kumimoji="1" lang="en-US" altLang="ja-JP" dirty="0"/>
              <a:t>Analysis</a:t>
            </a:r>
            <a:endParaRPr kumimoji="1" lang="ja-JP" altLang="en-US" dirty="0"/>
          </a:p>
        </p:txBody>
      </p:sp>
      <p:sp>
        <p:nvSpPr>
          <p:cNvPr id="14" name="テキスト プレースホルダー 13"/>
          <p:cNvSpPr>
            <a:spLocks noGrp="1"/>
          </p:cNvSpPr>
          <p:nvPr>
            <p:ph type="body" sz="quarter" idx="24"/>
          </p:nvPr>
        </p:nvSpPr>
        <p:spPr/>
        <p:txBody>
          <a:bodyPr/>
          <a:lstStyle/>
          <a:p>
            <a:endParaRPr kumimoji="1" lang="ja-JP" altLang="en-US"/>
          </a:p>
        </p:txBody>
      </p:sp>
      <p:sp>
        <p:nvSpPr>
          <p:cNvPr id="15" name="テキスト プレースホルダー 14"/>
          <p:cNvSpPr>
            <a:spLocks noGrp="1"/>
          </p:cNvSpPr>
          <p:nvPr>
            <p:ph type="body" sz="quarter" idx="25"/>
          </p:nvPr>
        </p:nvSpPr>
        <p:spPr/>
        <p:txBody>
          <a:bodyPr/>
          <a:lstStyle/>
          <a:p>
            <a:endParaRPr kumimoji="1" lang="ja-JP" altLang="en-US"/>
          </a:p>
        </p:txBody>
      </p:sp>
      <p:sp>
        <p:nvSpPr>
          <p:cNvPr id="16" name="テキスト プレースホルダー 15"/>
          <p:cNvSpPr>
            <a:spLocks noGrp="1"/>
          </p:cNvSpPr>
          <p:nvPr>
            <p:ph type="body" sz="quarter" idx="26"/>
          </p:nvPr>
        </p:nvSpPr>
        <p:spPr/>
        <p:txBody>
          <a:bodyPr/>
          <a:lstStyle/>
          <a:p>
            <a:endParaRPr kumimoji="1" lang="ja-JP" altLang="en-US"/>
          </a:p>
        </p:txBody>
      </p:sp>
      <p:sp>
        <p:nvSpPr>
          <p:cNvPr id="17" name="テキスト プレースホルダー 16"/>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3207392822"/>
      </p:ext>
    </p:extLst>
  </p:cSld>
  <p:clrMapOvr>
    <a:masterClrMapping/>
  </p:clrMapOvr>
  <mc:AlternateContent xmlns:mc="http://schemas.openxmlformats.org/markup-compatibility/2006" xmlns:p14="http://schemas.microsoft.com/office/powerpoint/2010/main">
    <mc:Choice Requires="p14">
      <p:transition spd="slow" p14:dur="1250" advTm="3323">
        <p14:flip dir="r"/>
      </p:transition>
    </mc:Choice>
    <mc:Fallback xmlns="">
      <p:transition spd="slow" advTm="3323">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図プレースホルダー 5"/>
          <p:cNvSpPr>
            <a:spLocks noGrp="1"/>
          </p:cNvSpPr>
          <p:nvPr>
            <p:ph type="pic" sz="quarter" idx="10"/>
          </p:nvPr>
        </p:nvSpPr>
        <p:spPr/>
      </p:sp>
      <p:sp>
        <p:nvSpPr>
          <p:cNvPr id="8" name="テキスト プレースホルダー 7"/>
          <p:cNvSpPr>
            <a:spLocks noGrp="1"/>
          </p:cNvSpPr>
          <p:nvPr>
            <p:ph type="body" sz="quarter" idx="11"/>
          </p:nvPr>
        </p:nvSpPr>
        <p:spPr/>
        <p:txBody>
          <a:bodyPr/>
          <a:lstStyle/>
          <a:p>
            <a:r>
              <a:rPr kumimoji="1" lang="en-US" altLang="ja-JP" dirty="0"/>
              <a:t> </a:t>
            </a:r>
            <a:endParaRPr kumimoji="1" lang="ja-JP" altLang="en-US" dirty="0"/>
          </a:p>
        </p:txBody>
      </p:sp>
      <p:sp>
        <p:nvSpPr>
          <p:cNvPr id="9" name="テキスト プレースホルダー 8"/>
          <p:cNvSpPr>
            <a:spLocks noGrp="1"/>
          </p:cNvSpPr>
          <p:nvPr>
            <p:ph type="body" sz="quarter" idx="12"/>
          </p:nvPr>
        </p:nvSpPr>
        <p:spPr/>
        <p:txBody>
          <a:bodyPr/>
          <a:lstStyle/>
          <a:p>
            <a:r>
              <a:rPr kumimoji="1" lang="en-US" altLang="ja-JP" dirty="0"/>
              <a:t>1</a:t>
            </a:r>
            <a:endParaRPr kumimoji="1" lang="ja-JP" altLang="en-US" dirty="0"/>
          </a:p>
        </p:txBody>
      </p:sp>
      <p:sp>
        <p:nvSpPr>
          <p:cNvPr id="10" name="テキスト プレースホルダー 9"/>
          <p:cNvSpPr>
            <a:spLocks noGrp="1"/>
          </p:cNvSpPr>
          <p:nvPr>
            <p:ph type="body" sz="quarter" idx="13"/>
          </p:nvPr>
        </p:nvSpPr>
        <p:spPr/>
        <p:txBody>
          <a:bodyPr/>
          <a:lstStyle/>
          <a:p>
            <a:r>
              <a:rPr kumimoji="1" lang="en-US" altLang="ja-JP" dirty="0"/>
              <a:t>Introduction</a:t>
            </a:r>
            <a:endParaRPr kumimoji="1" lang="ja-JP" altLang="en-US" dirty="0"/>
          </a:p>
        </p:txBody>
      </p:sp>
      <p:sp>
        <p:nvSpPr>
          <p:cNvPr id="2" name="テキスト プレースホルダー 1"/>
          <p:cNvSpPr>
            <a:spLocks noGrp="1"/>
          </p:cNvSpPr>
          <p:nvPr>
            <p:ph type="body" sz="quarter" idx="24"/>
          </p:nvPr>
        </p:nvSpPr>
        <p:spPr/>
        <p:txBody>
          <a:bodyPr/>
          <a:lstStyle/>
          <a:p>
            <a:endParaRPr kumimoji="1" lang="ja-JP" altLang="en-US"/>
          </a:p>
        </p:txBody>
      </p:sp>
      <p:sp>
        <p:nvSpPr>
          <p:cNvPr id="3" name="テキスト プレースホルダー 2"/>
          <p:cNvSpPr>
            <a:spLocks noGrp="1"/>
          </p:cNvSpPr>
          <p:nvPr>
            <p:ph type="body" sz="quarter" idx="25"/>
          </p:nvPr>
        </p:nvSpPr>
        <p:spPr/>
        <p:txBody>
          <a:bodyPr/>
          <a:lstStyle/>
          <a:p>
            <a:endParaRPr kumimoji="1" lang="ja-JP" altLang="en-US"/>
          </a:p>
        </p:txBody>
      </p:sp>
      <p:sp>
        <p:nvSpPr>
          <p:cNvPr id="4" name="テキスト プレースホルダー 3"/>
          <p:cNvSpPr>
            <a:spLocks noGrp="1"/>
          </p:cNvSpPr>
          <p:nvPr>
            <p:ph type="body" sz="quarter" idx="26"/>
          </p:nvPr>
        </p:nvSpPr>
        <p:spPr/>
        <p:txBody>
          <a:bodyPr/>
          <a:lstStyle/>
          <a:p>
            <a:endParaRPr kumimoji="1" lang="ja-JP" altLang="en-US"/>
          </a:p>
        </p:txBody>
      </p:sp>
      <p:sp>
        <p:nvSpPr>
          <p:cNvPr id="5" name="テキスト プレースホルダー 4"/>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2389681023"/>
      </p:ext>
    </p:extLst>
  </p:cSld>
  <p:clrMapOvr>
    <a:masterClrMapping/>
  </p:clrMapOvr>
  <mc:AlternateContent xmlns:mc="http://schemas.openxmlformats.org/markup-compatibility/2006" xmlns:p14="http://schemas.microsoft.com/office/powerpoint/2010/main">
    <mc:Choice Requires="p14">
      <p:transition spd="slow" p14:dur="1250" advTm="3374">
        <p14:flip dir="r"/>
      </p:transition>
    </mc:Choice>
    <mc:Fallback xmlns="">
      <p:transition spd="slow" advTm="3374">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Marketing Goals</a:t>
            </a:r>
            <a:endParaRPr kumimoji="1" lang="ja-JP" altLang="en-US" dirty="0"/>
          </a:p>
        </p:txBody>
      </p:sp>
      <p:sp>
        <p:nvSpPr>
          <p:cNvPr id="3" name="フッター プレースホルダー 2"/>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70</a:t>
            </a:fld>
            <a:endParaRPr lang="en-US" dirty="0"/>
          </a:p>
        </p:txBody>
      </p:sp>
      <p:sp>
        <p:nvSpPr>
          <p:cNvPr id="18" name="テキスト プレースホルダー 17"/>
          <p:cNvSpPr>
            <a:spLocks noGrp="1"/>
          </p:cNvSpPr>
          <p:nvPr>
            <p:ph type="body" sz="quarter" idx="12"/>
          </p:nvPr>
        </p:nvSpPr>
        <p:spPr/>
        <p:txBody>
          <a:bodyPr/>
          <a:lstStyle/>
          <a:p>
            <a:r>
              <a:rPr kumimoji="1" lang="en-US" altLang="ja-JP" dirty="0"/>
              <a:t>Ne </a:t>
            </a:r>
            <a:r>
              <a:rPr kumimoji="1" lang="en-US" altLang="ja-JP" dirty="0" err="1"/>
              <a:t>harum</a:t>
            </a:r>
            <a:r>
              <a:rPr kumimoji="1" lang="en-US" altLang="ja-JP" dirty="0"/>
              <a:t> </a:t>
            </a:r>
            <a:r>
              <a:rPr kumimoji="1" lang="en-US" altLang="ja-JP" dirty="0" err="1"/>
              <a:t>adolescens</a:t>
            </a:r>
            <a:r>
              <a:rPr kumimoji="1" lang="en-US" altLang="ja-JP" dirty="0"/>
              <a:t> cum, liber </a:t>
            </a:r>
            <a:r>
              <a:rPr kumimoji="1" lang="en-US" altLang="ja-JP" dirty="0" err="1"/>
              <a:t>dolorum</a:t>
            </a:r>
            <a:r>
              <a:rPr kumimoji="1" lang="en-US" altLang="ja-JP" dirty="0"/>
              <a:t> </a:t>
            </a:r>
            <a:r>
              <a:rPr kumimoji="1" lang="en-US" altLang="ja-JP" dirty="0" err="1"/>
              <a:t>eum</a:t>
            </a:r>
            <a:r>
              <a:rPr kumimoji="1" lang="en-US" altLang="ja-JP" dirty="0"/>
              <a:t> et. </a:t>
            </a:r>
            <a:r>
              <a:rPr kumimoji="1" lang="en-US" altLang="ja-JP" dirty="0" err="1"/>
              <a:t>Persius</a:t>
            </a:r>
            <a:r>
              <a:rPr kumimoji="1" lang="en-US" altLang="ja-JP" dirty="0"/>
              <a:t> </a:t>
            </a:r>
            <a:r>
              <a:rPr kumimoji="1" lang="en-US" altLang="ja-JP" dirty="0" err="1"/>
              <a:t>eligendi</a:t>
            </a:r>
            <a:r>
              <a:rPr kumimoji="1" lang="en-US" altLang="ja-JP" dirty="0"/>
              <a:t> </a:t>
            </a:r>
            <a:r>
              <a:rPr kumimoji="1" lang="en-US" altLang="ja-JP" dirty="0" err="1"/>
              <a:t>ei</a:t>
            </a:r>
            <a:r>
              <a:rPr kumimoji="1" lang="en-US" altLang="ja-JP" dirty="0"/>
              <a:t> vim. Fugit </a:t>
            </a:r>
            <a:r>
              <a:rPr kumimoji="1" lang="en-US" altLang="ja-JP" dirty="0" err="1"/>
              <a:t>viris</a:t>
            </a:r>
            <a:r>
              <a:rPr kumimoji="1" lang="en-US" altLang="ja-JP" dirty="0"/>
              <a:t> </a:t>
            </a:r>
            <a:r>
              <a:rPr kumimoji="1" lang="en-US" altLang="ja-JP" dirty="0" err="1"/>
              <a:t>rationibus</a:t>
            </a:r>
            <a:r>
              <a:rPr kumimoji="1" lang="en-US" altLang="ja-JP" dirty="0"/>
              <a:t> </a:t>
            </a:r>
            <a:r>
              <a:rPr kumimoji="1" lang="en-US" altLang="ja-JP" dirty="0" err="1"/>
              <a:t>usu</a:t>
            </a:r>
            <a:r>
              <a:rPr kumimoji="1" lang="en-US" altLang="ja-JP" dirty="0"/>
              <a:t> </a:t>
            </a:r>
            <a:r>
              <a:rPr kumimoji="1" lang="en-US" altLang="ja-JP" dirty="0" err="1"/>
              <a:t>eu</a:t>
            </a:r>
            <a:r>
              <a:rPr kumimoji="1" lang="en-US" altLang="ja-JP" dirty="0"/>
              <a:t>. No </a:t>
            </a:r>
            <a:r>
              <a:rPr kumimoji="1" lang="en-US" altLang="ja-JP" dirty="0" err="1"/>
              <a:t>assum</a:t>
            </a:r>
            <a:r>
              <a:rPr kumimoji="1" lang="en-US" altLang="ja-JP" dirty="0"/>
              <a:t> </a:t>
            </a:r>
            <a:r>
              <a:rPr kumimoji="1" lang="en-US" altLang="ja-JP" dirty="0" err="1"/>
              <a:t>appellantur</a:t>
            </a:r>
            <a:r>
              <a:rPr kumimoji="1" lang="en-US" altLang="ja-JP" dirty="0"/>
              <a:t> </a:t>
            </a:r>
            <a:r>
              <a:rPr kumimoji="1" lang="en-US" altLang="ja-JP" dirty="0" err="1"/>
              <a:t>vel</a:t>
            </a:r>
            <a:r>
              <a:rPr kumimoji="1" lang="en-US" altLang="ja-JP" dirty="0"/>
              <a:t>, </a:t>
            </a:r>
            <a:r>
              <a:rPr kumimoji="1" lang="en-US" altLang="ja-JP" dirty="0" err="1"/>
              <a:t>nonumy</a:t>
            </a:r>
            <a:r>
              <a:rPr kumimoji="1" lang="en-US" altLang="ja-JP" dirty="0"/>
              <a:t> </a:t>
            </a:r>
            <a:r>
              <a:rPr kumimoji="1" lang="en-US" altLang="ja-JP" dirty="0" err="1"/>
              <a:t>luptatum</a:t>
            </a:r>
            <a:r>
              <a:rPr kumimoji="1" lang="en-US" altLang="ja-JP" dirty="0"/>
              <a:t> an </a:t>
            </a:r>
            <a:r>
              <a:rPr kumimoji="1" lang="en-US" altLang="ja-JP" dirty="0" err="1"/>
              <a:t>eum</a:t>
            </a:r>
            <a:r>
              <a:rPr kumimoji="1" lang="en-US" altLang="ja-JP" dirty="0"/>
              <a:t>.</a:t>
            </a:r>
            <a:endParaRPr kumimoji="1" lang="ja-JP" altLang="en-US" dirty="0"/>
          </a:p>
          <a:p>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Understand problems</a:t>
            </a:r>
            <a:endParaRPr kumimoji="1" lang="ja-JP" altLang="en-US" dirty="0"/>
          </a:p>
        </p:txBody>
      </p:sp>
      <p:sp>
        <p:nvSpPr>
          <p:cNvPr id="20" name="テキスト プレースホルダー 19"/>
          <p:cNvSpPr>
            <a:spLocks noGrp="1"/>
          </p:cNvSpPr>
          <p:nvPr>
            <p:ph type="body" sz="quarter" idx="15"/>
          </p:nvPr>
        </p:nvSpPr>
        <p:spPr/>
        <p:txBody>
          <a:bodyPr/>
          <a:lstStyle/>
          <a:p>
            <a:r>
              <a:rPr kumimoji="1" lang="en-US" altLang="ja-JP" dirty="0"/>
              <a:t>Pro </a:t>
            </a:r>
            <a:r>
              <a:rPr kumimoji="1" lang="en-US" altLang="ja-JP" dirty="0" err="1"/>
              <a:t>ut</a:t>
            </a:r>
            <a:r>
              <a:rPr kumimoji="1" lang="en-US" altLang="ja-JP" dirty="0"/>
              <a:t> </a:t>
            </a:r>
            <a:r>
              <a:rPr kumimoji="1" lang="en-US" altLang="ja-JP" dirty="0" err="1"/>
              <a:t>rebum</a:t>
            </a:r>
            <a:r>
              <a:rPr kumimoji="1" lang="en-US" altLang="ja-JP" dirty="0"/>
              <a:t> </a:t>
            </a:r>
            <a:r>
              <a:rPr kumimoji="1" lang="en-US" altLang="ja-JP" dirty="0" err="1"/>
              <a:t>assum</a:t>
            </a:r>
            <a:r>
              <a:rPr kumimoji="1" lang="en-US" altLang="ja-JP" dirty="0"/>
              <a:t>, et </a:t>
            </a:r>
            <a:r>
              <a:rPr kumimoji="1" lang="en-US" altLang="ja-JP" dirty="0" err="1"/>
              <a:t>meis</a:t>
            </a:r>
            <a:r>
              <a:rPr kumimoji="1" lang="en-US" altLang="ja-JP" dirty="0"/>
              <a:t> omnium </a:t>
            </a:r>
            <a:r>
              <a:rPr kumimoji="1" lang="en-US" altLang="ja-JP" dirty="0" err="1"/>
              <a:t>volumus</a:t>
            </a:r>
            <a:r>
              <a:rPr kumimoji="1" lang="en-US" altLang="ja-JP" dirty="0"/>
              <a:t> </a:t>
            </a:r>
            <a:r>
              <a:rPr kumimoji="1" lang="en-US" altLang="ja-JP" dirty="0" err="1"/>
              <a:t>ius</a:t>
            </a:r>
            <a:r>
              <a:rPr kumimoji="1" lang="en-US" altLang="ja-JP" dirty="0"/>
              <a:t>. Qui at </a:t>
            </a:r>
            <a:r>
              <a:rPr kumimoji="1" lang="en-US" altLang="ja-JP" dirty="0" err="1"/>
              <a:t>errem</a:t>
            </a:r>
            <a:r>
              <a:rPr kumimoji="1" lang="en-US" altLang="ja-JP" dirty="0"/>
              <a:t> </a:t>
            </a:r>
            <a:r>
              <a:rPr kumimoji="1" lang="en-US" altLang="ja-JP" dirty="0" err="1"/>
              <a:t>assentior</a:t>
            </a:r>
            <a:r>
              <a:rPr kumimoji="1" lang="en-US" altLang="ja-JP" dirty="0"/>
              <a:t> </a:t>
            </a:r>
            <a:r>
              <a:rPr kumimoji="1" lang="en-US" altLang="ja-JP" dirty="0" err="1"/>
              <a:t>forensibus</a:t>
            </a:r>
            <a:r>
              <a:rPr kumimoji="1" lang="en-US" altLang="ja-JP" dirty="0"/>
              <a:t>, </a:t>
            </a:r>
            <a:r>
              <a:rPr kumimoji="1" lang="en-US" altLang="ja-JP" dirty="0" err="1"/>
              <a:t>mei</a:t>
            </a:r>
            <a:r>
              <a:rPr kumimoji="1" lang="en-US" altLang="ja-JP" dirty="0"/>
              <a:t> </a:t>
            </a:r>
            <a:r>
              <a:rPr kumimoji="1" lang="en-US" altLang="ja-JP" dirty="0" err="1"/>
              <a:t>justo</a:t>
            </a:r>
            <a:r>
              <a:rPr kumimoji="1" lang="en-US" altLang="ja-JP" dirty="0"/>
              <a:t> </a:t>
            </a:r>
            <a:r>
              <a:rPr kumimoji="1" lang="en-US" altLang="ja-JP" dirty="0" err="1"/>
              <a:t>delenit</a:t>
            </a:r>
            <a:r>
              <a:rPr kumimoji="1" lang="en-US" altLang="ja-JP" dirty="0"/>
              <a:t> </a:t>
            </a:r>
            <a:r>
              <a:rPr kumimoji="1" lang="en-US" altLang="ja-JP" dirty="0" err="1"/>
              <a:t>referrentur</a:t>
            </a:r>
            <a:r>
              <a:rPr kumimoji="1" lang="en-US" altLang="ja-JP" dirty="0"/>
              <a:t> ad. </a:t>
            </a:r>
            <a:r>
              <a:rPr kumimoji="1" lang="en-US" altLang="ja-JP" dirty="0" err="1"/>
              <a:t>Habeo</a:t>
            </a:r>
            <a:r>
              <a:rPr kumimoji="1" lang="en-US" altLang="ja-JP" dirty="0"/>
              <a:t> </a:t>
            </a:r>
            <a:r>
              <a:rPr kumimoji="1" lang="en-US" altLang="ja-JP" dirty="0" err="1"/>
              <a:t>illud</a:t>
            </a:r>
            <a:r>
              <a:rPr kumimoji="1" lang="en-US" altLang="ja-JP" dirty="0"/>
              <a:t> </a:t>
            </a:r>
            <a:r>
              <a:rPr kumimoji="1" lang="en-US" altLang="ja-JP" dirty="0" err="1"/>
              <a:t>quando</a:t>
            </a:r>
            <a:r>
              <a:rPr kumimoji="1" lang="en-US" altLang="ja-JP" dirty="0"/>
              <a:t> at </a:t>
            </a:r>
            <a:r>
              <a:rPr kumimoji="1" lang="en-US" altLang="ja-JP" dirty="0" err="1"/>
              <a:t>pri</a:t>
            </a:r>
            <a:r>
              <a:rPr kumimoji="1" lang="en-US" altLang="ja-JP" dirty="0"/>
              <a:t>, </a:t>
            </a:r>
            <a:r>
              <a:rPr kumimoji="1" lang="en-US" altLang="ja-JP" dirty="0" err="1"/>
              <a:t>fastidii</a:t>
            </a:r>
            <a:r>
              <a:rPr kumimoji="1" lang="en-US" altLang="ja-JP" dirty="0"/>
              <a:t> </a:t>
            </a:r>
            <a:r>
              <a:rPr kumimoji="1" lang="en-US" altLang="ja-JP" dirty="0" err="1"/>
              <a:t>euripidis</a:t>
            </a:r>
            <a:r>
              <a:rPr kumimoji="1" lang="en-US" altLang="ja-JP" dirty="0"/>
              <a:t> </a:t>
            </a:r>
            <a:r>
              <a:rPr kumimoji="1" lang="en-US" altLang="ja-JP" dirty="0" err="1"/>
              <a:t>elaboraret</a:t>
            </a:r>
            <a:r>
              <a:rPr kumimoji="1" lang="en-US" altLang="ja-JP" dirty="0"/>
              <a:t> </a:t>
            </a:r>
            <a:r>
              <a:rPr kumimoji="1" lang="en-US" altLang="ja-JP" dirty="0" err="1"/>
              <a:t>usu</a:t>
            </a:r>
            <a:r>
              <a:rPr kumimoji="1" lang="en-US" altLang="ja-JP" dirty="0"/>
              <a:t> </a:t>
            </a:r>
            <a:r>
              <a:rPr kumimoji="1" lang="en-US" altLang="ja-JP" dirty="0" err="1"/>
              <a:t>te</a:t>
            </a:r>
            <a:r>
              <a:rPr kumimoji="1" lang="en-US" altLang="ja-JP" dirty="0"/>
              <a:t>. </a:t>
            </a:r>
            <a:endParaRPr kumimoji="1" lang="ja-JP" altLang="en-US" dirty="0"/>
          </a:p>
          <a:p>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a:t>Understand needs</a:t>
            </a:r>
            <a:endParaRPr kumimoji="1" lang="ja-JP" altLang="en-US" dirty="0"/>
          </a:p>
        </p:txBody>
      </p:sp>
      <p:sp>
        <p:nvSpPr>
          <p:cNvPr id="22" name="テキスト プレースホルダー 21"/>
          <p:cNvSpPr>
            <a:spLocks noGrp="1"/>
          </p:cNvSpPr>
          <p:nvPr>
            <p:ph type="body" sz="quarter" idx="18"/>
          </p:nvPr>
        </p:nvSpPr>
        <p:spPr/>
        <p:txBody>
          <a:bodyPr/>
          <a:lstStyle/>
          <a:p>
            <a:r>
              <a:rPr kumimoji="1" lang="en-US" altLang="ja-JP" dirty="0"/>
              <a:t>At </a:t>
            </a:r>
            <a:r>
              <a:rPr kumimoji="1" lang="en-US" altLang="ja-JP" dirty="0" err="1"/>
              <a:t>etiam</a:t>
            </a:r>
            <a:r>
              <a:rPr kumimoji="1" lang="en-US" altLang="ja-JP" dirty="0"/>
              <a:t> </a:t>
            </a:r>
            <a:r>
              <a:rPr kumimoji="1" lang="en-US" altLang="ja-JP" dirty="0" err="1"/>
              <a:t>iudico</a:t>
            </a:r>
            <a:r>
              <a:rPr kumimoji="1" lang="en-US" altLang="ja-JP" dirty="0"/>
              <a:t> </a:t>
            </a:r>
            <a:r>
              <a:rPr kumimoji="1" lang="en-US" altLang="ja-JP" dirty="0" err="1"/>
              <a:t>legere</a:t>
            </a:r>
            <a:r>
              <a:rPr kumimoji="1" lang="en-US" altLang="ja-JP" dirty="0"/>
              <a:t> </a:t>
            </a:r>
            <a:r>
              <a:rPr kumimoji="1" lang="en-US" altLang="ja-JP" dirty="0" err="1"/>
              <a:t>mel</a:t>
            </a:r>
            <a:r>
              <a:rPr kumimoji="1" lang="en-US" altLang="ja-JP" dirty="0"/>
              <a:t>. Et stet </a:t>
            </a:r>
            <a:r>
              <a:rPr kumimoji="1" lang="en-US" altLang="ja-JP" dirty="0" err="1"/>
              <a:t>mediocrem</a:t>
            </a:r>
            <a:r>
              <a:rPr kumimoji="1" lang="en-US" altLang="ja-JP" dirty="0"/>
              <a:t> </a:t>
            </a:r>
            <a:r>
              <a:rPr kumimoji="1" lang="en-US" altLang="ja-JP" dirty="0" err="1"/>
              <a:t>torquatos</a:t>
            </a:r>
            <a:r>
              <a:rPr kumimoji="1" lang="en-US" altLang="ja-JP" dirty="0"/>
              <a:t> qui, </a:t>
            </a:r>
            <a:r>
              <a:rPr kumimoji="1" lang="en-US" altLang="ja-JP" dirty="0" err="1"/>
              <a:t>ut</a:t>
            </a:r>
            <a:r>
              <a:rPr kumimoji="1" lang="en-US" altLang="ja-JP" dirty="0"/>
              <a:t> facer </a:t>
            </a:r>
            <a:r>
              <a:rPr kumimoji="1" lang="en-US" altLang="ja-JP" dirty="0" err="1"/>
              <a:t>laudem</a:t>
            </a:r>
            <a:r>
              <a:rPr kumimoji="1" lang="en-US" altLang="ja-JP" dirty="0"/>
              <a:t> </a:t>
            </a:r>
            <a:r>
              <a:rPr kumimoji="1" lang="en-US" altLang="ja-JP" dirty="0" err="1"/>
              <a:t>maluisset</a:t>
            </a:r>
            <a:r>
              <a:rPr kumimoji="1" lang="en-US" altLang="ja-JP" dirty="0"/>
              <a:t> vis. Sea at nihil </a:t>
            </a:r>
            <a:r>
              <a:rPr kumimoji="1" lang="en-US" altLang="ja-JP" dirty="0" err="1"/>
              <a:t>tempor</a:t>
            </a:r>
            <a:r>
              <a:rPr kumimoji="1" lang="en-US" altLang="ja-JP" dirty="0"/>
              <a:t>. Duo an </a:t>
            </a:r>
            <a:r>
              <a:rPr kumimoji="1" lang="en-US" altLang="ja-JP" dirty="0" err="1"/>
              <a:t>aliquam</a:t>
            </a:r>
            <a:r>
              <a:rPr kumimoji="1" lang="en-US" altLang="ja-JP" dirty="0"/>
              <a:t> </a:t>
            </a:r>
            <a:r>
              <a:rPr kumimoji="1" lang="en-US" altLang="ja-JP" dirty="0" err="1"/>
              <a:t>feugiat</a:t>
            </a:r>
            <a:r>
              <a:rPr kumimoji="1" lang="en-US" altLang="ja-JP" dirty="0"/>
              <a:t> </a:t>
            </a:r>
            <a:r>
              <a:rPr kumimoji="1" lang="en-US" altLang="ja-JP" dirty="0" err="1"/>
              <a:t>senserit</a:t>
            </a:r>
            <a:r>
              <a:rPr kumimoji="1" lang="en-US" altLang="ja-JP" dirty="0"/>
              <a:t>. In </a:t>
            </a:r>
            <a:r>
              <a:rPr kumimoji="1" lang="en-US" altLang="ja-JP" dirty="0" err="1"/>
              <a:t>suas</a:t>
            </a:r>
            <a:r>
              <a:rPr kumimoji="1" lang="en-US" altLang="ja-JP" dirty="0"/>
              <a:t> </a:t>
            </a:r>
            <a:r>
              <a:rPr kumimoji="1" lang="en-US" altLang="ja-JP" dirty="0" err="1"/>
              <a:t>alienum</a:t>
            </a:r>
            <a:r>
              <a:rPr kumimoji="1" lang="en-US" altLang="ja-JP" dirty="0"/>
              <a:t> </a:t>
            </a:r>
            <a:r>
              <a:rPr kumimoji="1" lang="en-US" altLang="ja-JP" dirty="0" err="1"/>
              <a:t>eum</a:t>
            </a:r>
            <a:r>
              <a:rPr kumimoji="1" lang="en-US" altLang="ja-JP" dirty="0"/>
              <a:t>. </a:t>
            </a:r>
            <a:endParaRPr kumimoji="1" lang="ja-JP" altLang="en-US" dirty="0"/>
          </a:p>
          <a:p>
            <a:endParaRPr kumimoji="1" lang="ja-JP" altLang="en-US" dirty="0"/>
          </a:p>
        </p:txBody>
      </p:sp>
      <p:sp>
        <p:nvSpPr>
          <p:cNvPr id="23" name="テキスト プレースホルダー 22"/>
          <p:cNvSpPr>
            <a:spLocks noGrp="1"/>
          </p:cNvSpPr>
          <p:nvPr>
            <p:ph type="body" sz="quarter" idx="19"/>
          </p:nvPr>
        </p:nvSpPr>
        <p:spPr/>
        <p:txBody>
          <a:bodyPr/>
          <a:lstStyle/>
          <a:p>
            <a:r>
              <a:rPr kumimoji="1" lang="en-US" altLang="ja-JP" dirty="0"/>
              <a:t>Understand trends</a:t>
            </a:r>
            <a:endParaRPr kumimoji="1" lang="ja-JP" altLang="en-US" dirty="0"/>
          </a:p>
        </p:txBody>
      </p:sp>
      <p:sp>
        <p:nvSpPr>
          <p:cNvPr id="24" name="テキスト プレースホルダー 23"/>
          <p:cNvSpPr>
            <a:spLocks noGrp="1"/>
          </p:cNvSpPr>
          <p:nvPr>
            <p:ph type="body" sz="quarter" idx="21"/>
          </p:nvPr>
        </p:nvSpPr>
        <p:spPr/>
        <p:txBody>
          <a:bodyPr/>
          <a:lstStyle/>
          <a:p>
            <a:r>
              <a:rPr kumimoji="1" lang="en-US" altLang="ja-JP" dirty="0"/>
              <a:t>An </a:t>
            </a:r>
            <a:r>
              <a:rPr kumimoji="1" lang="en-US" altLang="ja-JP" dirty="0" err="1"/>
              <a:t>eam</a:t>
            </a:r>
            <a:r>
              <a:rPr kumimoji="1" lang="en-US" altLang="ja-JP" dirty="0"/>
              <a:t> </a:t>
            </a:r>
            <a:r>
              <a:rPr kumimoji="1" lang="en-US" altLang="ja-JP" dirty="0" err="1"/>
              <a:t>nullam</a:t>
            </a:r>
            <a:r>
              <a:rPr kumimoji="1" lang="en-US" altLang="ja-JP" dirty="0"/>
              <a:t> </a:t>
            </a:r>
            <a:r>
              <a:rPr kumimoji="1" lang="en-US" altLang="ja-JP" dirty="0" err="1"/>
              <a:t>everti</a:t>
            </a:r>
            <a:r>
              <a:rPr kumimoji="1" lang="en-US" altLang="ja-JP" dirty="0"/>
              <a:t> </a:t>
            </a:r>
            <a:r>
              <a:rPr kumimoji="1" lang="en-US" altLang="ja-JP" dirty="0" err="1"/>
              <a:t>efficiendi</a:t>
            </a:r>
            <a:r>
              <a:rPr kumimoji="1" lang="en-US" altLang="ja-JP" dirty="0"/>
              <a:t>, has sale </a:t>
            </a:r>
            <a:r>
              <a:rPr kumimoji="1" lang="en-US" altLang="ja-JP" dirty="0" err="1"/>
              <a:t>malorum</a:t>
            </a:r>
            <a:r>
              <a:rPr kumimoji="1" lang="en-US" altLang="ja-JP" dirty="0"/>
              <a:t> </a:t>
            </a:r>
            <a:r>
              <a:rPr kumimoji="1" lang="en-US" altLang="ja-JP" dirty="0" err="1"/>
              <a:t>detraxit</a:t>
            </a:r>
            <a:r>
              <a:rPr kumimoji="1" lang="en-US" altLang="ja-JP" dirty="0"/>
              <a:t> in, et </a:t>
            </a:r>
            <a:r>
              <a:rPr kumimoji="1" lang="en-US" altLang="ja-JP" dirty="0" err="1"/>
              <a:t>meliore</a:t>
            </a:r>
            <a:r>
              <a:rPr kumimoji="1" lang="en-US" altLang="ja-JP" dirty="0"/>
              <a:t> </a:t>
            </a:r>
            <a:r>
              <a:rPr kumimoji="1" lang="en-US" altLang="ja-JP" dirty="0" err="1"/>
              <a:t>epicuri</a:t>
            </a:r>
            <a:r>
              <a:rPr kumimoji="1" lang="en-US" altLang="ja-JP" dirty="0"/>
              <a:t> </a:t>
            </a:r>
            <a:r>
              <a:rPr kumimoji="1" lang="en-US" altLang="ja-JP" dirty="0" err="1"/>
              <a:t>assueverit</a:t>
            </a:r>
            <a:r>
              <a:rPr kumimoji="1" lang="en-US" altLang="ja-JP" dirty="0"/>
              <a:t> </a:t>
            </a:r>
            <a:r>
              <a:rPr kumimoji="1" lang="en-US" altLang="ja-JP" dirty="0" err="1"/>
              <a:t>mel</a:t>
            </a:r>
            <a:r>
              <a:rPr kumimoji="1" lang="en-US" altLang="ja-JP" dirty="0"/>
              <a:t>. </a:t>
            </a:r>
            <a:r>
              <a:rPr kumimoji="1" lang="en-US" altLang="ja-JP" dirty="0" err="1"/>
              <a:t>Harum</a:t>
            </a:r>
            <a:r>
              <a:rPr kumimoji="1" lang="en-US" altLang="ja-JP" dirty="0"/>
              <a:t> </a:t>
            </a:r>
            <a:r>
              <a:rPr kumimoji="1" lang="en-US" altLang="ja-JP" dirty="0" err="1"/>
              <a:t>ludus</a:t>
            </a:r>
            <a:r>
              <a:rPr kumimoji="1" lang="en-US" altLang="ja-JP" dirty="0"/>
              <a:t> </a:t>
            </a:r>
            <a:r>
              <a:rPr kumimoji="1" lang="en-US" altLang="ja-JP" dirty="0" err="1"/>
              <a:t>civibus</a:t>
            </a:r>
            <a:r>
              <a:rPr kumimoji="1" lang="en-US" altLang="ja-JP" dirty="0"/>
              <a:t> et </a:t>
            </a:r>
            <a:r>
              <a:rPr kumimoji="1" lang="en-US" altLang="ja-JP" dirty="0" err="1"/>
              <a:t>eos</a:t>
            </a:r>
            <a:r>
              <a:rPr kumimoji="1" lang="en-US" altLang="ja-JP" dirty="0"/>
              <a:t>, </a:t>
            </a:r>
            <a:r>
              <a:rPr kumimoji="1" lang="en-US" altLang="ja-JP" dirty="0" err="1"/>
              <a:t>mei</a:t>
            </a:r>
            <a:r>
              <a:rPr kumimoji="1" lang="en-US" altLang="ja-JP" dirty="0"/>
              <a:t> cu facer </a:t>
            </a:r>
            <a:r>
              <a:rPr kumimoji="1" lang="en-US" altLang="ja-JP" dirty="0" err="1"/>
              <a:t>affert</a:t>
            </a:r>
            <a:r>
              <a:rPr kumimoji="1" lang="en-US" altLang="ja-JP" dirty="0"/>
              <a:t> </a:t>
            </a:r>
            <a:r>
              <a:rPr kumimoji="1" lang="en-US" altLang="ja-JP" dirty="0" err="1"/>
              <a:t>adolescens</a:t>
            </a:r>
            <a:r>
              <a:rPr kumimoji="1" lang="en-US" altLang="ja-JP" dirty="0"/>
              <a:t>. </a:t>
            </a:r>
            <a:endParaRPr kumimoji="1" lang="ja-JP" altLang="en-US" dirty="0"/>
          </a:p>
          <a:p>
            <a:endParaRPr kumimoji="1" lang="ja-JP" altLang="en-US" dirty="0"/>
          </a:p>
        </p:txBody>
      </p:sp>
      <p:sp>
        <p:nvSpPr>
          <p:cNvPr id="25" name="テキスト プレースホルダー 24"/>
          <p:cNvSpPr>
            <a:spLocks noGrp="1"/>
          </p:cNvSpPr>
          <p:nvPr>
            <p:ph type="body" sz="quarter" idx="22"/>
          </p:nvPr>
        </p:nvSpPr>
        <p:spPr/>
        <p:txBody>
          <a:bodyPr/>
          <a:lstStyle/>
          <a:p>
            <a:r>
              <a:rPr kumimoji="1" lang="en-US" altLang="ja-JP" dirty="0"/>
              <a:t>Understand future</a:t>
            </a:r>
            <a:endParaRPr kumimoji="1" lang="ja-JP" altLang="en-US" dirty="0"/>
          </a:p>
        </p:txBody>
      </p:sp>
    </p:spTree>
    <p:extLst>
      <p:ext uri="{BB962C8B-B14F-4D97-AF65-F5344CB8AC3E}">
        <p14:creationId xmlns:p14="http://schemas.microsoft.com/office/powerpoint/2010/main" val="3287494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6521">
        <p15:prstTrans prst="prestige"/>
      </p:transition>
    </mc:Choice>
    <mc:Fallback xmlns="">
      <p:transition spd="slow" advTm="6521">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a:t>Marketing Principle</a:t>
            </a:r>
            <a:endParaRPr kumimoji="1" lang="ja-JP" altLang="en-US" dirty="0"/>
          </a:p>
        </p:txBody>
      </p:sp>
      <p:sp>
        <p:nvSpPr>
          <p:cNvPr id="3" name="フッター プレースホルダー 2"/>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71</a:t>
            </a:fld>
            <a:endParaRPr lang="en-US" dirty="0"/>
          </a:p>
        </p:txBody>
      </p:sp>
      <p:sp>
        <p:nvSpPr>
          <p:cNvPr id="14" name="テキスト プレースホルダー 13"/>
          <p:cNvSpPr>
            <a:spLocks noGrp="1"/>
          </p:cNvSpPr>
          <p:nvPr>
            <p:ph type="body" sz="quarter" idx="12"/>
          </p:nvPr>
        </p:nvSpPr>
        <p:spPr/>
        <p:txBody>
          <a:bodyPr/>
          <a:lstStyle/>
          <a:p>
            <a:r>
              <a:rPr kumimoji="1" lang="en-US" altLang="ja-JP" dirty="0"/>
              <a:t>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 </a:t>
            </a:r>
            <a:r>
              <a:rPr kumimoji="1" lang="en-US" altLang="ja-JP" dirty="0" err="1"/>
              <a:t>clita</a:t>
            </a:r>
            <a:r>
              <a:rPr kumimoji="1" lang="en-US" altLang="ja-JP" dirty="0"/>
              <a:t> </a:t>
            </a:r>
            <a:r>
              <a:rPr kumimoji="1" lang="en-US" altLang="ja-JP" dirty="0" err="1"/>
              <a:t>scriptorem</a:t>
            </a:r>
            <a:r>
              <a:rPr kumimoji="1" lang="en-US" altLang="ja-JP" dirty="0"/>
              <a:t> id mea. </a:t>
            </a:r>
            <a:r>
              <a:rPr kumimoji="1" lang="en-US" altLang="ja-JP" dirty="0" err="1"/>
              <a:t>Adhuc</a:t>
            </a:r>
            <a:r>
              <a:rPr kumimoji="1" lang="en-US" altLang="ja-JP" dirty="0"/>
              <a:t> </a:t>
            </a:r>
            <a:r>
              <a:rPr kumimoji="1" lang="en-US" altLang="ja-JP" dirty="0" err="1"/>
              <a:t>laudem</a:t>
            </a:r>
            <a:r>
              <a:rPr kumimoji="1" lang="en-US" altLang="ja-JP" dirty="0"/>
              <a:t> </a:t>
            </a:r>
            <a:r>
              <a:rPr kumimoji="1" lang="en-US" altLang="ja-JP" dirty="0" err="1"/>
              <a:t>soluta</a:t>
            </a:r>
            <a:r>
              <a:rPr kumimoji="1" lang="en-US" altLang="ja-JP" dirty="0"/>
              <a:t> </a:t>
            </a:r>
            <a:r>
              <a:rPr kumimoji="1" lang="en-US" altLang="ja-JP" dirty="0" err="1"/>
              <a:t>vix</a:t>
            </a:r>
            <a:r>
              <a:rPr kumimoji="1" lang="en-US" altLang="ja-JP" dirty="0"/>
              <a:t> in, </a:t>
            </a:r>
            <a:r>
              <a:rPr kumimoji="1" lang="en-US" altLang="ja-JP" dirty="0" err="1"/>
              <a:t>usu</a:t>
            </a:r>
            <a:r>
              <a:rPr kumimoji="1" lang="en-US" altLang="ja-JP" dirty="0"/>
              <a:t> in </a:t>
            </a:r>
            <a:r>
              <a:rPr kumimoji="1" lang="en-US" altLang="ja-JP" dirty="0" err="1"/>
              <a:t>prodesset</a:t>
            </a:r>
            <a:r>
              <a:rPr kumimoji="1" lang="en-US" altLang="ja-JP" dirty="0"/>
              <a:t> </a:t>
            </a:r>
            <a:r>
              <a:rPr kumimoji="1" lang="en-US" altLang="ja-JP" dirty="0" err="1"/>
              <a:t>philosophia</a:t>
            </a:r>
            <a:r>
              <a:rPr kumimoji="1" lang="en-US" altLang="ja-JP" dirty="0"/>
              <a:t>. In oblique </a:t>
            </a:r>
            <a:r>
              <a:rPr kumimoji="1" lang="en-US" altLang="ja-JP" dirty="0" err="1"/>
              <a:t>dolorem</a:t>
            </a:r>
            <a:r>
              <a:rPr kumimoji="1" lang="en-US" altLang="ja-JP" dirty="0"/>
              <a:t> </a:t>
            </a:r>
            <a:r>
              <a:rPr kumimoji="1" lang="en-US" altLang="ja-JP" dirty="0" err="1"/>
              <a:t>mei</a:t>
            </a:r>
            <a:r>
              <a:rPr kumimoji="1" lang="en-US" altLang="ja-JP" dirty="0"/>
              <a:t>. Est </a:t>
            </a:r>
            <a:r>
              <a:rPr kumimoji="1" lang="en-US" altLang="ja-JP" dirty="0" err="1"/>
              <a:t>commodo</a:t>
            </a:r>
            <a:r>
              <a:rPr kumimoji="1" lang="en-US" altLang="ja-JP" dirty="0"/>
              <a:t> </a:t>
            </a:r>
            <a:r>
              <a:rPr kumimoji="1" lang="en-US" altLang="ja-JP" dirty="0" err="1"/>
              <a:t>ullamcorper</a:t>
            </a:r>
            <a:r>
              <a:rPr kumimoji="1" lang="en-US" altLang="ja-JP" dirty="0"/>
              <a:t> ne, </a:t>
            </a:r>
            <a:r>
              <a:rPr kumimoji="1" lang="en-US" altLang="ja-JP" dirty="0" err="1"/>
              <a:t>idque</a:t>
            </a:r>
            <a:r>
              <a:rPr kumimoji="1" lang="en-US" altLang="ja-JP" dirty="0"/>
              <a:t> </a:t>
            </a:r>
            <a:r>
              <a:rPr kumimoji="1" lang="en-US" altLang="ja-JP" dirty="0" err="1"/>
              <a:t>decore</a:t>
            </a:r>
            <a:r>
              <a:rPr kumimoji="1" lang="en-US" altLang="ja-JP" dirty="0"/>
              <a:t> </a:t>
            </a:r>
            <a:r>
              <a:rPr kumimoji="1" lang="en-US" altLang="ja-JP" dirty="0" err="1"/>
              <a:t>utroque</a:t>
            </a:r>
            <a:r>
              <a:rPr kumimoji="1" lang="en-US" altLang="ja-JP" dirty="0"/>
              <a:t> per ex, at </a:t>
            </a:r>
            <a:r>
              <a:rPr kumimoji="1" lang="en-US" altLang="ja-JP" dirty="0" err="1"/>
              <a:t>nam</a:t>
            </a:r>
            <a:r>
              <a:rPr kumimoji="1" lang="en-US" altLang="ja-JP" dirty="0"/>
              <a:t> </a:t>
            </a:r>
            <a:r>
              <a:rPr kumimoji="1" lang="en-US" altLang="ja-JP" dirty="0" err="1"/>
              <a:t>illum</a:t>
            </a:r>
            <a:r>
              <a:rPr kumimoji="1" lang="en-US" altLang="ja-JP" dirty="0"/>
              <a:t> </a:t>
            </a:r>
            <a:r>
              <a:rPr kumimoji="1" lang="en-US" altLang="ja-JP" dirty="0" err="1"/>
              <a:t>summo</a:t>
            </a:r>
            <a:r>
              <a:rPr kumimoji="1" lang="en-US" altLang="ja-JP" dirty="0"/>
              <a:t> </a:t>
            </a:r>
            <a:r>
              <a:rPr kumimoji="1" lang="en-US" altLang="ja-JP" dirty="0" err="1"/>
              <a:t>doctus</a:t>
            </a:r>
            <a:r>
              <a:rPr kumimoji="1" lang="en-US" altLang="ja-JP" dirty="0"/>
              <a:t>.</a:t>
            </a:r>
            <a:endParaRPr kumimoji="1" lang="ja-JP" altLang="en-US" dirty="0"/>
          </a:p>
        </p:txBody>
      </p:sp>
      <p:sp>
        <p:nvSpPr>
          <p:cNvPr id="19" name="テキスト プレースホルダー 18"/>
          <p:cNvSpPr>
            <a:spLocks noGrp="1"/>
          </p:cNvSpPr>
          <p:nvPr>
            <p:ph type="body" sz="quarter" idx="48"/>
          </p:nvPr>
        </p:nvSpPr>
        <p:spPr/>
        <p:txBody>
          <a:bodyPr/>
          <a:lstStyle/>
          <a:p>
            <a:r>
              <a:rPr kumimoji="1" lang="en-US" altLang="ja-JP" dirty="0"/>
              <a:t>Understand market</a:t>
            </a:r>
            <a:endParaRPr kumimoji="1" lang="ja-JP" altLang="en-US" dirty="0"/>
          </a:p>
        </p:txBody>
      </p:sp>
      <p:sp>
        <p:nvSpPr>
          <p:cNvPr id="18" name="テキスト プレースホルダー 17"/>
          <p:cNvSpPr>
            <a:spLocks noGrp="1"/>
          </p:cNvSpPr>
          <p:nvPr>
            <p:ph type="body" sz="quarter" idx="52"/>
          </p:nvPr>
        </p:nvSpPr>
        <p:spPr/>
        <p:txBody>
          <a:bodyPr>
            <a:normAutofit/>
          </a:bodyPr>
          <a:lstStyle/>
          <a:p>
            <a:r>
              <a:rPr kumimoji="1" lang="en-US" altLang="ja-JP" dirty="0"/>
              <a:t>Understand users</a:t>
            </a:r>
            <a:endParaRPr kumimoji="1" lang="ja-JP" altLang="en-US" dirty="0"/>
          </a:p>
        </p:txBody>
      </p:sp>
      <p:pic>
        <p:nvPicPr>
          <p:cNvPr id="36" name="図プレースホルダー 35"/>
          <p:cNvPicPr>
            <a:picLocks noGrp="1" noChangeAspect="1"/>
          </p:cNvPicPr>
          <p:nvPr>
            <p:ph type="pic" sz="quarter" idx="53"/>
          </p:nvPr>
        </p:nvPicPr>
        <p:blipFill>
          <a:blip r:embed="rId2" cstate="print">
            <a:extLst>
              <a:ext uri="{28A0092B-C50C-407E-A947-70E740481C1C}">
                <a14:useLocalDpi xmlns:a14="http://schemas.microsoft.com/office/drawing/2010/main" val="0"/>
              </a:ext>
            </a:extLst>
          </a:blip>
          <a:srcRect/>
          <a:stretch>
            <a:fillRect/>
          </a:stretch>
        </p:blipFill>
        <p:spPr/>
      </p:pic>
      <p:sp>
        <p:nvSpPr>
          <p:cNvPr id="29" name="テキスト プレースホルダー 28"/>
          <p:cNvSpPr>
            <a:spLocks noGrp="1"/>
          </p:cNvSpPr>
          <p:nvPr>
            <p:ph type="body" sz="quarter" idx="54"/>
          </p:nvPr>
        </p:nvSpPr>
        <p:spPr/>
        <p:txBody>
          <a:bodyPr/>
          <a:lstStyle/>
          <a:p>
            <a:r>
              <a:rPr kumimoji="1" lang="en-US" altLang="ja-JP" dirty="0"/>
              <a:t>Understand flow</a:t>
            </a:r>
            <a:endParaRPr kumimoji="1" lang="ja-JP" altLang="en-US" dirty="0"/>
          </a:p>
        </p:txBody>
      </p:sp>
      <p:pic>
        <p:nvPicPr>
          <p:cNvPr id="34" name="図プレースホルダー 33"/>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35" name="図プレースホルダー 34"/>
          <p:cNvPicPr>
            <a:picLocks noGrp="1" noChangeAspect="1"/>
          </p:cNvPicPr>
          <p:nvPr>
            <p:ph type="pic" sz="quarter" idx="51"/>
          </p:nvPr>
        </p:nvPicPr>
        <p:blipFill>
          <a:blip r:embed="rId2"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49"/>
          </p:nvPr>
        </p:nvSpPr>
        <p:spPr/>
      </p:sp>
      <p:sp>
        <p:nvSpPr>
          <p:cNvPr id="5" name="図プレースホルダー 4"/>
          <p:cNvSpPr>
            <a:spLocks noGrp="1"/>
          </p:cNvSpPr>
          <p:nvPr>
            <p:ph type="pic" sz="quarter" idx="50"/>
          </p:nvPr>
        </p:nvSpPr>
        <p:spPr/>
      </p:sp>
    </p:spTree>
    <p:extLst>
      <p:ext uri="{BB962C8B-B14F-4D97-AF65-F5344CB8AC3E}">
        <p14:creationId xmlns:p14="http://schemas.microsoft.com/office/powerpoint/2010/main" val="5516400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6721">
        <p15:prstTrans prst="pageCurlSingle"/>
      </p:transition>
    </mc:Choice>
    <mc:Fallback xmlns="">
      <p:transition spd="slow" advTm="6721">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直線コネクタ 67"/>
          <p:cNvCxnSpPr/>
          <p:nvPr/>
        </p:nvCxnSpPr>
        <p:spPr>
          <a:xfrm>
            <a:off x="6412140" y="2134822"/>
            <a:ext cx="0" cy="6742957"/>
          </a:xfrm>
          <a:prstGeom prst="line">
            <a:avLst/>
          </a:prstGeom>
          <a:ln w="1905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タイトル 13"/>
          <p:cNvSpPr>
            <a:spLocks noGrp="1"/>
          </p:cNvSpPr>
          <p:nvPr>
            <p:ph type="title"/>
          </p:nvPr>
        </p:nvSpPr>
        <p:spPr/>
        <p:txBody>
          <a:bodyPr/>
          <a:lstStyle/>
          <a:p>
            <a:r>
              <a:rPr kumimoji="1" lang="en-US" altLang="ja-JP" dirty="0"/>
              <a:t>Custom Bar Chart 1</a:t>
            </a:r>
            <a:endParaRPr kumimoji="1" lang="ja-JP" altLang="en-US" dirty="0"/>
          </a:p>
        </p:txBody>
      </p:sp>
      <p:sp>
        <p:nvSpPr>
          <p:cNvPr id="3" name="フッター プレースホルダー 2"/>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72</a:t>
            </a:fld>
            <a:endParaRPr lang="en-US" dirty="0"/>
          </a:p>
        </p:txBody>
      </p:sp>
      <p:sp>
        <p:nvSpPr>
          <p:cNvPr id="18" name="正方形/長方形 17"/>
          <p:cNvSpPr/>
          <p:nvPr/>
        </p:nvSpPr>
        <p:spPr>
          <a:xfrm>
            <a:off x="2892652" y="3583544"/>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2892652" y="3658554"/>
            <a:ext cx="5451829" cy="3786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 name="グループ化 22"/>
          <p:cNvGrpSpPr/>
          <p:nvPr/>
        </p:nvGrpSpPr>
        <p:grpSpPr>
          <a:xfrm>
            <a:off x="8309995" y="3410911"/>
            <a:ext cx="873905" cy="873905"/>
            <a:chOff x="7403304" y="3284942"/>
            <a:chExt cx="873905" cy="873905"/>
          </a:xfrm>
        </p:grpSpPr>
        <p:sp>
          <p:nvSpPr>
            <p:cNvPr id="21" name="涙形 20"/>
            <p:cNvSpPr/>
            <p:nvPr/>
          </p:nvSpPr>
          <p:spPr>
            <a:xfrm rot="13500000">
              <a:off x="7403304" y="3284942"/>
              <a:ext cx="873905" cy="873905"/>
            </a:xfrm>
            <a:prstGeom prst="teardrop">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テキスト ボックス 21"/>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86%</a:t>
              </a:r>
              <a:endParaRPr kumimoji="1" lang="ja-JP" altLang="en-US" sz="2400" dirty="0">
                <a:solidFill>
                  <a:schemeClr val="bg1"/>
                </a:solidFill>
              </a:endParaRPr>
            </a:p>
          </p:txBody>
        </p:sp>
      </p:grpSp>
      <p:sp>
        <p:nvSpPr>
          <p:cNvPr id="29" name="正方形/長方形 28"/>
          <p:cNvSpPr/>
          <p:nvPr/>
        </p:nvSpPr>
        <p:spPr>
          <a:xfrm>
            <a:off x="2892652" y="4664353"/>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2892652" y="4739363"/>
            <a:ext cx="4687447" cy="3786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p:cNvGrpSpPr/>
          <p:nvPr/>
        </p:nvGrpSpPr>
        <p:grpSpPr>
          <a:xfrm>
            <a:off x="7545613" y="4491720"/>
            <a:ext cx="873905" cy="873905"/>
            <a:chOff x="7403304" y="3284942"/>
            <a:chExt cx="873905" cy="873905"/>
          </a:xfrm>
        </p:grpSpPr>
        <p:sp>
          <p:nvSpPr>
            <p:cNvPr id="32" name="涙形 31"/>
            <p:cNvSpPr/>
            <p:nvPr/>
          </p:nvSpPr>
          <p:spPr>
            <a:xfrm rot="13500000">
              <a:off x="7403304" y="3284942"/>
              <a:ext cx="873905" cy="873905"/>
            </a:xfrm>
            <a:prstGeom prst="teardrop">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72%</a:t>
              </a:r>
              <a:endParaRPr kumimoji="1" lang="ja-JP" altLang="en-US" sz="2400" dirty="0">
                <a:solidFill>
                  <a:schemeClr val="bg1"/>
                </a:solidFill>
              </a:endParaRPr>
            </a:p>
          </p:txBody>
        </p:sp>
      </p:grpSp>
      <p:sp>
        <p:nvSpPr>
          <p:cNvPr id="34" name="正方形/長方形 33"/>
          <p:cNvSpPr/>
          <p:nvPr/>
        </p:nvSpPr>
        <p:spPr>
          <a:xfrm>
            <a:off x="2892652" y="5745162"/>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2892652" y="5820172"/>
            <a:ext cx="4920883" cy="3786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6" name="グループ化 35"/>
          <p:cNvGrpSpPr/>
          <p:nvPr/>
        </p:nvGrpSpPr>
        <p:grpSpPr>
          <a:xfrm>
            <a:off x="7717873" y="5572529"/>
            <a:ext cx="873905" cy="873905"/>
            <a:chOff x="7403304" y="3284942"/>
            <a:chExt cx="873905" cy="873905"/>
          </a:xfrm>
        </p:grpSpPr>
        <p:sp>
          <p:nvSpPr>
            <p:cNvPr id="37" name="涙形 36"/>
            <p:cNvSpPr/>
            <p:nvPr/>
          </p:nvSpPr>
          <p:spPr>
            <a:xfrm rot="13500000">
              <a:off x="7403304" y="3284942"/>
              <a:ext cx="873905" cy="873905"/>
            </a:xfrm>
            <a:prstGeom prst="teardrop">
              <a:avLst/>
            </a:prstGeom>
            <a:solidFill>
              <a:schemeClr val="accent4"/>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テキスト ボックス 37"/>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78%</a:t>
              </a:r>
              <a:endParaRPr kumimoji="1" lang="ja-JP" altLang="en-US" sz="2400" dirty="0">
                <a:solidFill>
                  <a:schemeClr val="bg1"/>
                </a:solidFill>
              </a:endParaRPr>
            </a:p>
          </p:txBody>
        </p:sp>
      </p:grpSp>
      <p:sp>
        <p:nvSpPr>
          <p:cNvPr id="39" name="正方形/長方形 38"/>
          <p:cNvSpPr/>
          <p:nvPr/>
        </p:nvSpPr>
        <p:spPr>
          <a:xfrm>
            <a:off x="2892652" y="6825971"/>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2892652" y="6900981"/>
            <a:ext cx="5914604" cy="3786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1" name="グループ化 40"/>
          <p:cNvGrpSpPr/>
          <p:nvPr/>
        </p:nvGrpSpPr>
        <p:grpSpPr>
          <a:xfrm>
            <a:off x="8772770" y="6653338"/>
            <a:ext cx="873905" cy="873905"/>
            <a:chOff x="7403304" y="3284942"/>
            <a:chExt cx="873905" cy="873905"/>
          </a:xfrm>
        </p:grpSpPr>
        <p:sp>
          <p:nvSpPr>
            <p:cNvPr id="42" name="涙形 41"/>
            <p:cNvSpPr/>
            <p:nvPr/>
          </p:nvSpPr>
          <p:spPr>
            <a:xfrm rot="13500000">
              <a:off x="7403304" y="3284942"/>
              <a:ext cx="873905" cy="873905"/>
            </a:xfrm>
            <a:prstGeom prst="teardrop">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テキスト ボックス 42"/>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91%</a:t>
              </a:r>
              <a:endParaRPr kumimoji="1" lang="ja-JP" altLang="en-US" sz="2400" dirty="0">
                <a:solidFill>
                  <a:schemeClr val="bg1"/>
                </a:solidFill>
              </a:endParaRPr>
            </a:p>
          </p:txBody>
        </p:sp>
      </p:grpSp>
      <p:sp>
        <p:nvSpPr>
          <p:cNvPr id="44" name="正方形/長方形 43"/>
          <p:cNvSpPr/>
          <p:nvPr/>
        </p:nvSpPr>
        <p:spPr>
          <a:xfrm>
            <a:off x="2892652" y="7906778"/>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2892652" y="7981788"/>
            <a:ext cx="4206841" cy="3786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6" name="グループ化 45"/>
          <p:cNvGrpSpPr/>
          <p:nvPr/>
        </p:nvGrpSpPr>
        <p:grpSpPr>
          <a:xfrm>
            <a:off x="7065007" y="7734145"/>
            <a:ext cx="873905" cy="873905"/>
            <a:chOff x="7403304" y="3284942"/>
            <a:chExt cx="873905" cy="873905"/>
          </a:xfrm>
        </p:grpSpPr>
        <p:sp>
          <p:nvSpPr>
            <p:cNvPr id="47" name="涙形 46"/>
            <p:cNvSpPr/>
            <p:nvPr/>
          </p:nvSpPr>
          <p:spPr>
            <a:xfrm rot="13500000">
              <a:off x="7403304" y="3284942"/>
              <a:ext cx="873905" cy="873905"/>
            </a:xfrm>
            <a:prstGeom prst="teardrop">
              <a:avLst/>
            </a:prstGeom>
            <a:solidFill>
              <a:schemeClr val="accent6"/>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テキスト ボックス 47"/>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63%</a:t>
              </a:r>
              <a:endParaRPr kumimoji="1" lang="ja-JP" altLang="en-US" sz="2400" dirty="0">
                <a:solidFill>
                  <a:schemeClr val="bg1"/>
                </a:solidFill>
              </a:endParaRPr>
            </a:p>
          </p:txBody>
        </p:sp>
      </p:grpSp>
      <p:sp>
        <p:nvSpPr>
          <p:cNvPr id="49" name="正方形/長方形 48"/>
          <p:cNvSpPr/>
          <p:nvPr/>
        </p:nvSpPr>
        <p:spPr>
          <a:xfrm>
            <a:off x="2892652" y="2502735"/>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2892652" y="2577745"/>
            <a:ext cx="4086225" cy="3786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1" name="グループ化 50"/>
          <p:cNvGrpSpPr/>
          <p:nvPr/>
        </p:nvGrpSpPr>
        <p:grpSpPr>
          <a:xfrm>
            <a:off x="6978877" y="2330102"/>
            <a:ext cx="873905" cy="873905"/>
            <a:chOff x="7403304" y="3284942"/>
            <a:chExt cx="873905" cy="873905"/>
          </a:xfrm>
        </p:grpSpPr>
        <p:sp>
          <p:nvSpPr>
            <p:cNvPr id="52" name="涙形 51"/>
            <p:cNvSpPr/>
            <p:nvPr/>
          </p:nvSpPr>
          <p:spPr>
            <a:xfrm rot="13500000">
              <a:off x="7403304" y="3284942"/>
              <a:ext cx="873905" cy="873905"/>
            </a:xfrm>
            <a:prstGeom prst="teardrop">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テキスト ボックス 52"/>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61%</a:t>
              </a:r>
              <a:endParaRPr kumimoji="1" lang="ja-JP" altLang="en-US" sz="2400" dirty="0">
                <a:solidFill>
                  <a:schemeClr val="bg1"/>
                </a:solidFill>
              </a:endParaRPr>
            </a:p>
          </p:txBody>
        </p:sp>
      </p:grpSp>
      <p:sp>
        <p:nvSpPr>
          <p:cNvPr id="61" name="テキスト ボックス 60"/>
          <p:cNvSpPr txBox="1"/>
          <p:nvPr/>
        </p:nvSpPr>
        <p:spPr>
          <a:xfrm>
            <a:off x="713015" y="2536222"/>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New York</a:t>
            </a:r>
            <a:endParaRPr kumimoji="1" lang="ja-JP" altLang="en-US" sz="2400" dirty="0">
              <a:solidFill>
                <a:schemeClr val="tx2"/>
              </a:solidFill>
              <a:latin typeface="+mj-lt"/>
            </a:endParaRPr>
          </a:p>
        </p:txBody>
      </p:sp>
      <p:sp>
        <p:nvSpPr>
          <p:cNvPr id="62" name="テキスト ボックス 61"/>
          <p:cNvSpPr txBox="1"/>
          <p:nvPr/>
        </p:nvSpPr>
        <p:spPr>
          <a:xfrm>
            <a:off x="713015" y="6839406"/>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Moscow</a:t>
            </a:r>
            <a:endParaRPr kumimoji="1" lang="ja-JP" altLang="en-US" sz="2400" dirty="0">
              <a:solidFill>
                <a:schemeClr val="tx2"/>
              </a:solidFill>
              <a:latin typeface="+mj-lt"/>
            </a:endParaRPr>
          </a:p>
        </p:txBody>
      </p:sp>
      <p:sp>
        <p:nvSpPr>
          <p:cNvPr id="63" name="テキスト ボックス 62"/>
          <p:cNvSpPr txBox="1"/>
          <p:nvPr/>
        </p:nvSpPr>
        <p:spPr>
          <a:xfrm>
            <a:off x="713015" y="3612018"/>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London</a:t>
            </a:r>
            <a:endParaRPr kumimoji="1" lang="ja-JP" altLang="en-US" sz="2400" dirty="0">
              <a:solidFill>
                <a:schemeClr val="tx2"/>
              </a:solidFill>
              <a:latin typeface="+mj-lt"/>
            </a:endParaRPr>
          </a:p>
        </p:txBody>
      </p:sp>
      <p:sp>
        <p:nvSpPr>
          <p:cNvPr id="64" name="テキスト ボックス 63"/>
          <p:cNvSpPr txBox="1"/>
          <p:nvPr/>
        </p:nvSpPr>
        <p:spPr>
          <a:xfrm>
            <a:off x="713015" y="4687814"/>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Tokyo</a:t>
            </a:r>
            <a:endParaRPr kumimoji="1" lang="ja-JP" altLang="en-US" sz="2400" dirty="0">
              <a:solidFill>
                <a:schemeClr val="tx2"/>
              </a:solidFill>
              <a:latin typeface="+mj-lt"/>
            </a:endParaRPr>
          </a:p>
        </p:txBody>
      </p:sp>
      <p:sp>
        <p:nvSpPr>
          <p:cNvPr id="65" name="テキスト ボックス 64"/>
          <p:cNvSpPr txBox="1"/>
          <p:nvPr/>
        </p:nvSpPr>
        <p:spPr>
          <a:xfrm>
            <a:off x="713015" y="5763610"/>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Paris</a:t>
            </a:r>
            <a:endParaRPr kumimoji="1" lang="ja-JP" altLang="en-US" sz="2400" dirty="0">
              <a:solidFill>
                <a:schemeClr val="tx2"/>
              </a:solidFill>
              <a:latin typeface="+mj-lt"/>
            </a:endParaRPr>
          </a:p>
        </p:txBody>
      </p:sp>
      <p:sp>
        <p:nvSpPr>
          <p:cNvPr id="66" name="テキスト ボックス 65"/>
          <p:cNvSpPr txBox="1"/>
          <p:nvPr/>
        </p:nvSpPr>
        <p:spPr>
          <a:xfrm>
            <a:off x="713015" y="7915202"/>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Rome</a:t>
            </a:r>
            <a:endParaRPr kumimoji="1" lang="ja-JP" altLang="en-US" sz="2400" dirty="0">
              <a:solidFill>
                <a:schemeClr val="tx2"/>
              </a:solidFill>
              <a:latin typeface="+mj-lt"/>
            </a:endParaRPr>
          </a:p>
        </p:txBody>
      </p:sp>
      <p:cxnSp>
        <p:nvCxnSpPr>
          <p:cNvPr id="67" name="直線コネクタ 66"/>
          <p:cNvCxnSpPr/>
          <p:nvPr/>
        </p:nvCxnSpPr>
        <p:spPr>
          <a:xfrm>
            <a:off x="9931628" y="2134822"/>
            <a:ext cx="0" cy="6742957"/>
          </a:xfrm>
          <a:prstGeom prst="line">
            <a:avLst/>
          </a:prstGeom>
          <a:ln w="1905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69" name="テキスト ボックス 68"/>
          <p:cNvSpPr txBox="1"/>
          <p:nvPr/>
        </p:nvSpPr>
        <p:spPr>
          <a:xfrm>
            <a:off x="2713757" y="8922117"/>
            <a:ext cx="357790" cy="461665"/>
          </a:xfrm>
          <a:prstGeom prst="rect">
            <a:avLst/>
          </a:prstGeom>
          <a:noFill/>
        </p:spPr>
        <p:txBody>
          <a:bodyPr wrap="none" rtlCol="0" anchor="t">
            <a:spAutoFit/>
          </a:bodyPr>
          <a:lstStyle/>
          <a:p>
            <a:pPr algn="ctr"/>
            <a:r>
              <a:rPr kumimoji="1" lang="en-US" altLang="ja-JP" sz="2400" dirty="0">
                <a:solidFill>
                  <a:schemeClr val="tx2">
                    <a:lumMod val="60000"/>
                    <a:lumOff val="40000"/>
                  </a:schemeClr>
                </a:solidFill>
              </a:rPr>
              <a:t>0</a:t>
            </a:r>
            <a:endParaRPr kumimoji="1" lang="ja-JP" altLang="en-US" sz="2400" dirty="0">
              <a:solidFill>
                <a:schemeClr val="tx2">
                  <a:lumMod val="60000"/>
                  <a:lumOff val="40000"/>
                </a:schemeClr>
              </a:solidFill>
            </a:endParaRPr>
          </a:p>
        </p:txBody>
      </p:sp>
      <p:sp>
        <p:nvSpPr>
          <p:cNvPr id="70" name="テキスト ボックス 69"/>
          <p:cNvSpPr txBox="1"/>
          <p:nvPr/>
        </p:nvSpPr>
        <p:spPr>
          <a:xfrm>
            <a:off x="6146683" y="8927515"/>
            <a:ext cx="530915" cy="461665"/>
          </a:xfrm>
          <a:prstGeom prst="rect">
            <a:avLst/>
          </a:prstGeom>
          <a:noFill/>
        </p:spPr>
        <p:txBody>
          <a:bodyPr wrap="none" rtlCol="0" anchor="t">
            <a:spAutoFit/>
          </a:bodyPr>
          <a:lstStyle/>
          <a:p>
            <a:pPr algn="ctr"/>
            <a:r>
              <a:rPr kumimoji="1" lang="en-US" altLang="ja-JP" sz="2400" dirty="0">
                <a:solidFill>
                  <a:schemeClr val="tx2">
                    <a:lumMod val="60000"/>
                    <a:lumOff val="40000"/>
                  </a:schemeClr>
                </a:solidFill>
              </a:rPr>
              <a:t>50</a:t>
            </a:r>
            <a:endParaRPr kumimoji="1" lang="ja-JP" altLang="en-US" sz="2400" dirty="0">
              <a:solidFill>
                <a:schemeClr val="tx2">
                  <a:lumMod val="60000"/>
                  <a:lumOff val="40000"/>
                </a:schemeClr>
              </a:solidFill>
            </a:endParaRPr>
          </a:p>
        </p:txBody>
      </p:sp>
      <p:sp>
        <p:nvSpPr>
          <p:cNvPr id="71" name="テキスト ボックス 70"/>
          <p:cNvSpPr txBox="1"/>
          <p:nvPr/>
        </p:nvSpPr>
        <p:spPr>
          <a:xfrm>
            <a:off x="9579609" y="8932011"/>
            <a:ext cx="704039" cy="461665"/>
          </a:xfrm>
          <a:prstGeom prst="rect">
            <a:avLst/>
          </a:prstGeom>
          <a:noFill/>
        </p:spPr>
        <p:txBody>
          <a:bodyPr wrap="none" rtlCol="0" anchor="t">
            <a:spAutoFit/>
          </a:bodyPr>
          <a:lstStyle/>
          <a:p>
            <a:pPr algn="ctr"/>
            <a:r>
              <a:rPr kumimoji="1" lang="en-US" altLang="ja-JP" sz="2400" dirty="0">
                <a:solidFill>
                  <a:schemeClr val="tx2">
                    <a:lumMod val="60000"/>
                    <a:lumOff val="40000"/>
                  </a:schemeClr>
                </a:solidFill>
              </a:rPr>
              <a:t>100</a:t>
            </a:r>
            <a:endParaRPr kumimoji="1" lang="ja-JP" altLang="en-US" sz="2400" dirty="0">
              <a:solidFill>
                <a:schemeClr val="tx2">
                  <a:lumMod val="60000"/>
                  <a:lumOff val="40000"/>
                </a:schemeClr>
              </a:solidFill>
            </a:endParaRPr>
          </a:p>
        </p:txBody>
      </p:sp>
      <p:sp>
        <p:nvSpPr>
          <p:cNvPr id="72" name="テキスト プレースホルダー 12"/>
          <p:cNvSpPr txBox="1">
            <a:spLocks/>
          </p:cNvSpPr>
          <p:nvPr/>
        </p:nvSpPr>
        <p:spPr>
          <a:xfrm>
            <a:off x="10480818" y="3945685"/>
            <a:ext cx="6630050" cy="1620835"/>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r>
              <a:rPr kumimoji="1" lang="en-US" altLang="ja-JP" dirty="0" err="1"/>
              <a:t>Nec</a:t>
            </a:r>
            <a:r>
              <a:rPr kumimoji="1" lang="en-US" altLang="ja-JP" dirty="0"/>
              <a:t> </a:t>
            </a:r>
            <a:r>
              <a:rPr kumimoji="1" lang="en-US" altLang="ja-JP" dirty="0" err="1"/>
              <a:t>amet</a:t>
            </a:r>
            <a:r>
              <a:rPr kumimoji="1" lang="en-US" altLang="ja-JP" dirty="0"/>
              <a:t> </a:t>
            </a:r>
            <a:r>
              <a:rPr kumimoji="1" lang="en-US" altLang="ja-JP" dirty="0" err="1"/>
              <a:t>urbanitas</a:t>
            </a:r>
            <a:r>
              <a:rPr kumimoji="1" lang="en-US" altLang="ja-JP" dirty="0"/>
              <a:t> </a:t>
            </a:r>
            <a:r>
              <a:rPr kumimoji="1" lang="en-US" altLang="ja-JP" dirty="0" err="1"/>
              <a:t>eu</a:t>
            </a:r>
            <a:r>
              <a:rPr kumimoji="1" lang="en-US" altLang="ja-JP" dirty="0"/>
              <a:t>, </a:t>
            </a:r>
            <a:r>
              <a:rPr kumimoji="1" lang="en-US" altLang="ja-JP" dirty="0" err="1"/>
              <a:t>pri</a:t>
            </a:r>
            <a:r>
              <a:rPr kumimoji="1" lang="en-US" altLang="ja-JP" dirty="0"/>
              <a:t> at semper </a:t>
            </a:r>
            <a:r>
              <a:rPr kumimoji="1" lang="en-US" altLang="ja-JP" dirty="0" err="1"/>
              <a:t>detracto</a:t>
            </a:r>
            <a:r>
              <a:rPr kumimoji="1" lang="en-US" altLang="ja-JP" dirty="0"/>
              <a:t> </a:t>
            </a:r>
            <a:r>
              <a:rPr kumimoji="1" lang="en-US" altLang="ja-JP" dirty="0" err="1"/>
              <a:t>signiferumque</a:t>
            </a:r>
            <a:r>
              <a:rPr kumimoji="1" lang="en-US" altLang="ja-JP" dirty="0"/>
              <a:t>.</a:t>
            </a:r>
            <a:endParaRPr kumimoji="1" lang="ja-JP" altLang="en-US" dirty="0"/>
          </a:p>
        </p:txBody>
      </p:sp>
      <p:sp>
        <p:nvSpPr>
          <p:cNvPr id="73" name="テキスト プレースホルダー 12"/>
          <p:cNvSpPr txBox="1">
            <a:spLocks/>
          </p:cNvSpPr>
          <p:nvPr/>
        </p:nvSpPr>
        <p:spPr>
          <a:xfrm>
            <a:off x="10480818" y="2869280"/>
            <a:ext cx="6630050" cy="747032"/>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6 main cities</a:t>
            </a:r>
            <a:endParaRPr kumimoji="1" lang="ja-JP" altLang="en-US" dirty="0"/>
          </a:p>
        </p:txBody>
      </p:sp>
      <p:sp>
        <p:nvSpPr>
          <p:cNvPr id="74" name="正方形/長方形 73"/>
          <p:cNvSpPr/>
          <p:nvPr/>
        </p:nvSpPr>
        <p:spPr>
          <a:xfrm>
            <a:off x="10577604" y="3721530"/>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txBox="1">
            <a:spLocks/>
          </p:cNvSpPr>
          <p:nvPr/>
        </p:nvSpPr>
        <p:spPr>
          <a:xfrm>
            <a:off x="10480818" y="6814596"/>
            <a:ext cx="6630050" cy="1620835"/>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err="1"/>
              <a:t>Sed</a:t>
            </a:r>
            <a:r>
              <a:rPr kumimoji="1" lang="en-US" altLang="ja-JP" dirty="0"/>
              <a:t> at </a:t>
            </a:r>
            <a:r>
              <a:rPr kumimoji="1" lang="en-US" altLang="ja-JP" dirty="0" err="1"/>
              <a:t>agam</a:t>
            </a:r>
            <a:r>
              <a:rPr kumimoji="1" lang="en-US" altLang="ja-JP" dirty="0"/>
              <a:t> </a:t>
            </a:r>
            <a:r>
              <a:rPr kumimoji="1" lang="en-US" altLang="ja-JP" dirty="0" err="1"/>
              <a:t>dignissim</a:t>
            </a:r>
            <a:r>
              <a:rPr kumimoji="1" lang="en-US" altLang="ja-JP" dirty="0"/>
              <a:t> </a:t>
            </a:r>
            <a:r>
              <a:rPr kumimoji="1" lang="en-US" altLang="ja-JP" dirty="0" err="1"/>
              <a:t>disputationi</a:t>
            </a:r>
            <a:r>
              <a:rPr kumimoji="1" lang="en-US" altLang="ja-JP" dirty="0"/>
              <a:t>, </a:t>
            </a:r>
            <a:r>
              <a:rPr kumimoji="1" lang="en-US" altLang="ja-JP" dirty="0" err="1"/>
              <a:t>nec</a:t>
            </a:r>
            <a:r>
              <a:rPr kumimoji="1" lang="en-US" altLang="ja-JP" dirty="0"/>
              <a:t> </a:t>
            </a:r>
            <a:r>
              <a:rPr kumimoji="1" lang="en-US" altLang="ja-JP" dirty="0" err="1"/>
              <a:t>erroribus</a:t>
            </a:r>
            <a:r>
              <a:rPr kumimoji="1" lang="en-US" altLang="ja-JP" dirty="0"/>
              <a:t> </a:t>
            </a:r>
            <a:r>
              <a:rPr kumimoji="1" lang="en-US" altLang="ja-JP" dirty="0" err="1"/>
              <a:t>maiestatis</a:t>
            </a:r>
            <a:r>
              <a:rPr kumimoji="1" lang="en-US" altLang="ja-JP" dirty="0"/>
              <a:t> </a:t>
            </a:r>
            <a:r>
              <a:rPr kumimoji="1" lang="en-US" altLang="ja-JP" dirty="0" err="1"/>
              <a:t>disputando</a:t>
            </a:r>
            <a:r>
              <a:rPr kumimoji="1" lang="en-US" altLang="ja-JP" dirty="0"/>
              <a:t> id. </a:t>
            </a:r>
            <a:r>
              <a:rPr kumimoji="1" lang="en-US" altLang="ja-JP" dirty="0" err="1"/>
              <a:t>Vel</a:t>
            </a:r>
            <a:r>
              <a:rPr kumimoji="1" lang="en-US" altLang="ja-JP" dirty="0"/>
              <a:t> tale </a:t>
            </a:r>
            <a:r>
              <a:rPr kumimoji="1" lang="en-US" altLang="ja-JP" dirty="0" err="1"/>
              <a:t>probo</a:t>
            </a:r>
            <a:r>
              <a:rPr kumimoji="1" lang="en-US" altLang="ja-JP" dirty="0"/>
              <a:t> </a:t>
            </a:r>
            <a:r>
              <a:rPr kumimoji="1" lang="en-US" altLang="ja-JP" dirty="0" err="1"/>
              <a:t>disputationi</a:t>
            </a:r>
            <a:r>
              <a:rPr kumimoji="1" lang="en-US" altLang="ja-JP" dirty="0"/>
              <a:t> in. Mea </a:t>
            </a:r>
            <a:r>
              <a:rPr kumimoji="1" lang="en-US" altLang="ja-JP" dirty="0" err="1"/>
              <a:t>aliquando</a:t>
            </a:r>
            <a:r>
              <a:rPr kumimoji="1" lang="en-US" altLang="ja-JP" dirty="0"/>
              <a:t> </a:t>
            </a:r>
            <a:r>
              <a:rPr kumimoji="1" lang="en-US" altLang="ja-JP" dirty="0" err="1"/>
              <a:t>elaboraret</a:t>
            </a:r>
            <a:r>
              <a:rPr kumimoji="1" lang="en-US" altLang="ja-JP" dirty="0"/>
              <a:t> </a:t>
            </a:r>
            <a:r>
              <a:rPr kumimoji="1" lang="en-US" altLang="ja-JP" dirty="0" err="1"/>
              <a:t>reprehendunt</a:t>
            </a:r>
            <a:r>
              <a:rPr kumimoji="1" lang="en-US" altLang="ja-JP" dirty="0"/>
              <a:t> in.</a:t>
            </a:r>
            <a:endParaRPr kumimoji="1" lang="ja-JP" altLang="en-US" dirty="0"/>
          </a:p>
        </p:txBody>
      </p:sp>
      <p:sp>
        <p:nvSpPr>
          <p:cNvPr id="76" name="テキスト プレースホルダー 12"/>
          <p:cNvSpPr txBox="1">
            <a:spLocks/>
          </p:cNvSpPr>
          <p:nvPr/>
        </p:nvSpPr>
        <p:spPr>
          <a:xfrm>
            <a:off x="10480818" y="5738191"/>
            <a:ext cx="6630050" cy="747032"/>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Next target </a:t>
            </a:r>
            <a:endParaRPr kumimoji="1" lang="ja-JP" altLang="en-US" dirty="0"/>
          </a:p>
        </p:txBody>
      </p:sp>
      <p:sp>
        <p:nvSpPr>
          <p:cNvPr id="77" name="正方形/長方形 76"/>
          <p:cNvSpPr/>
          <p:nvPr/>
        </p:nvSpPr>
        <p:spPr>
          <a:xfrm>
            <a:off x="10577604" y="659044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p:cNvCxnSpPr/>
          <p:nvPr/>
        </p:nvCxnSpPr>
        <p:spPr>
          <a:xfrm>
            <a:off x="2892652" y="2134822"/>
            <a:ext cx="0" cy="6742957"/>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66975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486">
        <p15:prstTrans prst="pageCurlSingle"/>
      </p:transition>
    </mc:Choice>
    <mc:Fallback xmlns="">
      <p:transition spd="slow" advTm="948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750" fill="hold"/>
                                        <p:tgtEl>
                                          <p:spTgt spid="16"/>
                                        </p:tgtEl>
                                        <p:attrNameLst>
                                          <p:attrName>ppt_x</p:attrName>
                                        </p:attrNameLst>
                                      </p:cBhvr>
                                      <p:tavLst>
                                        <p:tav tm="0">
                                          <p:val>
                                            <p:strVal val="0-#ppt_w/2"/>
                                          </p:val>
                                        </p:tav>
                                        <p:tav tm="100000">
                                          <p:val>
                                            <p:strVal val="#ppt_x"/>
                                          </p:val>
                                        </p:tav>
                                      </p:tavLst>
                                    </p:anim>
                                    <p:anim calcmode="lin" valueType="num">
                                      <p:cBhvr additive="base">
                                        <p:cTn id="8" dur="75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69"/>
                                        </p:tgtEl>
                                        <p:attrNameLst>
                                          <p:attrName>style.visibility</p:attrName>
                                        </p:attrNameLst>
                                      </p:cBhvr>
                                      <p:to>
                                        <p:strVal val="visible"/>
                                      </p:to>
                                    </p:set>
                                    <p:anim calcmode="lin" valueType="num">
                                      <p:cBhvr additive="base">
                                        <p:cTn id="11" dur="750" fill="hold"/>
                                        <p:tgtEl>
                                          <p:spTgt spid="69"/>
                                        </p:tgtEl>
                                        <p:attrNameLst>
                                          <p:attrName>ppt_x</p:attrName>
                                        </p:attrNameLst>
                                      </p:cBhvr>
                                      <p:tavLst>
                                        <p:tav tm="0">
                                          <p:val>
                                            <p:strVal val="0-#ppt_w/2"/>
                                          </p:val>
                                        </p:tav>
                                        <p:tav tm="100000">
                                          <p:val>
                                            <p:strVal val="#ppt_x"/>
                                          </p:val>
                                        </p:tav>
                                      </p:tavLst>
                                    </p:anim>
                                    <p:anim calcmode="lin" valueType="num">
                                      <p:cBhvr additive="base">
                                        <p:cTn id="12" dur="750" fill="hold"/>
                                        <p:tgtEl>
                                          <p:spTgt spid="69"/>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750" fill="hold"/>
                                        <p:tgtEl>
                                          <p:spTgt spid="70"/>
                                        </p:tgtEl>
                                        <p:attrNameLst>
                                          <p:attrName>ppt_x</p:attrName>
                                        </p:attrNameLst>
                                      </p:cBhvr>
                                      <p:tavLst>
                                        <p:tav tm="0">
                                          <p:val>
                                            <p:strVal val="0-#ppt_w/2"/>
                                          </p:val>
                                        </p:tav>
                                        <p:tav tm="100000">
                                          <p:val>
                                            <p:strVal val="#ppt_x"/>
                                          </p:val>
                                        </p:tav>
                                      </p:tavLst>
                                    </p:anim>
                                    <p:anim calcmode="lin" valueType="num">
                                      <p:cBhvr additive="base">
                                        <p:cTn id="16" dur="750" fill="hold"/>
                                        <p:tgtEl>
                                          <p:spTgt spid="70"/>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additive="base">
                                        <p:cTn id="19" dur="750" fill="hold"/>
                                        <p:tgtEl>
                                          <p:spTgt spid="68"/>
                                        </p:tgtEl>
                                        <p:attrNameLst>
                                          <p:attrName>ppt_x</p:attrName>
                                        </p:attrNameLst>
                                      </p:cBhvr>
                                      <p:tavLst>
                                        <p:tav tm="0">
                                          <p:val>
                                            <p:strVal val="0-#ppt_w/2"/>
                                          </p:val>
                                        </p:tav>
                                        <p:tav tm="100000">
                                          <p:val>
                                            <p:strVal val="#ppt_x"/>
                                          </p:val>
                                        </p:tav>
                                      </p:tavLst>
                                    </p:anim>
                                    <p:anim calcmode="lin" valueType="num">
                                      <p:cBhvr additive="base">
                                        <p:cTn id="20" dur="750" fill="hold"/>
                                        <p:tgtEl>
                                          <p:spTgt spid="68"/>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0"/>
                                  </p:stCondLst>
                                  <p:childTnLst>
                                    <p:set>
                                      <p:cBhvr>
                                        <p:cTn id="22" dur="1" fill="hold">
                                          <p:stCondLst>
                                            <p:cond delay="0"/>
                                          </p:stCondLst>
                                        </p:cTn>
                                        <p:tgtEl>
                                          <p:spTgt spid="67"/>
                                        </p:tgtEl>
                                        <p:attrNameLst>
                                          <p:attrName>style.visibility</p:attrName>
                                        </p:attrNameLst>
                                      </p:cBhvr>
                                      <p:to>
                                        <p:strVal val="visible"/>
                                      </p:to>
                                    </p:set>
                                    <p:anim calcmode="lin" valueType="num">
                                      <p:cBhvr additive="base">
                                        <p:cTn id="23" dur="750" fill="hold"/>
                                        <p:tgtEl>
                                          <p:spTgt spid="67"/>
                                        </p:tgtEl>
                                        <p:attrNameLst>
                                          <p:attrName>ppt_x</p:attrName>
                                        </p:attrNameLst>
                                      </p:cBhvr>
                                      <p:tavLst>
                                        <p:tav tm="0">
                                          <p:val>
                                            <p:strVal val="0-#ppt_w/2"/>
                                          </p:val>
                                        </p:tav>
                                        <p:tav tm="100000">
                                          <p:val>
                                            <p:strVal val="#ppt_x"/>
                                          </p:val>
                                        </p:tav>
                                      </p:tavLst>
                                    </p:anim>
                                    <p:anim calcmode="lin" valueType="num">
                                      <p:cBhvr additive="base">
                                        <p:cTn id="24" dur="750" fill="hold"/>
                                        <p:tgtEl>
                                          <p:spTgt spid="67"/>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0"/>
                                  </p:stCondLst>
                                  <p:childTnLst>
                                    <p:set>
                                      <p:cBhvr>
                                        <p:cTn id="26" dur="1" fill="hold">
                                          <p:stCondLst>
                                            <p:cond delay="0"/>
                                          </p:stCondLst>
                                        </p:cTn>
                                        <p:tgtEl>
                                          <p:spTgt spid="71"/>
                                        </p:tgtEl>
                                        <p:attrNameLst>
                                          <p:attrName>style.visibility</p:attrName>
                                        </p:attrNameLst>
                                      </p:cBhvr>
                                      <p:to>
                                        <p:strVal val="visible"/>
                                      </p:to>
                                    </p:set>
                                    <p:anim calcmode="lin" valueType="num">
                                      <p:cBhvr additive="base">
                                        <p:cTn id="27" dur="750" fill="hold"/>
                                        <p:tgtEl>
                                          <p:spTgt spid="71"/>
                                        </p:tgtEl>
                                        <p:attrNameLst>
                                          <p:attrName>ppt_x</p:attrName>
                                        </p:attrNameLst>
                                      </p:cBhvr>
                                      <p:tavLst>
                                        <p:tav tm="0">
                                          <p:val>
                                            <p:strVal val="0-#ppt_w/2"/>
                                          </p:val>
                                        </p:tav>
                                        <p:tav tm="100000">
                                          <p:val>
                                            <p:strVal val="#ppt_x"/>
                                          </p:val>
                                        </p:tav>
                                      </p:tavLst>
                                    </p:anim>
                                    <p:anim calcmode="lin" valueType="num">
                                      <p:cBhvr additive="base">
                                        <p:cTn id="28" dur="750" fill="hold"/>
                                        <p:tgtEl>
                                          <p:spTgt spid="71"/>
                                        </p:tgtEl>
                                        <p:attrNameLst>
                                          <p:attrName>ppt_y</p:attrName>
                                        </p:attrNameLst>
                                      </p:cBhvr>
                                      <p:tavLst>
                                        <p:tav tm="0">
                                          <p:val>
                                            <p:strVal val="#ppt_y"/>
                                          </p:val>
                                        </p:tav>
                                        <p:tav tm="100000">
                                          <p:val>
                                            <p:strVal val="#ppt_y"/>
                                          </p:val>
                                        </p:tav>
                                      </p:tavLst>
                                    </p:anim>
                                  </p:childTnLst>
                                </p:cTn>
                              </p:par>
                              <p:par>
                                <p:cTn id="29" presetID="2" presetClass="entr" presetSubtype="1" decel="100000" fill="hold" grpId="0" nodeType="withEffect">
                                  <p:stCondLst>
                                    <p:cond delay="250"/>
                                  </p:stCondLst>
                                  <p:childTnLst>
                                    <p:set>
                                      <p:cBhvr>
                                        <p:cTn id="30" dur="1" fill="hold">
                                          <p:stCondLst>
                                            <p:cond delay="0"/>
                                          </p:stCondLst>
                                        </p:cTn>
                                        <p:tgtEl>
                                          <p:spTgt spid="61"/>
                                        </p:tgtEl>
                                        <p:attrNameLst>
                                          <p:attrName>style.visibility</p:attrName>
                                        </p:attrNameLst>
                                      </p:cBhvr>
                                      <p:to>
                                        <p:strVal val="visible"/>
                                      </p:to>
                                    </p:set>
                                    <p:anim calcmode="lin" valueType="num">
                                      <p:cBhvr additive="base">
                                        <p:cTn id="31" dur="750" fill="hold"/>
                                        <p:tgtEl>
                                          <p:spTgt spid="61"/>
                                        </p:tgtEl>
                                        <p:attrNameLst>
                                          <p:attrName>ppt_x</p:attrName>
                                        </p:attrNameLst>
                                      </p:cBhvr>
                                      <p:tavLst>
                                        <p:tav tm="0">
                                          <p:val>
                                            <p:strVal val="#ppt_x"/>
                                          </p:val>
                                        </p:tav>
                                        <p:tav tm="100000">
                                          <p:val>
                                            <p:strVal val="#ppt_x"/>
                                          </p:val>
                                        </p:tav>
                                      </p:tavLst>
                                    </p:anim>
                                    <p:anim calcmode="lin" valueType="num">
                                      <p:cBhvr additive="base">
                                        <p:cTn id="32" dur="750" fill="hold"/>
                                        <p:tgtEl>
                                          <p:spTgt spid="61"/>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0" nodeType="withEffect">
                                  <p:stCondLst>
                                    <p:cond delay="250"/>
                                  </p:stCondLst>
                                  <p:childTnLst>
                                    <p:set>
                                      <p:cBhvr>
                                        <p:cTn id="34" dur="1" fill="hold">
                                          <p:stCondLst>
                                            <p:cond delay="0"/>
                                          </p:stCondLst>
                                        </p:cTn>
                                        <p:tgtEl>
                                          <p:spTgt spid="49"/>
                                        </p:tgtEl>
                                        <p:attrNameLst>
                                          <p:attrName>style.visibility</p:attrName>
                                        </p:attrNameLst>
                                      </p:cBhvr>
                                      <p:to>
                                        <p:strVal val="visible"/>
                                      </p:to>
                                    </p:set>
                                    <p:anim calcmode="lin" valueType="num">
                                      <p:cBhvr additive="base">
                                        <p:cTn id="35" dur="750" fill="hold"/>
                                        <p:tgtEl>
                                          <p:spTgt spid="49"/>
                                        </p:tgtEl>
                                        <p:attrNameLst>
                                          <p:attrName>ppt_x</p:attrName>
                                        </p:attrNameLst>
                                      </p:cBhvr>
                                      <p:tavLst>
                                        <p:tav tm="0">
                                          <p:val>
                                            <p:strVal val="#ppt_x"/>
                                          </p:val>
                                        </p:tav>
                                        <p:tav tm="100000">
                                          <p:val>
                                            <p:strVal val="#ppt_x"/>
                                          </p:val>
                                        </p:tav>
                                      </p:tavLst>
                                    </p:anim>
                                    <p:anim calcmode="lin" valueType="num">
                                      <p:cBhvr additive="base">
                                        <p:cTn id="36" dur="750" fill="hold"/>
                                        <p:tgtEl>
                                          <p:spTgt spid="49"/>
                                        </p:tgtEl>
                                        <p:attrNameLst>
                                          <p:attrName>ppt_y</p:attrName>
                                        </p:attrNameLst>
                                      </p:cBhvr>
                                      <p:tavLst>
                                        <p:tav tm="0">
                                          <p:val>
                                            <p:strVal val="0-#ppt_h/2"/>
                                          </p:val>
                                        </p:tav>
                                        <p:tav tm="100000">
                                          <p:val>
                                            <p:strVal val="#ppt_y"/>
                                          </p:val>
                                        </p:tav>
                                      </p:tavLst>
                                    </p:anim>
                                  </p:childTnLst>
                                </p:cTn>
                              </p:par>
                              <p:par>
                                <p:cTn id="37" presetID="2" presetClass="entr" presetSubtype="1" decel="100000" fill="hold" grpId="0" nodeType="withEffect">
                                  <p:stCondLst>
                                    <p:cond delay="250"/>
                                  </p:stCondLst>
                                  <p:childTnLst>
                                    <p:set>
                                      <p:cBhvr>
                                        <p:cTn id="38" dur="1" fill="hold">
                                          <p:stCondLst>
                                            <p:cond delay="0"/>
                                          </p:stCondLst>
                                        </p:cTn>
                                        <p:tgtEl>
                                          <p:spTgt spid="63"/>
                                        </p:tgtEl>
                                        <p:attrNameLst>
                                          <p:attrName>style.visibility</p:attrName>
                                        </p:attrNameLst>
                                      </p:cBhvr>
                                      <p:to>
                                        <p:strVal val="visible"/>
                                      </p:to>
                                    </p:set>
                                    <p:anim calcmode="lin" valueType="num">
                                      <p:cBhvr additive="base">
                                        <p:cTn id="39" dur="750" fill="hold"/>
                                        <p:tgtEl>
                                          <p:spTgt spid="63"/>
                                        </p:tgtEl>
                                        <p:attrNameLst>
                                          <p:attrName>ppt_x</p:attrName>
                                        </p:attrNameLst>
                                      </p:cBhvr>
                                      <p:tavLst>
                                        <p:tav tm="0">
                                          <p:val>
                                            <p:strVal val="#ppt_x"/>
                                          </p:val>
                                        </p:tav>
                                        <p:tav tm="100000">
                                          <p:val>
                                            <p:strVal val="#ppt_x"/>
                                          </p:val>
                                        </p:tav>
                                      </p:tavLst>
                                    </p:anim>
                                    <p:anim calcmode="lin" valueType="num">
                                      <p:cBhvr additive="base">
                                        <p:cTn id="40" dur="750" fill="hold"/>
                                        <p:tgtEl>
                                          <p:spTgt spid="63"/>
                                        </p:tgtEl>
                                        <p:attrNameLst>
                                          <p:attrName>ppt_y</p:attrName>
                                        </p:attrNameLst>
                                      </p:cBhvr>
                                      <p:tavLst>
                                        <p:tav tm="0">
                                          <p:val>
                                            <p:strVal val="0-#ppt_h/2"/>
                                          </p:val>
                                        </p:tav>
                                        <p:tav tm="100000">
                                          <p:val>
                                            <p:strVal val="#ppt_y"/>
                                          </p:val>
                                        </p:tav>
                                      </p:tavLst>
                                    </p:anim>
                                  </p:childTnLst>
                                </p:cTn>
                              </p:par>
                              <p:par>
                                <p:cTn id="41" presetID="2" presetClass="entr" presetSubtype="1" decel="100000" fill="hold" grpId="0" nodeType="withEffect">
                                  <p:stCondLst>
                                    <p:cond delay="25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750" fill="hold"/>
                                        <p:tgtEl>
                                          <p:spTgt spid="18"/>
                                        </p:tgtEl>
                                        <p:attrNameLst>
                                          <p:attrName>ppt_x</p:attrName>
                                        </p:attrNameLst>
                                      </p:cBhvr>
                                      <p:tavLst>
                                        <p:tav tm="0">
                                          <p:val>
                                            <p:strVal val="#ppt_x"/>
                                          </p:val>
                                        </p:tav>
                                        <p:tav tm="100000">
                                          <p:val>
                                            <p:strVal val="#ppt_x"/>
                                          </p:val>
                                        </p:tav>
                                      </p:tavLst>
                                    </p:anim>
                                    <p:anim calcmode="lin" valueType="num">
                                      <p:cBhvr additive="base">
                                        <p:cTn id="44" dur="750" fill="hold"/>
                                        <p:tgtEl>
                                          <p:spTgt spid="18"/>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250"/>
                                  </p:stCondLst>
                                  <p:childTnLst>
                                    <p:set>
                                      <p:cBhvr>
                                        <p:cTn id="46" dur="1" fill="hold">
                                          <p:stCondLst>
                                            <p:cond delay="0"/>
                                          </p:stCondLst>
                                        </p:cTn>
                                        <p:tgtEl>
                                          <p:spTgt spid="64"/>
                                        </p:tgtEl>
                                        <p:attrNameLst>
                                          <p:attrName>style.visibility</p:attrName>
                                        </p:attrNameLst>
                                      </p:cBhvr>
                                      <p:to>
                                        <p:strVal val="visible"/>
                                      </p:to>
                                    </p:set>
                                    <p:anim calcmode="lin" valueType="num">
                                      <p:cBhvr additive="base">
                                        <p:cTn id="47" dur="750" fill="hold"/>
                                        <p:tgtEl>
                                          <p:spTgt spid="64"/>
                                        </p:tgtEl>
                                        <p:attrNameLst>
                                          <p:attrName>ppt_x</p:attrName>
                                        </p:attrNameLst>
                                      </p:cBhvr>
                                      <p:tavLst>
                                        <p:tav tm="0">
                                          <p:val>
                                            <p:strVal val="#ppt_x"/>
                                          </p:val>
                                        </p:tav>
                                        <p:tav tm="100000">
                                          <p:val>
                                            <p:strVal val="#ppt_x"/>
                                          </p:val>
                                        </p:tav>
                                      </p:tavLst>
                                    </p:anim>
                                    <p:anim calcmode="lin" valueType="num">
                                      <p:cBhvr additive="base">
                                        <p:cTn id="48" dur="750" fill="hold"/>
                                        <p:tgtEl>
                                          <p:spTgt spid="64"/>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25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750" fill="hold"/>
                                        <p:tgtEl>
                                          <p:spTgt spid="29"/>
                                        </p:tgtEl>
                                        <p:attrNameLst>
                                          <p:attrName>ppt_x</p:attrName>
                                        </p:attrNameLst>
                                      </p:cBhvr>
                                      <p:tavLst>
                                        <p:tav tm="0">
                                          <p:val>
                                            <p:strVal val="#ppt_x"/>
                                          </p:val>
                                        </p:tav>
                                        <p:tav tm="100000">
                                          <p:val>
                                            <p:strVal val="#ppt_x"/>
                                          </p:val>
                                        </p:tav>
                                      </p:tavLst>
                                    </p:anim>
                                    <p:anim calcmode="lin" valueType="num">
                                      <p:cBhvr additive="base">
                                        <p:cTn id="52" dur="750" fill="hold"/>
                                        <p:tgtEl>
                                          <p:spTgt spid="2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25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750" fill="hold"/>
                                        <p:tgtEl>
                                          <p:spTgt spid="65"/>
                                        </p:tgtEl>
                                        <p:attrNameLst>
                                          <p:attrName>ppt_x</p:attrName>
                                        </p:attrNameLst>
                                      </p:cBhvr>
                                      <p:tavLst>
                                        <p:tav tm="0">
                                          <p:val>
                                            <p:strVal val="#ppt_x"/>
                                          </p:val>
                                        </p:tav>
                                        <p:tav tm="100000">
                                          <p:val>
                                            <p:strVal val="#ppt_x"/>
                                          </p:val>
                                        </p:tav>
                                      </p:tavLst>
                                    </p:anim>
                                    <p:anim calcmode="lin" valueType="num">
                                      <p:cBhvr additive="base">
                                        <p:cTn id="56" dur="750" fill="hold"/>
                                        <p:tgtEl>
                                          <p:spTgt spid="65"/>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34"/>
                                        </p:tgtEl>
                                        <p:attrNameLst>
                                          <p:attrName>style.visibility</p:attrName>
                                        </p:attrNameLst>
                                      </p:cBhvr>
                                      <p:to>
                                        <p:strVal val="visible"/>
                                      </p:to>
                                    </p:set>
                                    <p:anim calcmode="lin" valueType="num">
                                      <p:cBhvr additive="base">
                                        <p:cTn id="59" dur="750" fill="hold"/>
                                        <p:tgtEl>
                                          <p:spTgt spid="34"/>
                                        </p:tgtEl>
                                        <p:attrNameLst>
                                          <p:attrName>ppt_x</p:attrName>
                                        </p:attrNameLst>
                                      </p:cBhvr>
                                      <p:tavLst>
                                        <p:tav tm="0">
                                          <p:val>
                                            <p:strVal val="#ppt_x"/>
                                          </p:val>
                                        </p:tav>
                                        <p:tav tm="100000">
                                          <p:val>
                                            <p:strVal val="#ppt_x"/>
                                          </p:val>
                                        </p:tav>
                                      </p:tavLst>
                                    </p:anim>
                                    <p:anim calcmode="lin" valueType="num">
                                      <p:cBhvr additive="base">
                                        <p:cTn id="60" dur="750" fill="hold"/>
                                        <p:tgtEl>
                                          <p:spTgt spid="34"/>
                                        </p:tgtEl>
                                        <p:attrNameLst>
                                          <p:attrName>ppt_y</p:attrName>
                                        </p:attrNameLst>
                                      </p:cBhvr>
                                      <p:tavLst>
                                        <p:tav tm="0">
                                          <p:val>
                                            <p:strVal val="0-#ppt_h/2"/>
                                          </p:val>
                                        </p:tav>
                                        <p:tav tm="100000">
                                          <p:val>
                                            <p:strVal val="#ppt_y"/>
                                          </p:val>
                                        </p:tav>
                                      </p:tavLst>
                                    </p:anim>
                                  </p:childTnLst>
                                </p:cTn>
                              </p:par>
                              <p:par>
                                <p:cTn id="61" presetID="2" presetClass="entr" presetSubtype="1" decel="100000" fill="hold" grpId="0" nodeType="withEffect">
                                  <p:stCondLst>
                                    <p:cond delay="250"/>
                                  </p:stCondLst>
                                  <p:childTnLst>
                                    <p:set>
                                      <p:cBhvr>
                                        <p:cTn id="62" dur="1" fill="hold">
                                          <p:stCondLst>
                                            <p:cond delay="0"/>
                                          </p:stCondLst>
                                        </p:cTn>
                                        <p:tgtEl>
                                          <p:spTgt spid="62"/>
                                        </p:tgtEl>
                                        <p:attrNameLst>
                                          <p:attrName>style.visibility</p:attrName>
                                        </p:attrNameLst>
                                      </p:cBhvr>
                                      <p:to>
                                        <p:strVal val="visible"/>
                                      </p:to>
                                    </p:set>
                                    <p:anim calcmode="lin" valueType="num">
                                      <p:cBhvr additive="base">
                                        <p:cTn id="63" dur="750" fill="hold"/>
                                        <p:tgtEl>
                                          <p:spTgt spid="62"/>
                                        </p:tgtEl>
                                        <p:attrNameLst>
                                          <p:attrName>ppt_x</p:attrName>
                                        </p:attrNameLst>
                                      </p:cBhvr>
                                      <p:tavLst>
                                        <p:tav tm="0">
                                          <p:val>
                                            <p:strVal val="#ppt_x"/>
                                          </p:val>
                                        </p:tav>
                                        <p:tav tm="100000">
                                          <p:val>
                                            <p:strVal val="#ppt_x"/>
                                          </p:val>
                                        </p:tav>
                                      </p:tavLst>
                                    </p:anim>
                                    <p:anim calcmode="lin" valueType="num">
                                      <p:cBhvr additive="base">
                                        <p:cTn id="64" dur="750" fill="hold"/>
                                        <p:tgtEl>
                                          <p:spTgt spid="62"/>
                                        </p:tgtEl>
                                        <p:attrNameLst>
                                          <p:attrName>ppt_y</p:attrName>
                                        </p:attrNameLst>
                                      </p:cBhvr>
                                      <p:tavLst>
                                        <p:tav tm="0">
                                          <p:val>
                                            <p:strVal val="0-#ppt_h/2"/>
                                          </p:val>
                                        </p:tav>
                                        <p:tav tm="100000">
                                          <p:val>
                                            <p:strVal val="#ppt_y"/>
                                          </p:val>
                                        </p:tav>
                                      </p:tavLst>
                                    </p:anim>
                                  </p:childTnLst>
                                </p:cTn>
                              </p:par>
                              <p:par>
                                <p:cTn id="65" presetID="2" presetClass="entr" presetSubtype="1" decel="100000" fill="hold" grpId="0" nodeType="withEffect">
                                  <p:stCondLst>
                                    <p:cond delay="25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750" fill="hold"/>
                                        <p:tgtEl>
                                          <p:spTgt spid="39"/>
                                        </p:tgtEl>
                                        <p:attrNameLst>
                                          <p:attrName>ppt_x</p:attrName>
                                        </p:attrNameLst>
                                      </p:cBhvr>
                                      <p:tavLst>
                                        <p:tav tm="0">
                                          <p:val>
                                            <p:strVal val="#ppt_x"/>
                                          </p:val>
                                        </p:tav>
                                        <p:tav tm="100000">
                                          <p:val>
                                            <p:strVal val="#ppt_x"/>
                                          </p:val>
                                        </p:tav>
                                      </p:tavLst>
                                    </p:anim>
                                    <p:anim calcmode="lin" valueType="num">
                                      <p:cBhvr additive="base">
                                        <p:cTn id="68" dur="750" fill="hold"/>
                                        <p:tgtEl>
                                          <p:spTgt spid="39"/>
                                        </p:tgtEl>
                                        <p:attrNameLst>
                                          <p:attrName>ppt_y</p:attrName>
                                        </p:attrNameLst>
                                      </p:cBhvr>
                                      <p:tavLst>
                                        <p:tav tm="0">
                                          <p:val>
                                            <p:strVal val="0-#ppt_h/2"/>
                                          </p:val>
                                        </p:tav>
                                        <p:tav tm="100000">
                                          <p:val>
                                            <p:strVal val="#ppt_y"/>
                                          </p:val>
                                        </p:tav>
                                      </p:tavLst>
                                    </p:anim>
                                  </p:childTnLst>
                                </p:cTn>
                              </p:par>
                              <p:par>
                                <p:cTn id="69" presetID="2" presetClass="entr" presetSubtype="1" decel="100000" fill="hold" grpId="0" nodeType="withEffect">
                                  <p:stCondLst>
                                    <p:cond delay="250"/>
                                  </p:stCondLst>
                                  <p:childTnLst>
                                    <p:set>
                                      <p:cBhvr>
                                        <p:cTn id="70" dur="1" fill="hold">
                                          <p:stCondLst>
                                            <p:cond delay="0"/>
                                          </p:stCondLst>
                                        </p:cTn>
                                        <p:tgtEl>
                                          <p:spTgt spid="66"/>
                                        </p:tgtEl>
                                        <p:attrNameLst>
                                          <p:attrName>style.visibility</p:attrName>
                                        </p:attrNameLst>
                                      </p:cBhvr>
                                      <p:to>
                                        <p:strVal val="visible"/>
                                      </p:to>
                                    </p:set>
                                    <p:anim calcmode="lin" valueType="num">
                                      <p:cBhvr additive="base">
                                        <p:cTn id="71" dur="750" fill="hold"/>
                                        <p:tgtEl>
                                          <p:spTgt spid="66"/>
                                        </p:tgtEl>
                                        <p:attrNameLst>
                                          <p:attrName>ppt_x</p:attrName>
                                        </p:attrNameLst>
                                      </p:cBhvr>
                                      <p:tavLst>
                                        <p:tav tm="0">
                                          <p:val>
                                            <p:strVal val="#ppt_x"/>
                                          </p:val>
                                        </p:tav>
                                        <p:tav tm="100000">
                                          <p:val>
                                            <p:strVal val="#ppt_x"/>
                                          </p:val>
                                        </p:tav>
                                      </p:tavLst>
                                    </p:anim>
                                    <p:anim calcmode="lin" valueType="num">
                                      <p:cBhvr additive="base">
                                        <p:cTn id="72" dur="750" fill="hold"/>
                                        <p:tgtEl>
                                          <p:spTgt spid="66"/>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250"/>
                                  </p:stCondLst>
                                  <p:childTnLst>
                                    <p:set>
                                      <p:cBhvr>
                                        <p:cTn id="74" dur="1" fill="hold">
                                          <p:stCondLst>
                                            <p:cond delay="0"/>
                                          </p:stCondLst>
                                        </p:cTn>
                                        <p:tgtEl>
                                          <p:spTgt spid="44"/>
                                        </p:tgtEl>
                                        <p:attrNameLst>
                                          <p:attrName>style.visibility</p:attrName>
                                        </p:attrNameLst>
                                      </p:cBhvr>
                                      <p:to>
                                        <p:strVal val="visible"/>
                                      </p:to>
                                    </p:set>
                                    <p:anim calcmode="lin" valueType="num">
                                      <p:cBhvr additive="base">
                                        <p:cTn id="75" dur="750" fill="hold"/>
                                        <p:tgtEl>
                                          <p:spTgt spid="44"/>
                                        </p:tgtEl>
                                        <p:attrNameLst>
                                          <p:attrName>ppt_x</p:attrName>
                                        </p:attrNameLst>
                                      </p:cBhvr>
                                      <p:tavLst>
                                        <p:tav tm="0">
                                          <p:val>
                                            <p:strVal val="#ppt_x"/>
                                          </p:val>
                                        </p:tav>
                                        <p:tav tm="100000">
                                          <p:val>
                                            <p:strVal val="#ppt_x"/>
                                          </p:val>
                                        </p:tav>
                                      </p:tavLst>
                                    </p:anim>
                                    <p:anim calcmode="lin" valueType="num">
                                      <p:cBhvr additive="base">
                                        <p:cTn id="76" dur="750" fill="hold"/>
                                        <p:tgtEl>
                                          <p:spTgt spid="44"/>
                                        </p:tgtEl>
                                        <p:attrNameLst>
                                          <p:attrName>ppt_y</p:attrName>
                                        </p:attrNameLst>
                                      </p:cBhvr>
                                      <p:tavLst>
                                        <p:tav tm="0">
                                          <p:val>
                                            <p:strVal val="0-#ppt_h/2"/>
                                          </p:val>
                                        </p:tav>
                                        <p:tav tm="100000">
                                          <p:val>
                                            <p:strVal val="#ppt_y"/>
                                          </p:val>
                                        </p:tav>
                                      </p:tavLst>
                                    </p:anim>
                                  </p:childTnLst>
                                </p:cTn>
                              </p:par>
                            </p:childTnLst>
                          </p:cTn>
                        </p:par>
                        <p:par>
                          <p:cTn id="77" fill="hold">
                            <p:stCondLst>
                              <p:cond delay="1000"/>
                            </p:stCondLst>
                            <p:childTnLst>
                              <p:par>
                                <p:cTn id="78" presetID="2" presetClass="entr" presetSubtype="8" decel="100000" fill="hold" nodeType="afterEffect">
                                  <p:stCondLst>
                                    <p:cond delay="0"/>
                                  </p:stCondLst>
                                  <p:childTnLst>
                                    <p:set>
                                      <p:cBhvr>
                                        <p:cTn id="79" dur="1" fill="hold">
                                          <p:stCondLst>
                                            <p:cond delay="0"/>
                                          </p:stCondLst>
                                        </p:cTn>
                                        <p:tgtEl>
                                          <p:spTgt spid="51"/>
                                        </p:tgtEl>
                                        <p:attrNameLst>
                                          <p:attrName>style.visibility</p:attrName>
                                        </p:attrNameLst>
                                      </p:cBhvr>
                                      <p:to>
                                        <p:strVal val="visible"/>
                                      </p:to>
                                    </p:set>
                                    <p:anim calcmode="lin" valueType="num">
                                      <p:cBhvr additive="base">
                                        <p:cTn id="80" dur="750" fill="hold"/>
                                        <p:tgtEl>
                                          <p:spTgt spid="51"/>
                                        </p:tgtEl>
                                        <p:attrNameLst>
                                          <p:attrName>ppt_x</p:attrName>
                                        </p:attrNameLst>
                                      </p:cBhvr>
                                      <p:tavLst>
                                        <p:tav tm="0">
                                          <p:val>
                                            <p:strVal val="0-#ppt_w/2"/>
                                          </p:val>
                                        </p:tav>
                                        <p:tav tm="100000">
                                          <p:val>
                                            <p:strVal val="#ppt_x"/>
                                          </p:val>
                                        </p:tav>
                                      </p:tavLst>
                                    </p:anim>
                                    <p:anim calcmode="lin" valueType="num">
                                      <p:cBhvr additive="base">
                                        <p:cTn id="81" dur="750" fill="hold"/>
                                        <p:tgtEl>
                                          <p:spTgt spid="51"/>
                                        </p:tgtEl>
                                        <p:attrNameLst>
                                          <p:attrName>ppt_y</p:attrName>
                                        </p:attrNameLst>
                                      </p:cBhvr>
                                      <p:tavLst>
                                        <p:tav tm="0">
                                          <p:val>
                                            <p:strVal val="#ppt_y"/>
                                          </p:val>
                                        </p:tav>
                                        <p:tav tm="100000">
                                          <p:val>
                                            <p:strVal val="#ppt_y"/>
                                          </p:val>
                                        </p:tav>
                                      </p:tavLst>
                                    </p:anim>
                                  </p:childTnLst>
                                </p:cTn>
                              </p:par>
                              <p:par>
                                <p:cTn id="82" presetID="10" presetClass="entr" presetSubtype="0" fill="hold" nodeType="with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fade">
                                      <p:cBhvr>
                                        <p:cTn id="84" dur="750"/>
                                        <p:tgtEl>
                                          <p:spTgt spid="51"/>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50"/>
                                        </p:tgtEl>
                                        <p:attrNameLst>
                                          <p:attrName>style.visibility</p:attrName>
                                        </p:attrNameLst>
                                      </p:cBhvr>
                                      <p:to>
                                        <p:strVal val="visible"/>
                                      </p:to>
                                    </p:set>
                                    <p:animEffect transition="in" filter="wipe(left)">
                                      <p:cBhvr>
                                        <p:cTn id="87" dur="750"/>
                                        <p:tgtEl>
                                          <p:spTgt spid="50"/>
                                        </p:tgtEl>
                                      </p:cBhvr>
                                    </p:animEffect>
                                  </p:childTnLst>
                                </p:cTn>
                              </p:par>
                            </p:childTnLst>
                          </p:cTn>
                        </p:par>
                        <p:par>
                          <p:cTn id="88" fill="hold">
                            <p:stCondLst>
                              <p:cond delay="1750"/>
                            </p:stCondLst>
                            <p:childTnLst>
                              <p:par>
                                <p:cTn id="89" presetID="2" presetClass="entr" presetSubtype="8" decel="100000" fill="hold" nodeType="afterEffect">
                                  <p:stCondLst>
                                    <p:cond delay="0"/>
                                  </p:stCondLst>
                                  <p:childTnLst>
                                    <p:set>
                                      <p:cBhvr>
                                        <p:cTn id="90" dur="1" fill="hold">
                                          <p:stCondLst>
                                            <p:cond delay="0"/>
                                          </p:stCondLst>
                                        </p:cTn>
                                        <p:tgtEl>
                                          <p:spTgt spid="23"/>
                                        </p:tgtEl>
                                        <p:attrNameLst>
                                          <p:attrName>style.visibility</p:attrName>
                                        </p:attrNameLst>
                                      </p:cBhvr>
                                      <p:to>
                                        <p:strVal val="visible"/>
                                      </p:to>
                                    </p:set>
                                    <p:anim calcmode="lin" valueType="num">
                                      <p:cBhvr additive="base">
                                        <p:cTn id="91" dur="750" fill="hold"/>
                                        <p:tgtEl>
                                          <p:spTgt spid="23"/>
                                        </p:tgtEl>
                                        <p:attrNameLst>
                                          <p:attrName>ppt_x</p:attrName>
                                        </p:attrNameLst>
                                      </p:cBhvr>
                                      <p:tavLst>
                                        <p:tav tm="0">
                                          <p:val>
                                            <p:strVal val="0-#ppt_w/2"/>
                                          </p:val>
                                        </p:tav>
                                        <p:tav tm="100000">
                                          <p:val>
                                            <p:strVal val="#ppt_x"/>
                                          </p:val>
                                        </p:tav>
                                      </p:tavLst>
                                    </p:anim>
                                    <p:anim calcmode="lin" valueType="num">
                                      <p:cBhvr additive="base">
                                        <p:cTn id="92" dur="750" fill="hold"/>
                                        <p:tgtEl>
                                          <p:spTgt spid="23"/>
                                        </p:tgtEl>
                                        <p:attrNameLst>
                                          <p:attrName>ppt_y</p:attrName>
                                        </p:attrNameLst>
                                      </p:cBhvr>
                                      <p:tavLst>
                                        <p:tav tm="0">
                                          <p:val>
                                            <p:strVal val="#ppt_y"/>
                                          </p:val>
                                        </p:tav>
                                        <p:tav tm="100000">
                                          <p:val>
                                            <p:strVal val="#ppt_y"/>
                                          </p:val>
                                        </p:tav>
                                      </p:tavLst>
                                    </p:anim>
                                  </p:childTnLst>
                                </p:cTn>
                              </p:par>
                              <p:par>
                                <p:cTn id="93" presetID="10" presetClass="entr" presetSubtype="0" fill="hold" nodeType="with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750"/>
                                        <p:tgtEl>
                                          <p:spTgt spid="23"/>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19"/>
                                        </p:tgtEl>
                                        <p:attrNameLst>
                                          <p:attrName>style.visibility</p:attrName>
                                        </p:attrNameLst>
                                      </p:cBhvr>
                                      <p:to>
                                        <p:strVal val="visible"/>
                                      </p:to>
                                    </p:set>
                                    <p:animEffect transition="in" filter="wipe(left)">
                                      <p:cBhvr>
                                        <p:cTn id="98" dur="750"/>
                                        <p:tgtEl>
                                          <p:spTgt spid="19"/>
                                        </p:tgtEl>
                                      </p:cBhvr>
                                    </p:animEffect>
                                  </p:childTnLst>
                                </p:cTn>
                              </p:par>
                            </p:childTnLst>
                          </p:cTn>
                        </p:par>
                        <p:par>
                          <p:cTn id="99" fill="hold">
                            <p:stCondLst>
                              <p:cond delay="2500"/>
                            </p:stCondLst>
                            <p:childTnLst>
                              <p:par>
                                <p:cTn id="100" presetID="2" presetClass="entr" presetSubtype="8" decel="100000" fill="hold" nodeType="afterEffect">
                                  <p:stCondLst>
                                    <p:cond delay="0"/>
                                  </p:stCondLst>
                                  <p:childTnLst>
                                    <p:set>
                                      <p:cBhvr>
                                        <p:cTn id="101" dur="1" fill="hold">
                                          <p:stCondLst>
                                            <p:cond delay="0"/>
                                          </p:stCondLst>
                                        </p:cTn>
                                        <p:tgtEl>
                                          <p:spTgt spid="31"/>
                                        </p:tgtEl>
                                        <p:attrNameLst>
                                          <p:attrName>style.visibility</p:attrName>
                                        </p:attrNameLst>
                                      </p:cBhvr>
                                      <p:to>
                                        <p:strVal val="visible"/>
                                      </p:to>
                                    </p:set>
                                    <p:anim calcmode="lin" valueType="num">
                                      <p:cBhvr additive="base">
                                        <p:cTn id="102" dur="750" fill="hold"/>
                                        <p:tgtEl>
                                          <p:spTgt spid="31"/>
                                        </p:tgtEl>
                                        <p:attrNameLst>
                                          <p:attrName>ppt_x</p:attrName>
                                        </p:attrNameLst>
                                      </p:cBhvr>
                                      <p:tavLst>
                                        <p:tav tm="0">
                                          <p:val>
                                            <p:strVal val="0-#ppt_w/2"/>
                                          </p:val>
                                        </p:tav>
                                        <p:tav tm="100000">
                                          <p:val>
                                            <p:strVal val="#ppt_x"/>
                                          </p:val>
                                        </p:tav>
                                      </p:tavLst>
                                    </p:anim>
                                    <p:anim calcmode="lin" valueType="num">
                                      <p:cBhvr additive="base">
                                        <p:cTn id="103" dur="750" fill="hold"/>
                                        <p:tgtEl>
                                          <p:spTgt spid="31"/>
                                        </p:tgtEl>
                                        <p:attrNameLst>
                                          <p:attrName>ppt_y</p:attrName>
                                        </p:attrNameLst>
                                      </p:cBhvr>
                                      <p:tavLst>
                                        <p:tav tm="0">
                                          <p:val>
                                            <p:strVal val="#ppt_y"/>
                                          </p:val>
                                        </p:tav>
                                        <p:tav tm="100000">
                                          <p:val>
                                            <p:strVal val="#ppt_y"/>
                                          </p:val>
                                        </p:tav>
                                      </p:tavLst>
                                    </p:anim>
                                  </p:childTnLst>
                                </p:cTn>
                              </p:par>
                              <p:par>
                                <p:cTn id="104" presetID="10" presetClass="entr" presetSubtype="0" fill="hold" nodeType="withEffect">
                                  <p:stCondLst>
                                    <p:cond delay="0"/>
                                  </p:stCondLst>
                                  <p:childTnLst>
                                    <p:set>
                                      <p:cBhvr>
                                        <p:cTn id="105" dur="1" fill="hold">
                                          <p:stCondLst>
                                            <p:cond delay="0"/>
                                          </p:stCondLst>
                                        </p:cTn>
                                        <p:tgtEl>
                                          <p:spTgt spid="31"/>
                                        </p:tgtEl>
                                        <p:attrNameLst>
                                          <p:attrName>style.visibility</p:attrName>
                                        </p:attrNameLst>
                                      </p:cBhvr>
                                      <p:to>
                                        <p:strVal val="visible"/>
                                      </p:to>
                                    </p:set>
                                    <p:animEffect transition="in" filter="fade">
                                      <p:cBhvr>
                                        <p:cTn id="106" dur="750"/>
                                        <p:tgtEl>
                                          <p:spTgt spid="31"/>
                                        </p:tgtEl>
                                      </p:cBhvr>
                                    </p:animEffect>
                                  </p:childTnLst>
                                </p:cTn>
                              </p:par>
                              <p:par>
                                <p:cTn id="107" presetID="22" presetClass="entr" presetSubtype="8" fill="hold" grpId="0" nodeType="withEffect">
                                  <p:stCondLst>
                                    <p:cond delay="0"/>
                                  </p:stCondLst>
                                  <p:childTnLst>
                                    <p:set>
                                      <p:cBhvr>
                                        <p:cTn id="108" dur="1" fill="hold">
                                          <p:stCondLst>
                                            <p:cond delay="0"/>
                                          </p:stCondLst>
                                        </p:cTn>
                                        <p:tgtEl>
                                          <p:spTgt spid="30"/>
                                        </p:tgtEl>
                                        <p:attrNameLst>
                                          <p:attrName>style.visibility</p:attrName>
                                        </p:attrNameLst>
                                      </p:cBhvr>
                                      <p:to>
                                        <p:strVal val="visible"/>
                                      </p:to>
                                    </p:set>
                                    <p:animEffect transition="in" filter="wipe(left)">
                                      <p:cBhvr>
                                        <p:cTn id="109" dur="750"/>
                                        <p:tgtEl>
                                          <p:spTgt spid="30"/>
                                        </p:tgtEl>
                                      </p:cBhvr>
                                    </p:animEffect>
                                  </p:childTnLst>
                                </p:cTn>
                              </p:par>
                            </p:childTnLst>
                          </p:cTn>
                        </p:par>
                        <p:par>
                          <p:cTn id="110" fill="hold">
                            <p:stCondLst>
                              <p:cond delay="3250"/>
                            </p:stCondLst>
                            <p:childTnLst>
                              <p:par>
                                <p:cTn id="111" presetID="2" presetClass="entr" presetSubtype="8" decel="100000" fill="hold" nodeType="afterEffect">
                                  <p:stCondLst>
                                    <p:cond delay="0"/>
                                  </p:stCondLst>
                                  <p:childTnLst>
                                    <p:set>
                                      <p:cBhvr>
                                        <p:cTn id="112" dur="1" fill="hold">
                                          <p:stCondLst>
                                            <p:cond delay="0"/>
                                          </p:stCondLst>
                                        </p:cTn>
                                        <p:tgtEl>
                                          <p:spTgt spid="36"/>
                                        </p:tgtEl>
                                        <p:attrNameLst>
                                          <p:attrName>style.visibility</p:attrName>
                                        </p:attrNameLst>
                                      </p:cBhvr>
                                      <p:to>
                                        <p:strVal val="visible"/>
                                      </p:to>
                                    </p:set>
                                    <p:anim calcmode="lin" valueType="num">
                                      <p:cBhvr additive="base">
                                        <p:cTn id="113" dur="750" fill="hold"/>
                                        <p:tgtEl>
                                          <p:spTgt spid="36"/>
                                        </p:tgtEl>
                                        <p:attrNameLst>
                                          <p:attrName>ppt_x</p:attrName>
                                        </p:attrNameLst>
                                      </p:cBhvr>
                                      <p:tavLst>
                                        <p:tav tm="0">
                                          <p:val>
                                            <p:strVal val="0-#ppt_w/2"/>
                                          </p:val>
                                        </p:tav>
                                        <p:tav tm="100000">
                                          <p:val>
                                            <p:strVal val="#ppt_x"/>
                                          </p:val>
                                        </p:tav>
                                      </p:tavLst>
                                    </p:anim>
                                    <p:anim calcmode="lin" valueType="num">
                                      <p:cBhvr additive="base">
                                        <p:cTn id="114" dur="750" fill="hold"/>
                                        <p:tgtEl>
                                          <p:spTgt spid="36"/>
                                        </p:tgtEl>
                                        <p:attrNameLst>
                                          <p:attrName>ppt_y</p:attrName>
                                        </p:attrNameLst>
                                      </p:cBhvr>
                                      <p:tavLst>
                                        <p:tav tm="0">
                                          <p:val>
                                            <p:strVal val="#ppt_y"/>
                                          </p:val>
                                        </p:tav>
                                        <p:tav tm="100000">
                                          <p:val>
                                            <p:strVal val="#ppt_y"/>
                                          </p:val>
                                        </p:tav>
                                      </p:tavLst>
                                    </p:anim>
                                  </p:childTnLst>
                                </p:cTn>
                              </p:par>
                              <p:par>
                                <p:cTn id="115" presetID="10" presetClass="entr" presetSubtype="0" fill="hold" nodeType="withEffect">
                                  <p:stCondLst>
                                    <p:cond delay="0"/>
                                  </p:stCondLst>
                                  <p:childTnLst>
                                    <p:set>
                                      <p:cBhvr>
                                        <p:cTn id="116" dur="1" fill="hold">
                                          <p:stCondLst>
                                            <p:cond delay="0"/>
                                          </p:stCondLst>
                                        </p:cTn>
                                        <p:tgtEl>
                                          <p:spTgt spid="36"/>
                                        </p:tgtEl>
                                        <p:attrNameLst>
                                          <p:attrName>style.visibility</p:attrName>
                                        </p:attrNameLst>
                                      </p:cBhvr>
                                      <p:to>
                                        <p:strVal val="visible"/>
                                      </p:to>
                                    </p:set>
                                    <p:animEffect transition="in" filter="fade">
                                      <p:cBhvr>
                                        <p:cTn id="117" dur="750"/>
                                        <p:tgtEl>
                                          <p:spTgt spid="36"/>
                                        </p:tgtEl>
                                      </p:cBhvr>
                                    </p:animEffect>
                                  </p:childTnLst>
                                </p:cTn>
                              </p:par>
                              <p:par>
                                <p:cTn id="118" presetID="22" presetClass="entr" presetSubtype="8" fill="hold" grpId="0" nodeType="withEffect">
                                  <p:stCondLst>
                                    <p:cond delay="0"/>
                                  </p:stCondLst>
                                  <p:childTnLst>
                                    <p:set>
                                      <p:cBhvr>
                                        <p:cTn id="119" dur="1" fill="hold">
                                          <p:stCondLst>
                                            <p:cond delay="0"/>
                                          </p:stCondLst>
                                        </p:cTn>
                                        <p:tgtEl>
                                          <p:spTgt spid="35"/>
                                        </p:tgtEl>
                                        <p:attrNameLst>
                                          <p:attrName>style.visibility</p:attrName>
                                        </p:attrNameLst>
                                      </p:cBhvr>
                                      <p:to>
                                        <p:strVal val="visible"/>
                                      </p:to>
                                    </p:set>
                                    <p:animEffect transition="in" filter="wipe(left)">
                                      <p:cBhvr>
                                        <p:cTn id="120" dur="750"/>
                                        <p:tgtEl>
                                          <p:spTgt spid="35"/>
                                        </p:tgtEl>
                                      </p:cBhvr>
                                    </p:animEffect>
                                  </p:childTnLst>
                                </p:cTn>
                              </p:par>
                            </p:childTnLst>
                          </p:cTn>
                        </p:par>
                        <p:par>
                          <p:cTn id="121" fill="hold">
                            <p:stCondLst>
                              <p:cond delay="4000"/>
                            </p:stCondLst>
                            <p:childTnLst>
                              <p:par>
                                <p:cTn id="122" presetID="2" presetClass="entr" presetSubtype="8" decel="100000" fill="hold" nodeType="afterEffect">
                                  <p:stCondLst>
                                    <p:cond delay="0"/>
                                  </p:stCondLst>
                                  <p:childTnLst>
                                    <p:set>
                                      <p:cBhvr>
                                        <p:cTn id="123" dur="1" fill="hold">
                                          <p:stCondLst>
                                            <p:cond delay="0"/>
                                          </p:stCondLst>
                                        </p:cTn>
                                        <p:tgtEl>
                                          <p:spTgt spid="41"/>
                                        </p:tgtEl>
                                        <p:attrNameLst>
                                          <p:attrName>style.visibility</p:attrName>
                                        </p:attrNameLst>
                                      </p:cBhvr>
                                      <p:to>
                                        <p:strVal val="visible"/>
                                      </p:to>
                                    </p:set>
                                    <p:anim calcmode="lin" valueType="num">
                                      <p:cBhvr additive="base">
                                        <p:cTn id="124" dur="750" fill="hold"/>
                                        <p:tgtEl>
                                          <p:spTgt spid="41"/>
                                        </p:tgtEl>
                                        <p:attrNameLst>
                                          <p:attrName>ppt_x</p:attrName>
                                        </p:attrNameLst>
                                      </p:cBhvr>
                                      <p:tavLst>
                                        <p:tav tm="0">
                                          <p:val>
                                            <p:strVal val="0-#ppt_w/2"/>
                                          </p:val>
                                        </p:tav>
                                        <p:tav tm="100000">
                                          <p:val>
                                            <p:strVal val="#ppt_x"/>
                                          </p:val>
                                        </p:tav>
                                      </p:tavLst>
                                    </p:anim>
                                    <p:anim calcmode="lin" valueType="num">
                                      <p:cBhvr additive="base">
                                        <p:cTn id="125" dur="750" fill="hold"/>
                                        <p:tgtEl>
                                          <p:spTgt spid="41"/>
                                        </p:tgtEl>
                                        <p:attrNameLst>
                                          <p:attrName>ppt_y</p:attrName>
                                        </p:attrNameLst>
                                      </p:cBhvr>
                                      <p:tavLst>
                                        <p:tav tm="0">
                                          <p:val>
                                            <p:strVal val="#ppt_y"/>
                                          </p:val>
                                        </p:tav>
                                        <p:tav tm="100000">
                                          <p:val>
                                            <p:strVal val="#ppt_y"/>
                                          </p:val>
                                        </p:tav>
                                      </p:tavLst>
                                    </p:anim>
                                  </p:childTnLst>
                                </p:cTn>
                              </p:par>
                              <p:par>
                                <p:cTn id="126" presetID="10" presetClass="entr" presetSubtype="0" fill="hold" nodeType="withEffect">
                                  <p:stCondLst>
                                    <p:cond delay="0"/>
                                  </p:stCondLst>
                                  <p:childTnLst>
                                    <p:set>
                                      <p:cBhvr>
                                        <p:cTn id="127" dur="1" fill="hold">
                                          <p:stCondLst>
                                            <p:cond delay="0"/>
                                          </p:stCondLst>
                                        </p:cTn>
                                        <p:tgtEl>
                                          <p:spTgt spid="41"/>
                                        </p:tgtEl>
                                        <p:attrNameLst>
                                          <p:attrName>style.visibility</p:attrName>
                                        </p:attrNameLst>
                                      </p:cBhvr>
                                      <p:to>
                                        <p:strVal val="visible"/>
                                      </p:to>
                                    </p:set>
                                    <p:animEffect transition="in" filter="fade">
                                      <p:cBhvr>
                                        <p:cTn id="128" dur="750"/>
                                        <p:tgtEl>
                                          <p:spTgt spid="41"/>
                                        </p:tgtEl>
                                      </p:cBhvr>
                                    </p:animEffect>
                                  </p:childTnLst>
                                </p:cTn>
                              </p:par>
                              <p:par>
                                <p:cTn id="129" presetID="22" presetClass="entr" presetSubtype="8" fill="hold" grpId="0" nodeType="withEffect">
                                  <p:stCondLst>
                                    <p:cond delay="0"/>
                                  </p:stCondLst>
                                  <p:childTnLst>
                                    <p:set>
                                      <p:cBhvr>
                                        <p:cTn id="130" dur="1" fill="hold">
                                          <p:stCondLst>
                                            <p:cond delay="0"/>
                                          </p:stCondLst>
                                        </p:cTn>
                                        <p:tgtEl>
                                          <p:spTgt spid="40"/>
                                        </p:tgtEl>
                                        <p:attrNameLst>
                                          <p:attrName>style.visibility</p:attrName>
                                        </p:attrNameLst>
                                      </p:cBhvr>
                                      <p:to>
                                        <p:strVal val="visible"/>
                                      </p:to>
                                    </p:set>
                                    <p:animEffect transition="in" filter="wipe(left)">
                                      <p:cBhvr>
                                        <p:cTn id="131" dur="750"/>
                                        <p:tgtEl>
                                          <p:spTgt spid="40"/>
                                        </p:tgtEl>
                                      </p:cBhvr>
                                    </p:animEffect>
                                  </p:childTnLst>
                                </p:cTn>
                              </p:par>
                            </p:childTnLst>
                          </p:cTn>
                        </p:par>
                        <p:par>
                          <p:cTn id="132" fill="hold">
                            <p:stCondLst>
                              <p:cond delay="4750"/>
                            </p:stCondLst>
                            <p:childTnLst>
                              <p:par>
                                <p:cTn id="133" presetID="2" presetClass="entr" presetSubtype="8" decel="100000" fill="hold" nodeType="afterEffect">
                                  <p:stCondLst>
                                    <p:cond delay="0"/>
                                  </p:stCondLst>
                                  <p:childTnLst>
                                    <p:set>
                                      <p:cBhvr>
                                        <p:cTn id="134" dur="1" fill="hold">
                                          <p:stCondLst>
                                            <p:cond delay="0"/>
                                          </p:stCondLst>
                                        </p:cTn>
                                        <p:tgtEl>
                                          <p:spTgt spid="46"/>
                                        </p:tgtEl>
                                        <p:attrNameLst>
                                          <p:attrName>style.visibility</p:attrName>
                                        </p:attrNameLst>
                                      </p:cBhvr>
                                      <p:to>
                                        <p:strVal val="visible"/>
                                      </p:to>
                                    </p:set>
                                    <p:anim calcmode="lin" valueType="num">
                                      <p:cBhvr additive="base">
                                        <p:cTn id="135" dur="750" fill="hold"/>
                                        <p:tgtEl>
                                          <p:spTgt spid="46"/>
                                        </p:tgtEl>
                                        <p:attrNameLst>
                                          <p:attrName>ppt_x</p:attrName>
                                        </p:attrNameLst>
                                      </p:cBhvr>
                                      <p:tavLst>
                                        <p:tav tm="0">
                                          <p:val>
                                            <p:strVal val="0-#ppt_w/2"/>
                                          </p:val>
                                        </p:tav>
                                        <p:tav tm="100000">
                                          <p:val>
                                            <p:strVal val="#ppt_x"/>
                                          </p:val>
                                        </p:tav>
                                      </p:tavLst>
                                    </p:anim>
                                    <p:anim calcmode="lin" valueType="num">
                                      <p:cBhvr additive="base">
                                        <p:cTn id="136" dur="750" fill="hold"/>
                                        <p:tgtEl>
                                          <p:spTgt spid="46"/>
                                        </p:tgtEl>
                                        <p:attrNameLst>
                                          <p:attrName>ppt_y</p:attrName>
                                        </p:attrNameLst>
                                      </p:cBhvr>
                                      <p:tavLst>
                                        <p:tav tm="0">
                                          <p:val>
                                            <p:strVal val="#ppt_y"/>
                                          </p:val>
                                        </p:tav>
                                        <p:tav tm="100000">
                                          <p:val>
                                            <p:strVal val="#ppt_y"/>
                                          </p:val>
                                        </p:tav>
                                      </p:tavLst>
                                    </p:anim>
                                  </p:childTnLst>
                                </p:cTn>
                              </p:par>
                              <p:par>
                                <p:cTn id="137" presetID="10" presetClass="entr" presetSubtype="0" fill="hold" nodeType="withEffect">
                                  <p:stCondLst>
                                    <p:cond delay="0"/>
                                  </p:stCondLst>
                                  <p:childTnLst>
                                    <p:set>
                                      <p:cBhvr>
                                        <p:cTn id="138" dur="1" fill="hold">
                                          <p:stCondLst>
                                            <p:cond delay="0"/>
                                          </p:stCondLst>
                                        </p:cTn>
                                        <p:tgtEl>
                                          <p:spTgt spid="46"/>
                                        </p:tgtEl>
                                        <p:attrNameLst>
                                          <p:attrName>style.visibility</p:attrName>
                                        </p:attrNameLst>
                                      </p:cBhvr>
                                      <p:to>
                                        <p:strVal val="visible"/>
                                      </p:to>
                                    </p:set>
                                    <p:animEffect transition="in" filter="fade">
                                      <p:cBhvr>
                                        <p:cTn id="139" dur="750"/>
                                        <p:tgtEl>
                                          <p:spTgt spid="46"/>
                                        </p:tgtEl>
                                      </p:cBhvr>
                                    </p:animEffect>
                                  </p:childTnLst>
                                </p:cTn>
                              </p:par>
                              <p:par>
                                <p:cTn id="140" presetID="22" presetClass="entr" presetSubtype="8" fill="hold" grpId="0" nodeType="withEffect">
                                  <p:stCondLst>
                                    <p:cond delay="0"/>
                                  </p:stCondLst>
                                  <p:childTnLst>
                                    <p:set>
                                      <p:cBhvr>
                                        <p:cTn id="141" dur="1" fill="hold">
                                          <p:stCondLst>
                                            <p:cond delay="0"/>
                                          </p:stCondLst>
                                        </p:cTn>
                                        <p:tgtEl>
                                          <p:spTgt spid="45"/>
                                        </p:tgtEl>
                                        <p:attrNameLst>
                                          <p:attrName>style.visibility</p:attrName>
                                        </p:attrNameLst>
                                      </p:cBhvr>
                                      <p:to>
                                        <p:strVal val="visible"/>
                                      </p:to>
                                    </p:set>
                                    <p:animEffect transition="in" filter="wipe(left)">
                                      <p:cBhvr>
                                        <p:cTn id="142" dur="750"/>
                                        <p:tgtEl>
                                          <p:spTgt spid="45"/>
                                        </p:tgtEl>
                                      </p:cBhvr>
                                    </p:animEffect>
                                  </p:childTnLst>
                                </p:cTn>
                              </p:par>
                            </p:childTnLst>
                          </p:cTn>
                        </p:par>
                        <p:par>
                          <p:cTn id="143" fill="hold">
                            <p:stCondLst>
                              <p:cond delay="5500"/>
                            </p:stCondLst>
                            <p:childTnLst>
                              <p:par>
                                <p:cTn id="144" presetID="2" presetClass="entr" presetSubtype="8" decel="100000" fill="hold" grpId="0" nodeType="afterEffect">
                                  <p:stCondLst>
                                    <p:cond delay="0"/>
                                  </p:stCondLst>
                                  <p:childTnLst>
                                    <p:set>
                                      <p:cBhvr>
                                        <p:cTn id="145" dur="1" fill="hold">
                                          <p:stCondLst>
                                            <p:cond delay="0"/>
                                          </p:stCondLst>
                                        </p:cTn>
                                        <p:tgtEl>
                                          <p:spTgt spid="73">
                                            <p:txEl>
                                              <p:pRg st="0" end="0"/>
                                            </p:txEl>
                                          </p:spTgt>
                                        </p:tgtEl>
                                        <p:attrNameLst>
                                          <p:attrName>style.visibility</p:attrName>
                                        </p:attrNameLst>
                                      </p:cBhvr>
                                      <p:to>
                                        <p:strVal val="visible"/>
                                      </p:to>
                                    </p:set>
                                    <p:anim calcmode="lin" valueType="num">
                                      <p:cBhvr additive="base">
                                        <p:cTn id="146" dur="500" fill="hold"/>
                                        <p:tgtEl>
                                          <p:spTgt spid="73">
                                            <p:txEl>
                                              <p:pRg st="0" end="0"/>
                                            </p:txEl>
                                          </p:spTgt>
                                        </p:tgtEl>
                                        <p:attrNameLst>
                                          <p:attrName>ppt_x</p:attrName>
                                        </p:attrNameLst>
                                      </p:cBhvr>
                                      <p:tavLst>
                                        <p:tav tm="0">
                                          <p:val>
                                            <p:strVal val="0-#ppt_w/2"/>
                                          </p:val>
                                        </p:tav>
                                        <p:tav tm="100000">
                                          <p:val>
                                            <p:strVal val="#ppt_x"/>
                                          </p:val>
                                        </p:tav>
                                      </p:tavLst>
                                    </p:anim>
                                    <p:anim calcmode="lin" valueType="num">
                                      <p:cBhvr additive="base">
                                        <p:cTn id="147" dur="500" fill="hold"/>
                                        <p:tgtEl>
                                          <p:spTgt spid="73">
                                            <p:txEl>
                                              <p:pRg st="0" end="0"/>
                                            </p:txEl>
                                          </p:spTgt>
                                        </p:tgtEl>
                                        <p:attrNameLst>
                                          <p:attrName>ppt_y</p:attrName>
                                        </p:attrNameLst>
                                      </p:cBhvr>
                                      <p:tavLst>
                                        <p:tav tm="0">
                                          <p:val>
                                            <p:strVal val="#ppt_y"/>
                                          </p:val>
                                        </p:tav>
                                        <p:tav tm="100000">
                                          <p:val>
                                            <p:strVal val="#ppt_y"/>
                                          </p:val>
                                        </p:tav>
                                      </p:tavLst>
                                    </p:anim>
                                  </p:childTnLst>
                                </p:cTn>
                              </p:par>
                              <p:par>
                                <p:cTn id="148" presetID="2" presetClass="entr" presetSubtype="4" decel="100000" fill="hold" grpId="0" nodeType="withEffect">
                                  <p:stCondLst>
                                    <p:cond delay="0"/>
                                  </p:stCondLst>
                                  <p:childTnLst>
                                    <p:set>
                                      <p:cBhvr>
                                        <p:cTn id="149" dur="1" fill="hold">
                                          <p:stCondLst>
                                            <p:cond delay="0"/>
                                          </p:stCondLst>
                                        </p:cTn>
                                        <p:tgtEl>
                                          <p:spTgt spid="74"/>
                                        </p:tgtEl>
                                        <p:attrNameLst>
                                          <p:attrName>style.visibility</p:attrName>
                                        </p:attrNameLst>
                                      </p:cBhvr>
                                      <p:to>
                                        <p:strVal val="visible"/>
                                      </p:to>
                                    </p:set>
                                    <p:anim calcmode="lin" valueType="num">
                                      <p:cBhvr additive="base">
                                        <p:cTn id="150" dur="500" fill="hold"/>
                                        <p:tgtEl>
                                          <p:spTgt spid="74"/>
                                        </p:tgtEl>
                                        <p:attrNameLst>
                                          <p:attrName>ppt_x</p:attrName>
                                        </p:attrNameLst>
                                      </p:cBhvr>
                                      <p:tavLst>
                                        <p:tav tm="0">
                                          <p:val>
                                            <p:strVal val="#ppt_x"/>
                                          </p:val>
                                        </p:tav>
                                        <p:tav tm="100000">
                                          <p:val>
                                            <p:strVal val="#ppt_x"/>
                                          </p:val>
                                        </p:tav>
                                      </p:tavLst>
                                    </p:anim>
                                    <p:anim calcmode="lin" valueType="num">
                                      <p:cBhvr additive="base">
                                        <p:cTn id="151" dur="500" fill="hold"/>
                                        <p:tgtEl>
                                          <p:spTgt spid="74"/>
                                        </p:tgtEl>
                                        <p:attrNameLst>
                                          <p:attrName>ppt_y</p:attrName>
                                        </p:attrNameLst>
                                      </p:cBhvr>
                                      <p:tavLst>
                                        <p:tav tm="0">
                                          <p:val>
                                            <p:strVal val="1+#ppt_h/2"/>
                                          </p:val>
                                        </p:tav>
                                        <p:tav tm="100000">
                                          <p:val>
                                            <p:strVal val="#ppt_y"/>
                                          </p:val>
                                        </p:tav>
                                      </p:tavLst>
                                    </p:anim>
                                  </p:childTnLst>
                                </p:cTn>
                              </p:par>
                            </p:childTnLst>
                          </p:cTn>
                        </p:par>
                        <p:par>
                          <p:cTn id="152" fill="hold">
                            <p:stCondLst>
                              <p:cond delay="6000"/>
                            </p:stCondLst>
                            <p:childTnLst>
                              <p:par>
                                <p:cTn id="153" presetID="22" presetClass="entr" presetSubtype="8" fill="hold" grpId="0" nodeType="afterEffect">
                                  <p:stCondLst>
                                    <p:cond delay="0"/>
                                  </p:stCondLst>
                                  <p:childTnLst>
                                    <p:set>
                                      <p:cBhvr>
                                        <p:cTn id="154" dur="1" fill="hold">
                                          <p:stCondLst>
                                            <p:cond delay="0"/>
                                          </p:stCondLst>
                                        </p:cTn>
                                        <p:tgtEl>
                                          <p:spTgt spid="72"/>
                                        </p:tgtEl>
                                        <p:attrNameLst>
                                          <p:attrName>style.visibility</p:attrName>
                                        </p:attrNameLst>
                                      </p:cBhvr>
                                      <p:to>
                                        <p:strVal val="visible"/>
                                      </p:to>
                                    </p:set>
                                    <p:animEffect transition="in" filter="wipe(left)">
                                      <p:cBhvr>
                                        <p:cTn id="155" dur="500"/>
                                        <p:tgtEl>
                                          <p:spTgt spid="72"/>
                                        </p:tgtEl>
                                      </p:cBhvr>
                                    </p:animEffect>
                                  </p:childTnLst>
                                </p:cTn>
                              </p:par>
                            </p:childTnLst>
                          </p:cTn>
                        </p:par>
                        <p:par>
                          <p:cTn id="156" fill="hold">
                            <p:stCondLst>
                              <p:cond delay="6500"/>
                            </p:stCondLst>
                            <p:childTnLst>
                              <p:par>
                                <p:cTn id="157" presetID="2" presetClass="entr" presetSubtype="8" decel="100000" fill="hold" grpId="0" nodeType="afterEffect">
                                  <p:stCondLst>
                                    <p:cond delay="0"/>
                                  </p:stCondLst>
                                  <p:childTnLst>
                                    <p:set>
                                      <p:cBhvr>
                                        <p:cTn id="158" dur="1" fill="hold">
                                          <p:stCondLst>
                                            <p:cond delay="0"/>
                                          </p:stCondLst>
                                        </p:cTn>
                                        <p:tgtEl>
                                          <p:spTgt spid="76">
                                            <p:txEl>
                                              <p:pRg st="0" end="0"/>
                                            </p:txEl>
                                          </p:spTgt>
                                        </p:tgtEl>
                                        <p:attrNameLst>
                                          <p:attrName>style.visibility</p:attrName>
                                        </p:attrNameLst>
                                      </p:cBhvr>
                                      <p:to>
                                        <p:strVal val="visible"/>
                                      </p:to>
                                    </p:set>
                                    <p:anim calcmode="lin" valueType="num">
                                      <p:cBhvr additive="base">
                                        <p:cTn id="159" dur="500" fill="hold"/>
                                        <p:tgtEl>
                                          <p:spTgt spid="76">
                                            <p:txEl>
                                              <p:pRg st="0" end="0"/>
                                            </p:txEl>
                                          </p:spTgt>
                                        </p:tgtEl>
                                        <p:attrNameLst>
                                          <p:attrName>ppt_x</p:attrName>
                                        </p:attrNameLst>
                                      </p:cBhvr>
                                      <p:tavLst>
                                        <p:tav tm="0">
                                          <p:val>
                                            <p:strVal val="0-#ppt_w/2"/>
                                          </p:val>
                                        </p:tav>
                                        <p:tav tm="100000">
                                          <p:val>
                                            <p:strVal val="#ppt_x"/>
                                          </p:val>
                                        </p:tav>
                                      </p:tavLst>
                                    </p:anim>
                                    <p:anim calcmode="lin" valueType="num">
                                      <p:cBhvr additive="base">
                                        <p:cTn id="160" dur="500" fill="hold"/>
                                        <p:tgtEl>
                                          <p:spTgt spid="76">
                                            <p:txEl>
                                              <p:pRg st="0" end="0"/>
                                            </p:txEl>
                                          </p:spTgt>
                                        </p:tgtEl>
                                        <p:attrNameLst>
                                          <p:attrName>ppt_y</p:attrName>
                                        </p:attrNameLst>
                                      </p:cBhvr>
                                      <p:tavLst>
                                        <p:tav tm="0">
                                          <p:val>
                                            <p:strVal val="#ppt_y"/>
                                          </p:val>
                                        </p:tav>
                                        <p:tav tm="100000">
                                          <p:val>
                                            <p:strVal val="#ppt_y"/>
                                          </p:val>
                                        </p:tav>
                                      </p:tavLst>
                                    </p:anim>
                                  </p:childTnLst>
                                </p:cTn>
                              </p:par>
                              <p:par>
                                <p:cTn id="161" presetID="2" presetClass="entr" presetSubtype="4" decel="100000" fill="hold" grpId="0" nodeType="withEffect">
                                  <p:stCondLst>
                                    <p:cond delay="0"/>
                                  </p:stCondLst>
                                  <p:childTnLst>
                                    <p:set>
                                      <p:cBhvr>
                                        <p:cTn id="162" dur="1" fill="hold">
                                          <p:stCondLst>
                                            <p:cond delay="0"/>
                                          </p:stCondLst>
                                        </p:cTn>
                                        <p:tgtEl>
                                          <p:spTgt spid="77"/>
                                        </p:tgtEl>
                                        <p:attrNameLst>
                                          <p:attrName>style.visibility</p:attrName>
                                        </p:attrNameLst>
                                      </p:cBhvr>
                                      <p:to>
                                        <p:strVal val="visible"/>
                                      </p:to>
                                    </p:set>
                                    <p:anim calcmode="lin" valueType="num">
                                      <p:cBhvr additive="base">
                                        <p:cTn id="163" dur="500" fill="hold"/>
                                        <p:tgtEl>
                                          <p:spTgt spid="77"/>
                                        </p:tgtEl>
                                        <p:attrNameLst>
                                          <p:attrName>ppt_x</p:attrName>
                                        </p:attrNameLst>
                                      </p:cBhvr>
                                      <p:tavLst>
                                        <p:tav tm="0">
                                          <p:val>
                                            <p:strVal val="#ppt_x"/>
                                          </p:val>
                                        </p:tav>
                                        <p:tav tm="100000">
                                          <p:val>
                                            <p:strVal val="#ppt_x"/>
                                          </p:val>
                                        </p:tav>
                                      </p:tavLst>
                                    </p:anim>
                                    <p:anim calcmode="lin" valueType="num">
                                      <p:cBhvr additive="base">
                                        <p:cTn id="164" dur="500" fill="hold"/>
                                        <p:tgtEl>
                                          <p:spTgt spid="77"/>
                                        </p:tgtEl>
                                        <p:attrNameLst>
                                          <p:attrName>ppt_y</p:attrName>
                                        </p:attrNameLst>
                                      </p:cBhvr>
                                      <p:tavLst>
                                        <p:tav tm="0">
                                          <p:val>
                                            <p:strVal val="1+#ppt_h/2"/>
                                          </p:val>
                                        </p:tav>
                                        <p:tav tm="100000">
                                          <p:val>
                                            <p:strVal val="#ppt_y"/>
                                          </p:val>
                                        </p:tav>
                                      </p:tavLst>
                                    </p:anim>
                                  </p:childTnLst>
                                </p:cTn>
                              </p:par>
                            </p:childTnLst>
                          </p:cTn>
                        </p:par>
                        <p:par>
                          <p:cTn id="165" fill="hold">
                            <p:stCondLst>
                              <p:cond delay="7000"/>
                            </p:stCondLst>
                            <p:childTnLst>
                              <p:par>
                                <p:cTn id="166" presetID="22" presetClass="entr" presetSubtype="8" fill="hold" grpId="0" nodeType="afterEffect">
                                  <p:stCondLst>
                                    <p:cond delay="0"/>
                                  </p:stCondLst>
                                  <p:childTnLst>
                                    <p:set>
                                      <p:cBhvr>
                                        <p:cTn id="167" dur="1" fill="hold">
                                          <p:stCondLst>
                                            <p:cond delay="0"/>
                                          </p:stCondLst>
                                        </p:cTn>
                                        <p:tgtEl>
                                          <p:spTgt spid="75"/>
                                        </p:tgtEl>
                                        <p:attrNameLst>
                                          <p:attrName>style.visibility</p:attrName>
                                        </p:attrNameLst>
                                      </p:cBhvr>
                                      <p:to>
                                        <p:strVal val="visible"/>
                                      </p:to>
                                    </p:set>
                                    <p:animEffect transition="in" filter="wipe(left)">
                                      <p:cBhvr>
                                        <p:cTn id="168"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9" grpId="0" animBg="1"/>
      <p:bldP spid="30" grpId="0" animBg="1"/>
      <p:bldP spid="34" grpId="0" animBg="1"/>
      <p:bldP spid="35" grpId="0" animBg="1"/>
      <p:bldP spid="39" grpId="0" animBg="1"/>
      <p:bldP spid="40" grpId="0" animBg="1"/>
      <p:bldP spid="44" grpId="0" animBg="1"/>
      <p:bldP spid="45" grpId="0" animBg="1"/>
      <p:bldP spid="49" grpId="0" animBg="1"/>
      <p:bldP spid="50" grpId="0" animBg="1"/>
      <p:bldP spid="61" grpId="0"/>
      <p:bldP spid="62" grpId="0"/>
      <p:bldP spid="63" grpId="0"/>
      <p:bldP spid="64" grpId="0"/>
      <p:bldP spid="65" grpId="0"/>
      <p:bldP spid="66" grpId="0"/>
      <p:bldP spid="69" grpId="0"/>
      <p:bldP spid="70" grpId="0"/>
      <p:bldP spid="71" grpId="0"/>
      <p:bldP spid="72" grpId="0">
        <p:tmplLst>
          <p:tmpl>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build="p">
        <p:tmplLst>
          <p:tmpl lvl="1">
            <p:tnLst>
              <p:par>
                <p:cTn presetID="2" presetClass="entr" presetSubtype="8"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0-#ppt_w/2"/>
                          </p:val>
                        </p:tav>
                        <p:tav tm="100000">
                          <p:val>
                            <p:strVal val="#ppt_x"/>
                          </p:val>
                        </p:tav>
                      </p:tavLst>
                    </p:anim>
                    <p:anim calcmode="lin" valueType="num">
                      <p:cBhvr additive="base">
                        <p:cTn dur="500" fill="hold"/>
                        <p:tgtEl>
                          <p:spTgt spid="73"/>
                        </p:tgtEl>
                        <p:attrNameLst>
                          <p:attrName>ppt_y</p:attrName>
                        </p:attrNameLst>
                      </p:cBhvr>
                      <p:tavLst>
                        <p:tav tm="0">
                          <p:val>
                            <p:strVal val="#ppt_y"/>
                          </p:val>
                        </p:tav>
                        <p:tav tm="100000">
                          <p:val>
                            <p:strVal val="#ppt_y"/>
                          </p:val>
                        </p:tav>
                      </p:tavLst>
                    </p:anim>
                  </p:childTnLst>
                </p:cTn>
              </p:par>
            </p:tnLst>
          </p:tmpl>
        </p:tmplLst>
      </p:bldP>
      <p:bldP spid="74" grpId="0" animBg="1"/>
      <p:bldP spid="75" grpId="0">
        <p:tmplLst>
          <p:tmpl>
            <p:tnLst>
              <p:par>
                <p:cTn presetID="22" presetClass="entr" presetSubtype="8"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wipe(left)">
                      <p:cBhvr>
                        <p:cTn dur="500"/>
                        <p:tgtEl>
                          <p:spTgt spid="75"/>
                        </p:tgtEl>
                      </p:cBhvr>
                    </p:animEffect>
                  </p:childTnLst>
                </p:cTn>
              </p:par>
            </p:tnLst>
          </p:tmpl>
        </p:tmplLst>
      </p:bldP>
      <p:bldP spid="76" grpId="0" build="p">
        <p:tmplLst>
          <p:tmpl lvl="1">
            <p:tnLst>
              <p:par>
                <p:cTn presetID="2" presetClass="entr" presetSubtype="8"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0-#ppt_w/2"/>
                          </p:val>
                        </p:tav>
                        <p:tav tm="100000">
                          <p:val>
                            <p:strVal val="#ppt_x"/>
                          </p:val>
                        </p:tav>
                      </p:tavLst>
                    </p:anim>
                    <p:anim calcmode="lin" valueType="num">
                      <p:cBhvr additive="base">
                        <p:cTn dur="500" fill="hold"/>
                        <p:tgtEl>
                          <p:spTgt spid="76"/>
                        </p:tgtEl>
                        <p:attrNameLst>
                          <p:attrName>ppt_y</p:attrName>
                        </p:attrNameLst>
                      </p:cBhvr>
                      <p:tavLst>
                        <p:tav tm="0">
                          <p:val>
                            <p:strVal val="#ppt_y"/>
                          </p:val>
                        </p:tav>
                        <p:tav tm="100000">
                          <p:val>
                            <p:strVal val="#ppt_y"/>
                          </p:val>
                        </p:tav>
                      </p:tavLst>
                    </p:anim>
                  </p:childTnLst>
                </p:cTn>
              </p:par>
            </p:tnLst>
          </p:tmpl>
        </p:tmplLst>
      </p:bldP>
      <p:bldP spid="77"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正方形/長方形 46"/>
          <p:cNvSpPr/>
          <p:nvPr/>
        </p:nvSpPr>
        <p:spPr>
          <a:xfrm>
            <a:off x="3249206"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2246946"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1276988"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5"/>
          <p:cNvSpPr>
            <a:spLocks noGrp="1"/>
          </p:cNvSpPr>
          <p:nvPr>
            <p:ph type="title"/>
          </p:nvPr>
        </p:nvSpPr>
        <p:spPr/>
        <p:txBody>
          <a:bodyPr/>
          <a:lstStyle/>
          <a:p>
            <a:r>
              <a:rPr kumimoji="1" lang="en-US" altLang="ja-JP" dirty="0"/>
              <a:t>Custom Bar Chart 2</a:t>
            </a:r>
            <a:endParaRPr kumimoji="1" lang="ja-JP" altLang="en-US" dirty="0"/>
          </a:p>
        </p:txBody>
      </p:sp>
      <p:sp>
        <p:nvSpPr>
          <p:cNvPr id="3" name="フッター プレースホルダー 2"/>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73</a:t>
            </a:fld>
            <a:endParaRPr lang="en-US" dirty="0"/>
          </a:p>
        </p:txBody>
      </p:sp>
      <p:sp>
        <p:nvSpPr>
          <p:cNvPr id="19" name="正方形/長方形 18"/>
          <p:cNvSpPr/>
          <p:nvPr/>
        </p:nvSpPr>
        <p:spPr>
          <a:xfrm>
            <a:off x="1440317" y="5631877"/>
            <a:ext cx="377371" cy="22532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2426432" y="5088387"/>
            <a:ext cx="377371" cy="27967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3412547" y="5869655"/>
            <a:ext cx="377371" cy="20154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 name="グループ化 21"/>
          <p:cNvGrpSpPr/>
          <p:nvPr/>
        </p:nvGrpSpPr>
        <p:grpSpPr>
          <a:xfrm rot="16200000">
            <a:off x="1192049" y="4858738"/>
            <a:ext cx="873905" cy="873905"/>
            <a:chOff x="7403304" y="3284942"/>
            <a:chExt cx="873905" cy="873905"/>
          </a:xfrm>
        </p:grpSpPr>
        <p:sp>
          <p:nvSpPr>
            <p:cNvPr id="23" name="涙形 22"/>
            <p:cNvSpPr/>
            <p:nvPr/>
          </p:nvSpPr>
          <p:spPr>
            <a:xfrm rot="13500000">
              <a:off x="7403304" y="3284942"/>
              <a:ext cx="873905" cy="873905"/>
            </a:xfrm>
            <a:prstGeom prst="teardrop">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テキスト ボックス 23"/>
            <p:cNvSpPr txBox="1"/>
            <p:nvPr/>
          </p:nvSpPr>
          <p:spPr>
            <a:xfrm rot="5400000">
              <a:off x="7488242" y="3491068"/>
              <a:ext cx="704039" cy="461665"/>
            </a:xfrm>
            <a:prstGeom prst="rect">
              <a:avLst/>
            </a:prstGeom>
            <a:noFill/>
          </p:spPr>
          <p:txBody>
            <a:bodyPr wrap="none" rtlCol="0">
              <a:spAutoFit/>
            </a:bodyPr>
            <a:lstStyle/>
            <a:p>
              <a:pPr algn="ctr"/>
              <a:r>
                <a:rPr kumimoji="1" lang="en-US" altLang="ja-JP" sz="2400" dirty="0">
                  <a:solidFill>
                    <a:schemeClr val="bg1"/>
                  </a:solidFill>
                </a:rPr>
                <a:t>221</a:t>
              </a:r>
              <a:endParaRPr kumimoji="1" lang="ja-JP" altLang="en-US" sz="2400" dirty="0">
                <a:solidFill>
                  <a:schemeClr val="bg1"/>
                </a:solidFill>
              </a:endParaRPr>
            </a:p>
          </p:txBody>
        </p:sp>
      </p:grpSp>
      <p:grpSp>
        <p:nvGrpSpPr>
          <p:cNvPr id="25" name="グループ化 24"/>
          <p:cNvGrpSpPr/>
          <p:nvPr/>
        </p:nvGrpSpPr>
        <p:grpSpPr>
          <a:xfrm rot="16200000">
            <a:off x="2178164" y="4214481"/>
            <a:ext cx="873905" cy="873905"/>
            <a:chOff x="7403304" y="3284942"/>
            <a:chExt cx="873905" cy="873905"/>
          </a:xfrm>
        </p:grpSpPr>
        <p:sp>
          <p:nvSpPr>
            <p:cNvPr id="26" name="涙形 25"/>
            <p:cNvSpPr/>
            <p:nvPr/>
          </p:nvSpPr>
          <p:spPr>
            <a:xfrm rot="13500000">
              <a:off x="7403304" y="3284942"/>
              <a:ext cx="873905" cy="873905"/>
            </a:xfrm>
            <a:prstGeom prst="teardrop">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テキスト ボックス 26"/>
            <p:cNvSpPr txBox="1"/>
            <p:nvPr/>
          </p:nvSpPr>
          <p:spPr>
            <a:xfrm rot="5400000">
              <a:off x="7488242" y="3491072"/>
              <a:ext cx="704039" cy="461665"/>
            </a:xfrm>
            <a:prstGeom prst="rect">
              <a:avLst/>
            </a:prstGeom>
            <a:noFill/>
          </p:spPr>
          <p:txBody>
            <a:bodyPr wrap="none" rtlCol="0">
              <a:spAutoFit/>
            </a:bodyPr>
            <a:lstStyle/>
            <a:p>
              <a:pPr algn="ctr"/>
              <a:r>
                <a:rPr kumimoji="1" lang="en-US" altLang="ja-JP" sz="2400" dirty="0">
                  <a:solidFill>
                    <a:schemeClr val="bg1"/>
                  </a:solidFill>
                </a:rPr>
                <a:t>330</a:t>
              </a:r>
              <a:endParaRPr kumimoji="1" lang="ja-JP" altLang="en-US" sz="2400" dirty="0">
                <a:solidFill>
                  <a:schemeClr val="bg1"/>
                </a:solidFill>
              </a:endParaRPr>
            </a:p>
          </p:txBody>
        </p:sp>
      </p:grpSp>
      <p:grpSp>
        <p:nvGrpSpPr>
          <p:cNvPr id="28" name="グループ化 27"/>
          <p:cNvGrpSpPr/>
          <p:nvPr/>
        </p:nvGrpSpPr>
        <p:grpSpPr>
          <a:xfrm rot="16200000">
            <a:off x="3164279" y="5039730"/>
            <a:ext cx="873905" cy="873905"/>
            <a:chOff x="7403304" y="3284942"/>
            <a:chExt cx="873905" cy="873905"/>
          </a:xfrm>
        </p:grpSpPr>
        <p:sp>
          <p:nvSpPr>
            <p:cNvPr id="29" name="涙形 28"/>
            <p:cNvSpPr/>
            <p:nvPr/>
          </p:nvSpPr>
          <p:spPr>
            <a:xfrm rot="13500000">
              <a:off x="7403304" y="3284942"/>
              <a:ext cx="873905" cy="873905"/>
            </a:xfrm>
            <a:prstGeom prst="teardrop">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p:cNvSpPr txBox="1"/>
            <p:nvPr/>
          </p:nvSpPr>
          <p:spPr>
            <a:xfrm rot="5400000">
              <a:off x="7488242" y="3491070"/>
              <a:ext cx="704039" cy="461665"/>
            </a:xfrm>
            <a:prstGeom prst="rect">
              <a:avLst/>
            </a:prstGeom>
            <a:noFill/>
          </p:spPr>
          <p:txBody>
            <a:bodyPr wrap="none" rtlCol="0">
              <a:spAutoFit/>
            </a:bodyPr>
            <a:lstStyle/>
            <a:p>
              <a:pPr algn="ctr"/>
              <a:r>
                <a:rPr kumimoji="1" lang="en-US" altLang="ja-JP" sz="2400" dirty="0">
                  <a:solidFill>
                    <a:schemeClr val="bg1"/>
                  </a:solidFill>
                </a:rPr>
                <a:t>201</a:t>
              </a:r>
              <a:endParaRPr kumimoji="1" lang="ja-JP" altLang="en-US" sz="2400" dirty="0">
                <a:solidFill>
                  <a:schemeClr val="bg1"/>
                </a:solidFill>
              </a:endParaRPr>
            </a:p>
          </p:txBody>
        </p:sp>
      </p:grpSp>
      <p:cxnSp>
        <p:nvCxnSpPr>
          <p:cNvPr id="13" name="直線コネクタ 12"/>
          <p:cNvCxnSpPr/>
          <p:nvPr/>
        </p:nvCxnSpPr>
        <p:spPr>
          <a:xfrm>
            <a:off x="796168" y="7885099"/>
            <a:ext cx="3607888" cy="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1480830" y="7990457"/>
            <a:ext cx="2268570" cy="1200329"/>
          </a:xfrm>
          <a:prstGeom prst="rect">
            <a:avLst/>
          </a:prstGeom>
          <a:noFill/>
        </p:spPr>
        <p:txBody>
          <a:bodyPr wrap="none" rtlCol="0">
            <a:spAutoFit/>
          </a:bodyPr>
          <a:lstStyle/>
          <a:p>
            <a:pPr algn="ctr"/>
            <a:r>
              <a:rPr kumimoji="1" lang="en-US" altLang="ja-JP" sz="7200" dirty="0">
                <a:solidFill>
                  <a:schemeClr val="tx2">
                    <a:lumMod val="40000"/>
                    <a:lumOff val="60000"/>
                  </a:schemeClr>
                </a:solidFill>
              </a:rPr>
              <a:t>2014</a:t>
            </a:r>
            <a:endParaRPr kumimoji="1" lang="ja-JP" altLang="en-US" sz="7200" dirty="0">
              <a:solidFill>
                <a:schemeClr val="tx2">
                  <a:lumMod val="40000"/>
                  <a:lumOff val="60000"/>
                </a:schemeClr>
              </a:solidFill>
            </a:endParaRPr>
          </a:p>
        </p:txBody>
      </p:sp>
      <p:sp>
        <p:nvSpPr>
          <p:cNvPr id="49" name="正方形/長方形 48"/>
          <p:cNvSpPr/>
          <p:nvPr/>
        </p:nvSpPr>
        <p:spPr>
          <a:xfrm>
            <a:off x="7009354" y="3106724"/>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6007094" y="3106724"/>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5037136" y="3106724"/>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5200465" y="4382534"/>
            <a:ext cx="377371" cy="35025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p:cNvSpPr/>
          <p:nvPr/>
        </p:nvSpPr>
        <p:spPr>
          <a:xfrm>
            <a:off x="6186580" y="4629090"/>
            <a:ext cx="377371" cy="3256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7172695" y="5631877"/>
            <a:ext cx="377371" cy="225322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5" name="グループ化 54"/>
          <p:cNvGrpSpPr/>
          <p:nvPr/>
        </p:nvGrpSpPr>
        <p:grpSpPr>
          <a:xfrm rot="16200000">
            <a:off x="4952197" y="3609396"/>
            <a:ext cx="873905" cy="873905"/>
            <a:chOff x="7403304" y="3284942"/>
            <a:chExt cx="873905" cy="873905"/>
          </a:xfrm>
        </p:grpSpPr>
        <p:sp>
          <p:nvSpPr>
            <p:cNvPr id="56" name="涙形 55"/>
            <p:cNvSpPr/>
            <p:nvPr/>
          </p:nvSpPr>
          <p:spPr>
            <a:xfrm rot="13500000">
              <a:off x="7403304" y="3284942"/>
              <a:ext cx="873905" cy="873905"/>
            </a:xfrm>
            <a:prstGeom prst="teardrop">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テキスト ボックス 56"/>
            <p:cNvSpPr txBox="1"/>
            <p:nvPr/>
          </p:nvSpPr>
          <p:spPr>
            <a:xfrm rot="5400000">
              <a:off x="7488242" y="3491070"/>
              <a:ext cx="704039" cy="461665"/>
            </a:xfrm>
            <a:prstGeom prst="rect">
              <a:avLst/>
            </a:prstGeom>
            <a:noFill/>
          </p:spPr>
          <p:txBody>
            <a:bodyPr wrap="none" rtlCol="0">
              <a:spAutoFit/>
            </a:bodyPr>
            <a:lstStyle/>
            <a:p>
              <a:pPr algn="ctr"/>
              <a:r>
                <a:rPr kumimoji="1" lang="en-US" altLang="ja-JP" sz="2400" dirty="0">
                  <a:solidFill>
                    <a:schemeClr val="bg1"/>
                  </a:solidFill>
                </a:rPr>
                <a:t>366</a:t>
              </a:r>
              <a:endParaRPr kumimoji="1" lang="ja-JP" altLang="en-US" sz="2400" dirty="0">
                <a:solidFill>
                  <a:schemeClr val="bg1"/>
                </a:solidFill>
              </a:endParaRPr>
            </a:p>
          </p:txBody>
        </p:sp>
      </p:grpSp>
      <p:grpSp>
        <p:nvGrpSpPr>
          <p:cNvPr id="58" name="グループ化 57"/>
          <p:cNvGrpSpPr/>
          <p:nvPr/>
        </p:nvGrpSpPr>
        <p:grpSpPr>
          <a:xfrm rot="16200000">
            <a:off x="5938312" y="3777528"/>
            <a:ext cx="873905" cy="873905"/>
            <a:chOff x="7403304" y="3284942"/>
            <a:chExt cx="873905" cy="873905"/>
          </a:xfrm>
        </p:grpSpPr>
        <p:sp>
          <p:nvSpPr>
            <p:cNvPr id="59" name="涙形 58"/>
            <p:cNvSpPr/>
            <p:nvPr/>
          </p:nvSpPr>
          <p:spPr>
            <a:xfrm rot="13500000">
              <a:off x="7403304" y="3284942"/>
              <a:ext cx="873905" cy="873905"/>
            </a:xfrm>
            <a:prstGeom prst="teardrop">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テキスト ボックス 59"/>
            <p:cNvSpPr txBox="1"/>
            <p:nvPr/>
          </p:nvSpPr>
          <p:spPr>
            <a:xfrm rot="5400000">
              <a:off x="7488242" y="3491070"/>
              <a:ext cx="704039" cy="461665"/>
            </a:xfrm>
            <a:prstGeom prst="rect">
              <a:avLst/>
            </a:prstGeom>
            <a:noFill/>
          </p:spPr>
          <p:txBody>
            <a:bodyPr wrap="none" rtlCol="0">
              <a:spAutoFit/>
            </a:bodyPr>
            <a:lstStyle/>
            <a:p>
              <a:pPr algn="ctr"/>
              <a:r>
                <a:rPr kumimoji="1" lang="en-US" altLang="ja-JP" sz="2400" dirty="0">
                  <a:solidFill>
                    <a:schemeClr val="bg1"/>
                  </a:solidFill>
                </a:rPr>
                <a:t>352</a:t>
              </a:r>
              <a:endParaRPr kumimoji="1" lang="ja-JP" altLang="en-US" sz="2400" dirty="0">
                <a:solidFill>
                  <a:schemeClr val="bg1"/>
                </a:solidFill>
              </a:endParaRPr>
            </a:p>
          </p:txBody>
        </p:sp>
      </p:grpSp>
      <p:grpSp>
        <p:nvGrpSpPr>
          <p:cNvPr id="61" name="グループ化 60"/>
          <p:cNvGrpSpPr/>
          <p:nvPr/>
        </p:nvGrpSpPr>
        <p:grpSpPr>
          <a:xfrm rot="16200000">
            <a:off x="6924427" y="4810082"/>
            <a:ext cx="873905" cy="873905"/>
            <a:chOff x="7403304" y="3284942"/>
            <a:chExt cx="873905" cy="873905"/>
          </a:xfrm>
        </p:grpSpPr>
        <p:sp>
          <p:nvSpPr>
            <p:cNvPr id="62" name="涙形 61"/>
            <p:cNvSpPr/>
            <p:nvPr/>
          </p:nvSpPr>
          <p:spPr>
            <a:xfrm rot="13500000">
              <a:off x="7403304" y="3284942"/>
              <a:ext cx="873905" cy="873905"/>
            </a:xfrm>
            <a:prstGeom prst="teardrop">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テキスト ボックス 62"/>
            <p:cNvSpPr txBox="1"/>
            <p:nvPr/>
          </p:nvSpPr>
          <p:spPr>
            <a:xfrm rot="5400000">
              <a:off x="7488242" y="3491070"/>
              <a:ext cx="704039" cy="461665"/>
            </a:xfrm>
            <a:prstGeom prst="rect">
              <a:avLst/>
            </a:prstGeom>
            <a:noFill/>
          </p:spPr>
          <p:txBody>
            <a:bodyPr wrap="none" rtlCol="0">
              <a:spAutoFit/>
            </a:bodyPr>
            <a:lstStyle/>
            <a:p>
              <a:pPr algn="ctr"/>
              <a:r>
                <a:rPr kumimoji="1" lang="en-US" altLang="ja-JP" sz="2400" dirty="0">
                  <a:solidFill>
                    <a:schemeClr val="bg1"/>
                  </a:solidFill>
                </a:rPr>
                <a:t>225</a:t>
              </a:r>
              <a:endParaRPr kumimoji="1" lang="ja-JP" altLang="en-US" sz="2400" dirty="0">
                <a:solidFill>
                  <a:schemeClr val="bg1"/>
                </a:solidFill>
              </a:endParaRPr>
            </a:p>
          </p:txBody>
        </p:sp>
      </p:grpSp>
      <p:cxnSp>
        <p:nvCxnSpPr>
          <p:cNvPr id="64" name="直線コネクタ 63"/>
          <p:cNvCxnSpPr/>
          <p:nvPr/>
        </p:nvCxnSpPr>
        <p:spPr>
          <a:xfrm>
            <a:off x="4556316" y="7885098"/>
            <a:ext cx="3607888" cy="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5" name="テキスト ボックス 64"/>
          <p:cNvSpPr txBox="1"/>
          <p:nvPr/>
        </p:nvSpPr>
        <p:spPr>
          <a:xfrm>
            <a:off x="5240978" y="7990456"/>
            <a:ext cx="2268571" cy="1200329"/>
          </a:xfrm>
          <a:prstGeom prst="rect">
            <a:avLst/>
          </a:prstGeom>
          <a:noFill/>
        </p:spPr>
        <p:txBody>
          <a:bodyPr wrap="none" rtlCol="0">
            <a:spAutoFit/>
          </a:bodyPr>
          <a:lstStyle/>
          <a:p>
            <a:pPr algn="ctr"/>
            <a:r>
              <a:rPr kumimoji="1" lang="en-US" altLang="ja-JP" sz="7200" dirty="0">
                <a:solidFill>
                  <a:schemeClr val="tx2">
                    <a:lumMod val="40000"/>
                    <a:lumOff val="60000"/>
                  </a:schemeClr>
                </a:solidFill>
              </a:rPr>
              <a:t>2016</a:t>
            </a:r>
            <a:endParaRPr kumimoji="1" lang="ja-JP" altLang="en-US" sz="7200" dirty="0">
              <a:solidFill>
                <a:schemeClr val="tx2">
                  <a:lumMod val="40000"/>
                  <a:lumOff val="60000"/>
                </a:schemeClr>
              </a:solidFill>
            </a:endParaRPr>
          </a:p>
        </p:txBody>
      </p:sp>
      <p:sp>
        <p:nvSpPr>
          <p:cNvPr id="66" name="正方形/長方形 65"/>
          <p:cNvSpPr/>
          <p:nvPr/>
        </p:nvSpPr>
        <p:spPr>
          <a:xfrm>
            <a:off x="10792761"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p:cNvSpPr/>
          <p:nvPr/>
        </p:nvSpPr>
        <p:spPr>
          <a:xfrm>
            <a:off x="9790501"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p:cNvSpPr/>
          <p:nvPr/>
        </p:nvSpPr>
        <p:spPr>
          <a:xfrm>
            <a:off x="8820543"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8983872" y="4420597"/>
            <a:ext cx="377371" cy="34645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p:cNvSpPr/>
          <p:nvPr/>
        </p:nvSpPr>
        <p:spPr>
          <a:xfrm>
            <a:off x="9969987" y="3815511"/>
            <a:ext cx="377371" cy="40695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10956102" y="6303949"/>
            <a:ext cx="377371" cy="15811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2" name="グループ化 71"/>
          <p:cNvGrpSpPr/>
          <p:nvPr/>
        </p:nvGrpSpPr>
        <p:grpSpPr>
          <a:xfrm rot="16200000">
            <a:off x="8735604" y="3546463"/>
            <a:ext cx="873905" cy="873905"/>
            <a:chOff x="7403304" y="3284942"/>
            <a:chExt cx="873905" cy="873905"/>
          </a:xfrm>
        </p:grpSpPr>
        <p:sp>
          <p:nvSpPr>
            <p:cNvPr id="73" name="涙形 72"/>
            <p:cNvSpPr/>
            <p:nvPr/>
          </p:nvSpPr>
          <p:spPr>
            <a:xfrm rot="13500000">
              <a:off x="7403304" y="3284942"/>
              <a:ext cx="873905" cy="873905"/>
            </a:xfrm>
            <a:prstGeom prst="teardrop">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テキスト ボックス 73"/>
            <p:cNvSpPr txBox="1"/>
            <p:nvPr/>
          </p:nvSpPr>
          <p:spPr>
            <a:xfrm rot="5400000">
              <a:off x="7488244" y="3491070"/>
              <a:ext cx="704039" cy="461665"/>
            </a:xfrm>
            <a:prstGeom prst="rect">
              <a:avLst/>
            </a:prstGeom>
            <a:noFill/>
          </p:spPr>
          <p:txBody>
            <a:bodyPr wrap="none" rtlCol="0">
              <a:spAutoFit/>
            </a:bodyPr>
            <a:lstStyle/>
            <a:p>
              <a:pPr algn="ctr"/>
              <a:r>
                <a:rPr kumimoji="1" lang="en-US" altLang="ja-JP" sz="2400" dirty="0">
                  <a:solidFill>
                    <a:schemeClr val="bg1"/>
                  </a:solidFill>
                </a:rPr>
                <a:t>370</a:t>
              </a:r>
              <a:endParaRPr kumimoji="1" lang="ja-JP" altLang="en-US" sz="2400" dirty="0">
                <a:solidFill>
                  <a:schemeClr val="bg1"/>
                </a:solidFill>
              </a:endParaRPr>
            </a:p>
          </p:txBody>
        </p:sp>
      </p:grpSp>
      <p:grpSp>
        <p:nvGrpSpPr>
          <p:cNvPr id="75" name="グループ化 74"/>
          <p:cNvGrpSpPr/>
          <p:nvPr/>
        </p:nvGrpSpPr>
        <p:grpSpPr>
          <a:xfrm rot="16200000">
            <a:off x="9721719" y="2941606"/>
            <a:ext cx="873905" cy="873905"/>
            <a:chOff x="7403304" y="3284942"/>
            <a:chExt cx="873905" cy="873905"/>
          </a:xfrm>
        </p:grpSpPr>
        <p:sp>
          <p:nvSpPr>
            <p:cNvPr id="76" name="涙形 75"/>
            <p:cNvSpPr/>
            <p:nvPr/>
          </p:nvSpPr>
          <p:spPr>
            <a:xfrm rot="13500000">
              <a:off x="7403304" y="3284942"/>
              <a:ext cx="873905" cy="873905"/>
            </a:xfrm>
            <a:prstGeom prst="teardrop">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テキスト ボックス 76"/>
            <p:cNvSpPr txBox="1"/>
            <p:nvPr/>
          </p:nvSpPr>
          <p:spPr>
            <a:xfrm rot="5400000">
              <a:off x="7488244" y="3491070"/>
              <a:ext cx="704039" cy="461665"/>
            </a:xfrm>
            <a:prstGeom prst="rect">
              <a:avLst/>
            </a:prstGeom>
            <a:noFill/>
          </p:spPr>
          <p:txBody>
            <a:bodyPr wrap="none" rtlCol="0">
              <a:spAutoFit/>
            </a:bodyPr>
            <a:lstStyle/>
            <a:p>
              <a:pPr algn="ctr"/>
              <a:r>
                <a:rPr kumimoji="1" lang="en-US" altLang="ja-JP" sz="2400" dirty="0">
                  <a:solidFill>
                    <a:schemeClr val="bg1"/>
                  </a:solidFill>
                </a:rPr>
                <a:t>398</a:t>
              </a:r>
              <a:endParaRPr kumimoji="1" lang="ja-JP" altLang="en-US" sz="2400" dirty="0">
                <a:solidFill>
                  <a:schemeClr val="bg1"/>
                </a:solidFill>
              </a:endParaRPr>
            </a:p>
          </p:txBody>
        </p:sp>
      </p:grpSp>
      <p:grpSp>
        <p:nvGrpSpPr>
          <p:cNvPr id="78" name="グループ化 77"/>
          <p:cNvGrpSpPr/>
          <p:nvPr/>
        </p:nvGrpSpPr>
        <p:grpSpPr>
          <a:xfrm rot="16200000">
            <a:off x="10707834" y="5472125"/>
            <a:ext cx="873905" cy="873905"/>
            <a:chOff x="7403304" y="3284942"/>
            <a:chExt cx="873905" cy="873905"/>
          </a:xfrm>
        </p:grpSpPr>
        <p:sp>
          <p:nvSpPr>
            <p:cNvPr id="79" name="涙形 78"/>
            <p:cNvSpPr/>
            <p:nvPr/>
          </p:nvSpPr>
          <p:spPr>
            <a:xfrm rot="13500000">
              <a:off x="7403304" y="3284942"/>
              <a:ext cx="873905" cy="873905"/>
            </a:xfrm>
            <a:prstGeom prst="teardrop">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テキスト ボックス 79"/>
            <p:cNvSpPr txBox="1"/>
            <p:nvPr/>
          </p:nvSpPr>
          <p:spPr>
            <a:xfrm rot="5400000">
              <a:off x="7488244" y="3491068"/>
              <a:ext cx="704039" cy="461665"/>
            </a:xfrm>
            <a:prstGeom prst="rect">
              <a:avLst/>
            </a:prstGeom>
            <a:noFill/>
          </p:spPr>
          <p:txBody>
            <a:bodyPr wrap="none" rtlCol="0">
              <a:spAutoFit/>
            </a:bodyPr>
            <a:lstStyle/>
            <a:p>
              <a:pPr algn="ctr"/>
              <a:r>
                <a:rPr kumimoji="1" lang="en-US" altLang="ja-JP" sz="2400" dirty="0">
                  <a:solidFill>
                    <a:schemeClr val="bg1"/>
                  </a:solidFill>
                </a:rPr>
                <a:t>179</a:t>
              </a:r>
              <a:endParaRPr kumimoji="1" lang="ja-JP" altLang="en-US" sz="2400" dirty="0">
                <a:solidFill>
                  <a:schemeClr val="bg1"/>
                </a:solidFill>
              </a:endParaRPr>
            </a:p>
          </p:txBody>
        </p:sp>
      </p:grpSp>
      <p:cxnSp>
        <p:nvCxnSpPr>
          <p:cNvPr id="81" name="直線コネクタ 80"/>
          <p:cNvCxnSpPr/>
          <p:nvPr/>
        </p:nvCxnSpPr>
        <p:spPr>
          <a:xfrm>
            <a:off x="8339723" y="7885099"/>
            <a:ext cx="3607888" cy="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2" name="テキスト ボックス 81"/>
          <p:cNvSpPr txBox="1"/>
          <p:nvPr/>
        </p:nvSpPr>
        <p:spPr>
          <a:xfrm>
            <a:off x="9024385" y="7990457"/>
            <a:ext cx="2268571" cy="1200329"/>
          </a:xfrm>
          <a:prstGeom prst="rect">
            <a:avLst/>
          </a:prstGeom>
          <a:noFill/>
        </p:spPr>
        <p:txBody>
          <a:bodyPr wrap="none" rtlCol="0">
            <a:spAutoFit/>
          </a:bodyPr>
          <a:lstStyle/>
          <a:p>
            <a:pPr algn="ctr"/>
            <a:r>
              <a:rPr kumimoji="1" lang="en-US" altLang="ja-JP" sz="7200" dirty="0">
                <a:solidFill>
                  <a:schemeClr val="tx2">
                    <a:lumMod val="40000"/>
                    <a:lumOff val="60000"/>
                  </a:schemeClr>
                </a:solidFill>
              </a:rPr>
              <a:t>2018</a:t>
            </a:r>
            <a:endParaRPr kumimoji="1" lang="ja-JP" altLang="en-US" sz="7200" dirty="0">
              <a:solidFill>
                <a:schemeClr val="tx2">
                  <a:lumMod val="40000"/>
                  <a:lumOff val="60000"/>
                </a:schemeClr>
              </a:solidFill>
            </a:endParaRPr>
          </a:p>
        </p:txBody>
      </p:sp>
      <p:grpSp>
        <p:nvGrpSpPr>
          <p:cNvPr id="92" name="グループ化 91"/>
          <p:cNvGrpSpPr/>
          <p:nvPr/>
        </p:nvGrpSpPr>
        <p:grpSpPr>
          <a:xfrm>
            <a:off x="2386352" y="2087137"/>
            <a:ext cx="3568041" cy="747032"/>
            <a:chOff x="12530139" y="2929252"/>
            <a:chExt cx="3568041" cy="747032"/>
          </a:xfrm>
        </p:grpSpPr>
        <p:sp>
          <p:nvSpPr>
            <p:cNvPr id="83" name="正方形/長方形 82"/>
            <p:cNvSpPr/>
            <p:nvPr/>
          </p:nvSpPr>
          <p:spPr>
            <a:xfrm>
              <a:off x="12530139" y="3176928"/>
              <a:ext cx="300037" cy="2806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プレースホルダー 12"/>
            <p:cNvSpPr txBox="1">
              <a:spLocks/>
            </p:cNvSpPr>
            <p:nvPr/>
          </p:nvSpPr>
          <p:spPr>
            <a:xfrm>
              <a:off x="13001626" y="2929252"/>
              <a:ext cx="3096554" cy="747032"/>
            </a:xfrm>
            <a:prstGeom prst="rect">
              <a:avLst/>
            </a:prstGeom>
          </p:spPr>
          <p:txBody>
            <a:bodyPr anchor="ctr">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sz="2400" dirty="0"/>
                <a:t>Application</a:t>
              </a:r>
              <a:endParaRPr kumimoji="1" lang="ja-JP" altLang="en-US" sz="2400" dirty="0"/>
            </a:p>
          </p:txBody>
        </p:sp>
      </p:grpSp>
      <p:grpSp>
        <p:nvGrpSpPr>
          <p:cNvPr id="93" name="グループ化 92"/>
          <p:cNvGrpSpPr/>
          <p:nvPr/>
        </p:nvGrpSpPr>
        <p:grpSpPr>
          <a:xfrm>
            <a:off x="4978535" y="2088756"/>
            <a:ext cx="3566727" cy="747032"/>
            <a:chOff x="12532513" y="3548127"/>
            <a:chExt cx="3566727" cy="747032"/>
          </a:xfrm>
        </p:grpSpPr>
        <p:sp>
          <p:nvSpPr>
            <p:cNvPr id="84" name="正方形/長方形 83"/>
            <p:cNvSpPr/>
            <p:nvPr/>
          </p:nvSpPr>
          <p:spPr>
            <a:xfrm>
              <a:off x="12532513" y="3781302"/>
              <a:ext cx="300037" cy="2806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テキスト プレースホルダー 12"/>
            <p:cNvSpPr txBox="1">
              <a:spLocks/>
            </p:cNvSpPr>
            <p:nvPr/>
          </p:nvSpPr>
          <p:spPr>
            <a:xfrm>
              <a:off x="13002686" y="3548127"/>
              <a:ext cx="3096554" cy="747032"/>
            </a:xfrm>
            <a:prstGeom prst="rect">
              <a:avLst/>
            </a:prstGeom>
          </p:spPr>
          <p:txBody>
            <a:bodyPr anchor="ctr">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sz="2400" dirty="0"/>
                <a:t>Web design</a:t>
              </a:r>
              <a:endParaRPr kumimoji="1" lang="ja-JP" altLang="en-US" sz="2400" dirty="0"/>
            </a:p>
          </p:txBody>
        </p:sp>
      </p:grpSp>
      <p:grpSp>
        <p:nvGrpSpPr>
          <p:cNvPr id="94" name="グループ化 93"/>
          <p:cNvGrpSpPr/>
          <p:nvPr/>
        </p:nvGrpSpPr>
        <p:grpSpPr>
          <a:xfrm>
            <a:off x="7569405" y="2082395"/>
            <a:ext cx="3583676" cy="747032"/>
            <a:chOff x="12530139" y="4167003"/>
            <a:chExt cx="3583676" cy="747032"/>
          </a:xfrm>
        </p:grpSpPr>
        <p:sp>
          <p:nvSpPr>
            <p:cNvPr id="85" name="正方形/長方形 84"/>
            <p:cNvSpPr/>
            <p:nvPr/>
          </p:nvSpPr>
          <p:spPr>
            <a:xfrm>
              <a:off x="12530139" y="4400178"/>
              <a:ext cx="300037" cy="28068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プレースホルダー 12"/>
            <p:cNvSpPr txBox="1">
              <a:spLocks/>
            </p:cNvSpPr>
            <p:nvPr/>
          </p:nvSpPr>
          <p:spPr>
            <a:xfrm>
              <a:off x="13017261" y="4167003"/>
              <a:ext cx="3096554" cy="747032"/>
            </a:xfrm>
            <a:prstGeom prst="rect">
              <a:avLst/>
            </a:prstGeom>
          </p:spPr>
          <p:txBody>
            <a:bodyPr anchor="ctr">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sz="2400" dirty="0"/>
                <a:t>Publishing</a:t>
              </a:r>
              <a:endParaRPr kumimoji="1" lang="ja-JP" altLang="en-US" sz="2400" dirty="0"/>
            </a:p>
          </p:txBody>
        </p:sp>
      </p:grpSp>
      <p:sp>
        <p:nvSpPr>
          <p:cNvPr id="98" name="テキスト プレースホルダー 12"/>
          <p:cNvSpPr txBox="1">
            <a:spLocks/>
          </p:cNvSpPr>
          <p:nvPr/>
        </p:nvSpPr>
        <p:spPr>
          <a:xfrm>
            <a:off x="12330917" y="3945685"/>
            <a:ext cx="5498318" cy="2024604"/>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r>
              <a:rPr kumimoji="1" lang="en-US" altLang="ja-JP" dirty="0" err="1"/>
              <a:t>Nec</a:t>
            </a:r>
            <a:r>
              <a:rPr kumimoji="1" lang="en-US" altLang="ja-JP" dirty="0"/>
              <a:t> </a:t>
            </a:r>
            <a:r>
              <a:rPr kumimoji="1" lang="en-US" altLang="ja-JP" dirty="0" err="1"/>
              <a:t>amet</a:t>
            </a:r>
            <a:r>
              <a:rPr kumimoji="1" lang="en-US" altLang="ja-JP" dirty="0"/>
              <a:t> </a:t>
            </a:r>
            <a:r>
              <a:rPr kumimoji="1" lang="en-US" altLang="ja-JP" dirty="0" err="1"/>
              <a:t>urbanitas</a:t>
            </a:r>
            <a:r>
              <a:rPr kumimoji="1" lang="en-US" altLang="ja-JP" dirty="0"/>
              <a:t> </a:t>
            </a:r>
            <a:r>
              <a:rPr kumimoji="1" lang="en-US" altLang="ja-JP" dirty="0" err="1"/>
              <a:t>eu</a:t>
            </a:r>
            <a:r>
              <a:rPr kumimoji="1" lang="en-US" altLang="ja-JP" dirty="0"/>
              <a:t>, </a:t>
            </a:r>
            <a:r>
              <a:rPr kumimoji="1" lang="en-US" altLang="ja-JP" dirty="0" err="1"/>
              <a:t>pri</a:t>
            </a:r>
            <a:r>
              <a:rPr kumimoji="1" lang="en-US" altLang="ja-JP" dirty="0"/>
              <a:t> at semper </a:t>
            </a:r>
            <a:r>
              <a:rPr kumimoji="1" lang="en-US" altLang="ja-JP" dirty="0" err="1"/>
              <a:t>detracto</a:t>
            </a:r>
            <a:r>
              <a:rPr kumimoji="1" lang="en-US" altLang="ja-JP" dirty="0"/>
              <a:t> </a:t>
            </a:r>
            <a:r>
              <a:rPr kumimoji="1" lang="en-US" altLang="ja-JP" dirty="0" err="1"/>
              <a:t>signiferumque</a:t>
            </a:r>
            <a:r>
              <a:rPr kumimoji="1" lang="en-US" altLang="ja-JP" dirty="0"/>
              <a:t>.</a:t>
            </a:r>
            <a:endParaRPr kumimoji="1" lang="ja-JP" altLang="en-US" dirty="0"/>
          </a:p>
        </p:txBody>
      </p:sp>
      <p:sp>
        <p:nvSpPr>
          <p:cNvPr id="99" name="テキスト プレースホルダー 12"/>
          <p:cNvSpPr txBox="1">
            <a:spLocks/>
          </p:cNvSpPr>
          <p:nvPr/>
        </p:nvSpPr>
        <p:spPr>
          <a:xfrm>
            <a:off x="12330917" y="2869280"/>
            <a:ext cx="5498318" cy="747032"/>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Web design business</a:t>
            </a:r>
            <a:endParaRPr kumimoji="1" lang="ja-JP" altLang="en-US" dirty="0"/>
          </a:p>
        </p:txBody>
      </p:sp>
      <p:sp>
        <p:nvSpPr>
          <p:cNvPr id="100" name="正方形/長方形 99"/>
          <p:cNvSpPr/>
          <p:nvPr/>
        </p:nvSpPr>
        <p:spPr>
          <a:xfrm>
            <a:off x="12427703" y="3721530"/>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テキスト プレースホルダー 12"/>
          <p:cNvSpPr txBox="1">
            <a:spLocks/>
          </p:cNvSpPr>
          <p:nvPr/>
        </p:nvSpPr>
        <p:spPr>
          <a:xfrm>
            <a:off x="12330917" y="6814596"/>
            <a:ext cx="5498318" cy="2024604"/>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err="1"/>
              <a:t>Sed</a:t>
            </a:r>
            <a:r>
              <a:rPr kumimoji="1" lang="en-US" altLang="ja-JP" dirty="0"/>
              <a:t> at </a:t>
            </a:r>
            <a:r>
              <a:rPr kumimoji="1" lang="en-US" altLang="ja-JP" dirty="0" err="1"/>
              <a:t>agam</a:t>
            </a:r>
            <a:r>
              <a:rPr kumimoji="1" lang="en-US" altLang="ja-JP" dirty="0"/>
              <a:t> </a:t>
            </a:r>
            <a:r>
              <a:rPr kumimoji="1" lang="en-US" altLang="ja-JP" dirty="0" err="1"/>
              <a:t>dignissim</a:t>
            </a:r>
            <a:r>
              <a:rPr kumimoji="1" lang="en-US" altLang="ja-JP" dirty="0"/>
              <a:t> </a:t>
            </a:r>
            <a:r>
              <a:rPr kumimoji="1" lang="en-US" altLang="ja-JP" dirty="0" err="1"/>
              <a:t>disputationi</a:t>
            </a:r>
            <a:r>
              <a:rPr kumimoji="1" lang="en-US" altLang="ja-JP" dirty="0"/>
              <a:t>, </a:t>
            </a:r>
            <a:r>
              <a:rPr kumimoji="1" lang="en-US" altLang="ja-JP" dirty="0" err="1"/>
              <a:t>nec</a:t>
            </a:r>
            <a:r>
              <a:rPr kumimoji="1" lang="en-US" altLang="ja-JP" dirty="0"/>
              <a:t> </a:t>
            </a:r>
            <a:r>
              <a:rPr kumimoji="1" lang="en-US" altLang="ja-JP" dirty="0" err="1"/>
              <a:t>erroribus</a:t>
            </a:r>
            <a:r>
              <a:rPr kumimoji="1" lang="en-US" altLang="ja-JP" dirty="0"/>
              <a:t> </a:t>
            </a:r>
            <a:r>
              <a:rPr kumimoji="1" lang="en-US" altLang="ja-JP" dirty="0" err="1"/>
              <a:t>maiestatis</a:t>
            </a:r>
            <a:r>
              <a:rPr kumimoji="1" lang="en-US" altLang="ja-JP" dirty="0"/>
              <a:t> </a:t>
            </a:r>
            <a:r>
              <a:rPr kumimoji="1" lang="en-US" altLang="ja-JP" dirty="0" err="1"/>
              <a:t>disputando</a:t>
            </a:r>
            <a:r>
              <a:rPr kumimoji="1" lang="en-US" altLang="ja-JP" dirty="0"/>
              <a:t> id. </a:t>
            </a:r>
            <a:r>
              <a:rPr kumimoji="1" lang="en-US" altLang="ja-JP" dirty="0" err="1"/>
              <a:t>Vel</a:t>
            </a:r>
            <a:r>
              <a:rPr kumimoji="1" lang="en-US" altLang="ja-JP" dirty="0"/>
              <a:t> tale </a:t>
            </a:r>
            <a:r>
              <a:rPr kumimoji="1" lang="en-US" altLang="ja-JP" dirty="0" err="1"/>
              <a:t>probo</a:t>
            </a:r>
            <a:r>
              <a:rPr kumimoji="1" lang="en-US" altLang="ja-JP" dirty="0"/>
              <a:t> </a:t>
            </a:r>
            <a:r>
              <a:rPr kumimoji="1" lang="en-US" altLang="ja-JP" dirty="0" err="1"/>
              <a:t>disputationi</a:t>
            </a:r>
            <a:r>
              <a:rPr kumimoji="1" lang="en-US" altLang="ja-JP" dirty="0"/>
              <a:t> in. Mea </a:t>
            </a:r>
            <a:r>
              <a:rPr kumimoji="1" lang="en-US" altLang="ja-JP" dirty="0" err="1"/>
              <a:t>aliquando</a:t>
            </a:r>
            <a:r>
              <a:rPr kumimoji="1" lang="en-US" altLang="ja-JP" dirty="0"/>
              <a:t> </a:t>
            </a:r>
            <a:r>
              <a:rPr kumimoji="1" lang="en-US" altLang="ja-JP" dirty="0" err="1"/>
              <a:t>elaboraret</a:t>
            </a:r>
            <a:r>
              <a:rPr kumimoji="1" lang="en-US" altLang="ja-JP" dirty="0"/>
              <a:t> </a:t>
            </a:r>
            <a:r>
              <a:rPr kumimoji="1" lang="en-US" altLang="ja-JP" dirty="0" err="1"/>
              <a:t>reprehendunt</a:t>
            </a:r>
            <a:r>
              <a:rPr kumimoji="1" lang="en-US" altLang="ja-JP" dirty="0"/>
              <a:t> in.</a:t>
            </a:r>
            <a:endParaRPr kumimoji="1" lang="ja-JP" altLang="en-US" dirty="0"/>
          </a:p>
        </p:txBody>
      </p:sp>
      <p:sp>
        <p:nvSpPr>
          <p:cNvPr id="102" name="テキスト プレースホルダー 12"/>
          <p:cNvSpPr txBox="1">
            <a:spLocks/>
          </p:cNvSpPr>
          <p:nvPr/>
        </p:nvSpPr>
        <p:spPr>
          <a:xfrm>
            <a:off x="12330917" y="5738191"/>
            <a:ext cx="5498318" cy="747032"/>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Transition phase</a:t>
            </a:r>
            <a:endParaRPr kumimoji="1" lang="ja-JP" altLang="en-US" dirty="0"/>
          </a:p>
        </p:txBody>
      </p:sp>
      <p:sp>
        <p:nvSpPr>
          <p:cNvPr id="103" name="正方形/長方形 102"/>
          <p:cNvSpPr/>
          <p:nvPr/>
        </p:nvSpPr>
        <p:spPr>
          <a:xfrm>
            <a:off x="12427703" y="659044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4996470"/>
      </p:ext>
    </p:extLst>
  </p:cSld>
  <p:clrMapOvr>
    <a:masterClrMapping/>
  </p:clrMapOvr>
  <mc:AlternateContent xmlns:mc="http://schemas.openxmlformats.org/markup-compatibility/2006" xmlns:p14="http://schemas.microsoft.com/office/powerpoint/2010/main">
    <mc:Choice Requires="p14">
      <p:transition spd="slow" p14:dur="800" advTm="17937">
        <p14:flythrough/>
      </p:transition>
    </mc:Choice>
    <mc:Fallback xmlns="">
      <p:transition spd="slow" advTm="1793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750" fill="hold"/>
                                        <p:tgtEl>
                                          <p:spTgt spid="45"/>
                                        </p:tgtEl>
                                        <p:attrNameLst>
                                          <p:attrName>ppt_x</p:attrName>
                                        </p:attrNameLst>
                                      </p:cBhvr>
                                      <p:tavLst>
                                        <p:tav tm="0">
                                          <p:val>
                                            <p:strVal val="#ppt_x"/>
                                          </p:val>
                                        </p:tav>
                                        <p:tav tm="100000">
                                          <p:val>
                                            <p:strVal val="#ppt_x"/>
                                          </p:val>
                                        </p:tav>
                                      </p:tavLst>
                                    </p:anim>
                                    <p:anim calcmode="lin" valueType="num">
                                      <p:cBhvr additive="base">
                                        <p:cTn id="8" dur="750" fill="hold"/>
                                        <p:tgtEl>
                                          <p:spTgt spid="4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750" fill="hold"/>
                                        <p:tgtEl>
                                          <p:spTgt spid="46"/>
                                        </p:tgtEl>
                                        <p:attrNameLst>
                                          <p:attrName>ppt_x</p:attrName>
                                        </p:attrNameLst>
                                      </p:cBhvr>
                                      <p:tavLst>
                                        <p:tav tm="0">
                                          <p:val>
                                            <p:strVal val="#ppt_x"/>
                                          </p:val>
                                        </p:tav>
                                        <p:tav tm="100000">
                                          <p:val>
                                            <p:strVal val="#ppt_x"/>
                                          </p:val>
                                        </p:tav>
                                      </p:tavLst>
                                    </p:anim>
                                    <p:anim calcmode="lin" valueType="num">
                                      <p:cBhvr additive="base">
                                        <p:cTn id="12" dur="750" fill="hold"/>
                                        <p:tgtEl>
                                          <p:spTgt spid="4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5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750" fill="hold"/>
                                        <p:tgtEl>
                                          <p:spTgt spid="47"/>
                                        </p:tgtEl>
                                        <p:attrNameLst>
                                          <p:attrName>ppt_x</p:attrName>
                                        </p:attrNameLst>
                                      </p:cBhvr>
                                      <p:tavLst>
                                        <p:tav tm="0">
                                          <p:val>
                                            <p:strVal val="#ppt_x"/>
                                          </p:val>
                                        </p:tav>
                                        <p:tav tm="100000">
                                          <p:val>
                                            <p:strVal val="#ppt_x"/>
                                          </p:val>
                                        </p:tav>
                                      </p:tavLst>
                                    </p:anim>
                                    <p:anim calcmode="lin" valueType="num">
                                      <p:cBhvr additive="base">
                                        <p:cTn id="16" dur="750" fill="hold"/>
                                        <p:tgtEl>
                                          <p:spTgt spid="47"/>
                                        </p:tgtEl>
                                        <p:attrNameLst>
                                          <p:attrName>ppt_y</p:attrName>
                                        </p:attrNameLst>
                                      </p:cBhvr>
                                      <p:tavLst>
                                        <p:tav tm="0">
                                          <p:val>
                                            <p:strVal val="1+#ppt_h/2"/>
                                          </p:val>
                                        </p:tav>
                                        <p:tav tm="100000">
                                          <p:val>
                                            <p:strVal val="#ppt_y"/>
                                          </p:val>
                                        </p:tav>
                                      </p:tavLst>
                                    </p:anim>
                                  </p:childTnLst>
                                </p:cTn>
                              </p:par>
                              <p:par>
                                <p:cTn id="17" presetID="2" presetClass="entr" presetSubtype="8" decel="100000" fill="hold" nodeType="withEffect">
                                  <p:stCondLst>
                                    <p:cond delay="2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750" fill="hold"/>
                                        <p:tgtEl>
                                          <p:spTgt spid="13"/>
                                        </p:tgtEl>
                                        <p:attrNameLst>
                                          <p:attrName>ppt_x</p:attrName>
                                        </p:attrNameLst>
                                      </p:cBhvr>
                                      <p:tavLst>
                                        <p:tav tm="0">
                                          <p:val>
                                            <p:strVal val="0-#ppt_w/2"/>
                                          </p:val>
                                        </p:tav>
                                        <p:tav tm="100000">
                                          <p:val>
                                            <p:strVal val="#ppt_x"/>
                                          </p:val>
                                        </p:tav>
                                      </p:tavLst>
                                    </p:anim>
                                    <p:anim calcmode="lin" valueType="num">
                                      <p:cBhvr additive="base">
                                        <p:cTn id="20" dur="750" fill="hold"/>
                                        <p:tgtEl>
                                          <p:spTgt spid="13"/>
                                        </p:tgtEl>
                                        <p:attrNameLst>
                                          <p:attrName>ppt_y</p:attrName>
                                        </p:attrNameLst>
                                      </p:cBhvr>
                                      <p:tavLst>
                                        <p:tav tm="0">
                                          <p:val>
                                            <p:strVal val="#ppt_y"/>
                                          </p:val>
                                        </p:tav>
                                        <p:tav tm="100000">
                                          <p:val>
                                            <p:strVal val="#ppt_y"/>
                                          </p:val>
                                        </p:tav>
                                      </p:tavLst>
                                    </p:anim>
                                  </p:childTnLst>
                                </p:cTn>
                              </p:par>
                            </p:childTnLst>
                          </p:cTn>
                        </p:par>
                        <p:par>
                          <p:cTn id="21" fill="hold">
                            <p:stCondLst>
                              <p:cond delay="1000"/>
                            </p:stCondLst>
                            <p:childTnLst>
                              <p:par>
                                <p:cTn id="22" presetID="2" presetClass="entr" presetSubtype="4" decel="100000" fill="hold" grpId="0" nodeType="afterEffect">
                                  <p:stCondLst>
                                    <p:cond delay="0"/>
                                  </p:stCondLst>
                                  <p:iterate type="lt">
                                    <p:tmPct val="10000"/>
                                  </p:iterate>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500" fill="hold"/>
                                        <p:tgtEl>
                                          <p:spTgt spid="48"/>
                                        </p:tgtEl>
                                        <p:attrNameLst>
                                          <p:attrName>ppt_x</p:attrName>
                                        </p:attrNameLst>
                                      </p:cBhvr>
                                      <p:tavLst>
                                        <p:tav tm="0">
                                          <p:val>
                                            <p:strVal val="#ppt_x"/>
                                          </p:val>
                                        </p:tav>
                                        <p:tav tm="100000">
                                          <p:val>
                                            <p:strVal val="#ppt_x"/>
                                          </p:val>
                                        </p:tav>
                                      </p:tavLst>
                                    </p:anim>
                                    <p:anim calcmode="lin" valueType="num">
                                      <p:cBhvr additive="base">
                                        <p:cTn id="25" dur="500" fill="hold"/>
                                        <p:tgtEl>
                                          <p:spTgt spid="48"/>
                                        </p:tgtEl>
                                        <p:attrNameLst>
                                          <p:attrName>ppt_y</p:attrName>
                                        </p:attrNameLst>
                                      </p:cBhvr>
                                      <p:tavLst>
                                        <p:tav tm="0">
                                          <p:val>
                                            <p:strVal val="1+#ppt_h/2"/>
                                          </p:val>
                                        </p:tav>
                                        <p:tav tm="100000">
                                          <p:val>
                                            <p:strVal val="#ppt_y"/>
                                          </p:val>
                                        </p:tav>
                                      </p:tavLst>
                                    </p:anim>
                                  </p:childTnLst>
                                </p:cTn>
                              </p:par>
                            </p:childTnLst>
                          </p:cTn>
                        </p:par>
                        <p:par>
                          <p:cTn id="26" fill="hold">
                            <p:stCondLst>
                              <p:cond delay="1650"/>
                            </p:stCondLst>
                            <p:childTnLst>
                              <p:par>
                                <p:cTn id="27" presetID="22" presetClass="entr" presetSubtype="4"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down)">
                                      <p:cBhvr>
                                        <p:cTn id="29" dur="500"/>
                                        <p:tgtEl>
                                          <p:spTgt spid="19"/>
                                        </p:tgtEl>
                                      </p:cBhvr>
                                    </p:animEffect>
                                  </p:childTnLst>
                                </p:cTn>
                              </p:par>
                            </p:childTnLst>
                          </p:cTn>
                        </p:par>
                        <p:par>
                          <p:cTn id="30" fill="hold">
                            <p:stCondLst>
                              <p:cond delay="2150"/>
                            </p:stCondLst>
                            <p:childTnLst>
                              <p:par>
                                <p:cTn id="31" presetID="22" presetClass="entr" presetSubtype="4"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down)">
                                      <p:cBhvr>
                                        <p:cTn id="33" dur="500"/>
                                        <p:tgtEl>
                                          <p:spTgt spid="20"/>
                                        </p:tgtEl>
                                      </p:cBhvr>
                                    </p:animEffect>
                                  </p:childTnLst>
                                </p:cTn>
                              </p:par>
                            </p:childTnLst>
                          </p:cTn>
                        </p:par>
                        <p:par>
                          <p:cTn id="34" fill="hold">
                            <p:stCondLst>
                              <p:cond delay="2650"/>
                            </p:stCondLst>
                            <p:childTnLst>
                              <p:par>
                                <p:cTn id="35" presetID="22" presetClass="entr" presetSubtype="4"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down)">
                                      <p:cBhvr>
                                        <p:cTn id="37" dur="500"/>
                                        <p:tgtEl>
                                          <p:spTgt spid="21"/>
                                        </p:tgtEl>
                                      </p:cBhvr>
                                    </p:animEffect>
                                  </p:childTnLst>
                                </p:cTn>
                              </p:par>
                            </p:childTnLst>
                          </p:cTn>
                        </p:par>
                        <p:par>
                          <p:cTn id="38" fill="hold">
                            <p:stCondLst>
                              <p:cond delay="3150"/>
                            </p:stCondLst>
                            <p:childTnLst>
                              <p:par>
                                <p:cTn id="39" presetID="2" presetClass="entr" presetSubtype="1" decel="100000" fill="hold" nodeType="after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750" fill="hold"/>
                                        <p:tgtEl>
                                          <p:spTgt spid="22"/>
                                        </p:tgtEl>
                                        <p:attrNameLst>
                                          <p:attrName>ppt_x</p:attrName>
                                        </p:attrNameLst>
                                      </p:cBhvr>
                                      <p:tavLst>
                                        <p:tav tm="0">
                                          <p:val>
                                            <p:strVal val="#ppt_x"/>
                                          </p:val>
                                        </p:tav>
                                        <p:tav tm="100000">
                                          <p:val>
                                            <p:strVal val="#ppt_x"/>
                                          </p:val>
                                        </p:tav>
                                      </p:tavLst>
                                    </p:anim>
                                    <p:anim calcmode="lin" valueType="num">
                                      <p:cBhvr additive="base">
                                        <p:cTn id="42" dur="750" fill="hold"/>
                                        <p:tgtEl>
                                          <p:spTgt spid="22"/>
                                        </p:tgtEl>
                                        <p:attrNameLst>
                                          <p:attrName>ppt_y</p:attrName>
                                        </p:attrNameLst>
                                      </p:cBhvr>
                                      <p:tavLst>
                                        <p:tav tm="0">
                                          <p:val>
                                            <p:strVal val="0-#ppt_h/2"/>
                                          </p:val>
                                        </p:tav>
                                        <p:tav tm="100000">
                                          <p:val>
                                            <p:strVal val="#ppt_y"/>
                                          </p:val>
                                        </p:tav>
                                      </p:tavLst>
                                    </p:anim>
                                  </p:childTnLst>
                                </p:cTn>
                              </p:par>
                              <p:par>
                                <p:cTn id="43" presetID="10"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750"/>
                                        <p:tgtEl>
                                          <p:spTgt spid="22"/>
                                        </p:tgtEl>
                                      </p:cBhvr>
                                    </p:animEffect>
                                  </p:childTnLst>
                                </p:cTn>
                              </p:par>
                              <p:par>
                                <p:cTn id="46" presetID="2" presetClass="entr" presetSubtype="1" decel="100000" fill="hold" nodeType="withEffect">
                                  <p:stCondLst>
                                    <p:cond delay="25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750" fill="hold"/>
                                        <p:tgtEl>
                                          <p:spTgt spid="25"/>
                                        </p:tgtEl>
                                        <p:attrNameLst>
                                          <p:attrName>ppt_x</p:attrName>
                                        </p:attrNameLst>
                                      </p:cBhvr>
                                      <p:tavLst>
                                        <p:tav tm="0">
                                          <p:val>
                                            <p:strVal val="#ppt_x"/>
                                          </p:val>
                                        </p:tav>
                                        <p:tav tm="100000">
                                          <p:val>
                                            <p:strVal val="#ppt_x"/>
                                          </p:val>
                                        </p:tav>
                                      </p:tavLst>
                                    </p:anim>
                                    <p:anim calcmode="lin" valueType="num">
                                      <p:cBhvr additive="base">
                                        <p:cTn id="49" dur="750" fill="hold"/>
                                        <p:tgtEl>
                                          <p:spTgt spid="25"/>
                                        </p:tgtEl>
                                        <p:attrNameLst>
                                          <p:attrName>ppt_y</p:attrName>
                                        </p:attrNameLst>
                                      </p:cBhvr>
                                      <p:tavLst>
                                        <p:tav tm="0">
                                          <p:val>
                                            <p:strVal val="0-#ppt_h/2"/>
                                          </p:val>
                                        </p:tav>
                                        <p:tav tm="100000">
                                          <p:val>
                                            <p:strVal val="#ppt_y"/>
                                          </p:val>
                                        </p:tav>
                                      </p:tavLst>
                                    </p:anim>
                                  </p:childTnLst>
                                </p:cTn>
                              </p:par>
                              <p:par>
                                <p:cTn id="50" presetID="10" presetClass="entr" presetSubtype="0" fill="hold" nodeType="withEffect">
                                  <p:stCondLst>
                                    <p:cond delay="25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750"/>
                                        <p:tgtEl>
                                          <p:spTgt spid="25"/>
                                        </p:tgtEl>
                                      </p:cBhvr>
                                    </p:animEffect>
                                  </p:childTnLst>
                                </p:cTn>
                              </p:par>
                              <p:par>
                                <p:cTn id="53" presetID="2" presetClass="entr" presetSubtype="1" decel="100000" fill="hold" nodeType="withEffect">
                                  <p:stCondLst>
                                    <p:cond delay="500"/>
                                  </p:stCondLst>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750" fill="hold"/>
                                        <p:tgtEl>
                                          <p:spTgt spid="28"/>
                                        </p:tgtEl>
                                        <p:attrNameLst>
                                          <p:attrName>ppt_x</p:attrName>
                                        </p:attrNameLst>
                                      </p:cBhvr>
                                      <p:tavLst>
                                        <p:tav tm="0">
                                          <p:val>
                                            <p:strVal val="#ppt_x"/>
                                          </p:val>
                                        </p:tav>
                                        <p:tav tm="100000">
                                          <p:val>
                                            <p:strVal val="#ppt_x"/>
                                          </p:val>
                                        </p:tav>
                                      </p:tavLst>
                                    </p:anim>
                                    <p:anim calcmode="lin" valueType="num">
                                      <p:cBhvr additive="base">
                                        <p:cTn id="56" dur="750" fill="hold"/>
                                        <p:tgtEl>
                                          <p:spTgt spid="28"/>
                                        </p:tgtEl>
                                        <p:attrNameLst>
                                          <p:attrName>ppt_y</p:attrName>
                                        </p:attrNameLst>
                                      </p:cBhvr>
                                      <p:tavLst>
                                        <p:tav tm="0">
                                          <p:val>
                                            <p:strVal val="0-#ppt_h/2"/>
                                          </p:val>
                                        </p:tav>
                                        <p:tav tm="100000">
                                          <p:val>
                                            <p:strVal val="#ppt_y"/>
                                          </p:val>
                                        </p:tav>
                                      </p:tavLst>
                                    </p:anim>
                                  </p:childTnLst>
                                </p:cTn>
                              </p:par>
                              <p:par>
                                <p:cTn id="57" presetID="10" presetClass="entr" presetSubtype="0" fill="hold" nodeType="withEffect">
                                  <p:stCondLst>
                                    <p:cond delay="50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750"/>
                                        <p:tgtEl>
                                          <p:spTgt spid="28"/>
                                        </p:tgtEl>
                                      </p:cBhvr>
                                    </p:animEffect>
                                  </p:childTnLst>
                                </p:cTn>
                              </p:par>
                            </p:childTnLst>
                          </p:cTn>
                        </p:par>
                        <p:par>
                          <p:cTn id="60" fill="hold">
                            <p:stCondLst>
                              <p:cond delay="4400"/>
                            </p:stCondLst>
                            <p:childTnLst>
                              <p:par>
                                <p:cTn id="61" presetID="2" presetClass="entr" presetSubtype="4" decel="100000" fill="hold" grpId="0" nodeType="afterEffect">
                                  <p:stCondLst>
                                    <p:cond delay="25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750" fill="hold"/>
                                        <p:tgtEl>
                                          <p:spTgt spid="51"/>
                                        </p:tgtEl>
                                        <p:attrNameLst>
                                          <p:attrName>ppt_x</p:attrName>
                                        </p:attrNameLst>
                                      </p:cBhvr>
                                      <p:tavLst>
                                        <p:tav tm="0">
                                          <p:val>
                                            <p:strVal val="#ppt_x"/>
                                          </p:val>
                                        </p:tav>
                                        <p:tav tm="100000">
                                          <p:val>
                                            <p:strVal val="#ppt_x"/>
                                          </p:val>
                                        </p:tav>
                                      </p:tavLst>
                                    </p:anim>
                                    <p:anim calcmode="lin" valueType="num">
                                      <p:cBhvr additive="base">
                                        <p:cTn id="64" dur="75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decel="100000" fill="hold" grpId="0" nodeType="withEffect">
                                  <p:stCondLst>
                                    <p:cond delay="250"/>
                                  </p:stCondLst>
                                  <p:childTnLst>
                                    <p:set>
                                      <p:cBhvr>
                                        <p:cTn id="66" dur="1" fill="hold">
                                          <p:stCondLst>
                                            <p:cond delay="0"/>
                                          </p:stCondLst>
                                        </p:cTn>
                                        <p:tgtEl>
                                          <p:spTgt spid="50"/>
                                        </p:tgtEl>
                                        <p:attrNameLst>
                                          <p:attrName>style.visibility</p:attrName>
                                        </p:attrNameLst>
                                      </p:cBhvr>
                                      <p:to>
                                        <p:strVal val="visible"/>
                                      </p:to>
                                    </p:set>
                                    <p:anim calcmode="lin" valueType="num">
                                      <p:cBhvr additive="base">
                                        <p:cTn id="67" dur="750" fill="hold"/>
                                        <p:tgtEl>
                                          <p:spTgt spid="50"/>
                                        </p:tgtEl>
                                        <p:attrNameLst>
                                          <p:attrName>ppt_x</p:attrName>
                                        </p:attrNameLst>
                                      </p:cBhvr>
                                      <p:tavLst>
                                        <p:tav tm="0">
                                          <p:val>
                                            <p:strVal val="#ppt_x"/>
                                          </p:val>
                                        </p:tav>
                                        <p:tav tm="100000">
                                          <p:val>
                                            <p:strVal val="#ppt_x"/>
                                          </p:val>
                                        </p:tav>
                                      </p:tavLst>
                                    </p:anim>
                                    <p:anim calcmode="lin" valueType="num">
                                      <p:cBhvr additive="base">
                                        <p:cTn id="68" dur="750" fill="hold"/>
                                        <p:tgtEl>
                                          <p:spTgt spid="50"/>
                                        </p:tgtEl>
                                        <p:attrNameLst>
                                          <p:attrName>ppt_y</p:attrName>
                                        </p:attrNameLst>
                                      </p:cBhvr>
                                      <p:tavLst>
                                        <p:tav tm="0">
                                          <p:val>
                                            <p:strVal val="1+#ppt_h/2"/>
                                          </p:val>
                                        </p:tav>
                                        <p:tav tm="100000">
                                          <p:val>
                                            <p:strVal val="#ppt_y"/>
                                          </p:val>
                                        </p:tav>
                                      </p:tavLst>
                                    </p:anim>
                                  </p:childTnLst>
                                </p:cTn>
                              </p:par>
                              <p:par>
                                <p:cTn id="69" presetID="2" presetClass="entr" presetSubtype="4" decel="100000" fill="hold" grpId="0" nodeType="withEffect">
                                  <p:stCondLst>
                                    <p:cond delay="250"/>
                                  </p:stCondLst>
                                  <p:childTnLst>
                                    <p:set>
                                      <p:cBhvr>
                                        <p:cTn id="70" dur="1" fill="hold">
                                          <p:stCondLst>
                                            <p:cond delay="0"/>
                                          </p:stCondLst>
                                        </p:cTn>
                                        <p:tgtEl>
                                          <p:spTgt spid="49"/>
                                        </p:tgtEl>
                                        <p:attrNameLst>
                                          <p:attrName>style.visibility</p:attrName>
                                        </p:attrNameLst>
                                      </p:cBhvr>
                                      <p:to>
                                        <p:strVal val="visible"/>
                                      </p:to>
                                    </p:set>
                                    <p:anim calcmode="lin" valueType="num">
                                      <p:cBhvr additive="base">
                                        <p:cTn id="71" dur="750" fill="hold"/>
                                        <p:tgtEl>
                                          <p:spTgt spid="49"/>
                                        </p:tgtEl>
                                        <p:attrNameLst>
                                          <p:attrName>ppt_x</p:attrName>
                                        </p:attrNameLst>
                                      </p:cBhvr>
                                      <p:tavLst>
                                        <p:tav tm="0">
                                          <p:val>
                                            <p:strVal val="#ppt_x"/>
                                          </p:val>
                                        </p:tav>
                                        <p:tav tm="100000">
                                          <p:val>
                                            <p:strVal val="#ppt_x"/>
                                          </p:val>
                                        </p:tav>
                                      </p:tavLst>
                                    </p:anim>
                                    <p:anim calcmode="lin" valueType="num">
                                      <p:cBhvr additive="base">
                                        <p:cTn id="72" dur="750" fill="hold"/>
                                        <p:tgtEl>
                                          <p:spTgt spid="49"/>
                                        </p:tgtEl>
                                        <p:attrNameLst>
                                          <p:attrName>ppt_y</p:attrName>
                                        </p:attrNameLst>
                                      </p:cBhvr>
                                      <p:tavLst>
                                        <p:tav tm="0">
                                          <p:val>
                                            <p:strVal val="1+#ppt_h/2"/>
                                          </p:val>
                                        </p:tav>
                                        <p:tav tm="100000">
                                          <p:val>
                                            <p:strVal val="#ppt_y"/>
                                          </p:val>
                                        </p:tav>
                                      </p:tavLst>
                                    </p:anim>
                                  </p:childTnLst>
                                </p:cTn>
                              </p:par>
                              <p:par>
                                <p:cTn id="73" presetID="2" presetClass="entr" presetSubtype="8" decel="100000" fill="hold" nodeType="withEffect">
                                  <p:stCondLst>
                                    <p:cond delay="250"/>
                                  </p:stCondLst>
                                  <p:childTnLst>
                                    <p:set>
                                      <p:cBhvr>
                                        <p:cTn id="74" dur="1" fill="hold">
                                          <p:stCondLst>
                                            <p:cond delay="0"/>
                                          </p:stCondLst>
                                        </p:cTn>
                                        <p:tgtEl>
                                          <p:spTgt spid="64"/>
                                        </p:tgtEl>
                                        <p:attrNameLst>
                                          <p:attrName>style.visibility</p:attrName>
                                        </p:attrNameLst>
                                      </p:cBhvr>
                                      <p:to>
                                        <p:strVal val="visible"/>
                                      </p:to>
                                    </p:set>
                                    <p:anim calcmode="lin" valueType="num">
                                      <p:cBhvr additive="base">
                                        <p:cTn id="75" dur="750" fill="hold"/>
                                        <p:tgtEl>
                                          <p:spTgt spid="64"/>
                                        </p:tgtEl>
                                        <p:attrNameLst>
                                          <p:attrName>ppt_x</p:attrName>
                                        </p:attrNameLst>
                                      </p:cBhvr>
                                      <p:tavLst>
                                        <p:tav tm="0">
                                          <p:val>
                                            <p:strVal val="0-#ppt_w/2"/>
                                          </p:val>
                                        </p:tav>
                                        <p:tav tm="100000">
                                          <p:val>
                                            <p:strVal val="#ppt_x"/>
                                          </p:val>
                                        </p:tav>
                                      </p:tavLst>
                                    </p:anim>
                                    <p:anim calcmode="lin" valueType="num">
                                      <p:cBhvr additive="base">
                                        <p:cTn id="76" dur="750" fill="hold"/>
                                        <p:tgtEl>
                                          <p:spTgt spid="64"/>
                                        </p:tgtEl>
                                        <p:attrNameLst>
                                          <p:attrName>ppt_y</p:attrName>
                                        </p:attrNameLst>
                                      </p:cBhvr>
                                      <p:tavLst>
                                        <p:tav tm="0">
                                          <p:val>
                                            <p:strVal val="#ppt_y"/>
                                          </p:val>
                                        </p:tav>
                                        <p:tav tm="100000">
                                          <p:val>
                                            <p:strVal val="#ppt_y"/>
                                          </p:val>
                                        </p:tav>
                                      </p:tavLst>
                                    </p:anim>
                                  </p:childTnLst>
                                </p:cTn>
                              </p:par>
                            </p:childTnLst>
                          </p:cTn>
                        </p:par>
                        <p:par>
                          <p:cTn id="77" fill="hold">
                            <p:stCondLst>
                              <p:cond delay="5400"/>
                            </p:stCondLst>
                            <p:childTnLst>
                              <p:par>
                                <p:cTn id="78" presetID="2" presetClass="entr" presetSubtype="4" decel="100000" fill="hold" grpId="0" nodeType="afterEffect">
                                  <p:stCondLst>
                                    <p:cond delay="0"/>
                                  </p:stCondLst>
                                  <p:iterate type="lt">
                                    <p:tmPct val="10000"/>
                                  </p:iterate>
                                  <p:childTnLst>
                                    <p:set>
                                      <p:cBhvr>
                                        <p:cTn id="79" dur="1" fill="hold">
                                          <p:stCondLst>
                                            <p:cond delay="0"/>
                                          </p:stCondLst>
                                        </p:cTn>
                                        <p:tgtEl>
                                          <p:spTgt spid="65"/>
                                        </p:tgtEl>
                                        <p:attrNameLst>
                                          <p:attrName>style.visibility</p:attrName>
                                        </p:attrNameLst>
                                      </p:cBhvr>
                                      <p:to>
                                        <p:strVal val="visible"/>
                                      </p:to>
                                    </p:set>
                                    <p:anim calcmode="lin" valueType="num">
                                      <p:cBhvr additive="base">
                                        <p:cTn id="80" dur="500" fill="hold"/>
                                        <p:tgtEl>
                                          <p:spTgt spid="65"/>
                                        </p:tgtEl>
                                        <p:attrNameLst>
                                          <p:attrName>ppt_x</p:attrName>
                                        </p:attrNameLst>
                                      </p:cBhvr>
                                      <p:tavLst>
                                        <p:tav tm="0">
                                          <p:val>
                                            <p:strVal val="#ppt_x"/>
                                          </p:val>
                                        </p:tav>
                                        <p:tav tm="100000">
                                          <p:val>
                                            <p:strVal val="#ppt_x"/>
                                          </p:val>
                                        </p:tav>
                                      </p:tavLst>
                                    </p:anim>
                                    <p:anim calcmode="lin" valueType="num">
                                      <p:cBhvr additive="base">
                                        <p:cTn id="81" dur="500" fill="hold"/>
                                        <p:tgtEl>
                                          <p:spTgt spid="65"/>
                                        </p:tgtEl>
                                        <p:attrNameLst>
                                          <p:attrName>ppt_y</p:attrName>
                                        </p:attrNameLst>
                                      </p:cBhvr>
                                      <p:tavLst>
                                        <p:tav tm="0">
                                          <p:val>
                                            <p:strVal val="1+#ppt_h/2"/>
                                          </p:val>
                                        </p:tav>
                                        <p:tav tm="100000">
                                          <p:val>
                                            <p:strVal val="#ppt_y"/>
                                          </p:val>
                                        </p:tav>
                                      </p:tavLst>
                                    </p:anim>
                                  </p:childTnLst>
                                </p:cTn>
                              </p:par>
                            </p:childTnLst>
                          </p:cTn>
                        </p:par>
                        <p:par>
                          <p:cTn id="82" fill="hold">
                            <p:stCondLst>
                              <p:cond delay="6050"/>
                            </p:stCondLst>
                            <p:childTnLst>
                              <p:par>
                                <p:cTn id="83" presetID="22" presetClass="entr" presetSubtype="4" fill="hold" grpId="0" nodeType="afterEffect">
                                  <p:stCondLst>
                                    <p:cond delay="0"/>
                                  </p:stCondLst>
                                  <p:childTnLst>
                                    <p:set>
                                      <p:cBhvr>
                                        <p:cTn id="84" dur="1" fill="hold">
                                          <p:stCondLst>
                                            <p:cond delay="0"/>
                                          </p:stCondLst>
                                        </p:cTn>
                                        <p:tgtEl>
                                          <p:spTgt spid="52"/>
                                        </p:tgtEl>
                                        <p:attrNameLst>
                                          <p:attrName>style.visibility</p:attrName>
                                        </p:attrNameLst>
                                      </p:cBhvr>
                                      <p:to>
                                        <p:strVal val="visible"/>
                                      </p:to>
                                    </p:set>
                                    <p:animEffect transition="in" filter="wipe(down)">
                                      <p:cBhvr>
                                        <p:cTn id="85" dur="500"/>
                                        <p:tgtEl>
                                          <p:spTgt spid="52"/>
                                        </p:tgtEl>
                                      </p:cBhvr>
                                    </p:animEffect>
                                  </p:childTnLst>
                                </p:cTn>
                              </p:par>
                            </p:childTnLst>
                          </p:cTn>
                        </p:par>
                        <p:par>
                          <p:cTn id="86" fill="hold">
                            <p:stCondLst>
                              <p:cond delay="6550"/>
                            </p:stCondLst>
                            <p:childTnLst>
                              <p:par>
                                <p:cTn id="87" presetID="22" presetClass="entr" presetSubtype="4" fill="hold" grpId="0" nodeType="afterEffect">
                                  <p:stCondLst>
                                    <p:cond delay="0"/>
                                  </p:stCondLst>
                                  <p:childTnLst>
                                    <p:set>
                                      <p:cBhvr>
                                        <p:cTn id="88" dur="1" fill="hold">
                                          <p:stCondLst>
                                            <p:cond delay="0"/>
                                          </p:stCondLst>
                                        </p:cTn>
                                        <p:tgtEl>
                                          <p:spTgt spid="53"/>
                                        </p:tgtEl>
                                        <p:attrNameLst>
                                          <p:attrName>style.visibility</p:attrName>
                                        </p:attrNameLst>
                                      </p:cBhvr>
                                      <p:to>
                                        <p:strVal val="visible"/>
                                      </p:to>
                                    </p:set>
                                    <p:animEffect transition="in" filter="wipe(down)">
                                      <p:cBhvr>
                                        <p:cTn id="89" dur="500"/>
                                        <p:tgtEl>
                                          <p:spTgt spid="53"/>
                                        </p:tgtEl>
                                      </p:cBhvr>
                                    </p:animEffect>
                                  </p:childTnLst>
                                </p:cTn>
                              </p:par>
                            </p:childTnLst>
                          </p:cTn>
                        </p:par>
                        <p:par>
                          <p:cTn id="90" fill="hold">
                            <p:stCondLst>
                              <p:cond delay="7050"/>
                            </p:stCondLst>
                            <p:childTnLst>
                              <p:par>
                                <p:cTn id="91" presetID="22" presetClass="entr" presetSubtype="4" fill="hold" grpId="0" nodeType="after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wipe(down)">
                                      <p:cBhvr>
                                        <p:cTn id="93" dur="500"/>
                                        <p:tgtEl>
                                          <p:spTgt spid="54"/>
                                        </p:tgtEl>
                                      </p:cBhvr>
                                    </p:animEffect>
                                  </p:childTnLst>
                                </p:cTn>
                              </p:par>
                            </p:childTnLst>
                          </p:cTn>
                        </p:par>
                        <p:par>
                          <p:cTn id="94" fill="hold">
                            <p:stCondLst>
                              <p:cond delay="7550"/>
                            </p:stCondLst>
                            <p:childTnLst>
                              <p:par>
                                <p:cTn id="95" presetID="2" presetClass="entr" presetSubtype="1" decel="100000" fill="hold" nodeType="afterEffect">
                                  <p:stCondLst>
                                    <p:cond delay="0"/>
                                  </p:stCondLst>
                                  <p:childTnLst>
                                    <p:set>
                                      <p:cBhvr>
                                        <p:cTn id="96" dur="1" fill="hold">
                                          <p:stCondLst>
                                            <p:cond delay="0"/>
                                          </p:stCondLst>
                                        </p:cTn>
                                        <p:tgtEl>
                                          <p:spTgt spid="55"/>
                                        </p:tgtEl>
                                        <p:attrNameLst>
                                          <p:attrName>style.visibility</p:attrName>
                                        </p:attrNameLst>
                                      </p:cBhvr>
                                      <p:to>
                                        <p:strVal val="visible"/>
                                      </p:to>
                                    </p:set>
                                    <p:anim calcmode="lin" valueType="num">
                                      <p:cBhvr additive="base">
                                        <p:cTn id="97" dur="750" fill="hold"/>
                                        <p:tgtEl>
                                          <p:spTgt spid="55"/>
                                        </p:tgtEl>
                                        <p:attrNameLst>
                                          <p:attrName>ppt_x</p:attrName>
                                        </p:attrNameLst>
                                      </p:cBhvr>
                                      <p:tavLst>
                                        <p:tav tm="0">
                                          <p:val>
                                            <p:strVal val="#ppt_x"/>
                                          </p:val>
                                        </p:tav>
                                        <p:tav tm="100000">
                                          <p:val>
                                            <p:strVal val="#ppt_x"/>
                                          </p:val>
                                        </p:tav>
                                      </p:tavLst>
                                    </p:anim>
                                    <p:anim calcmode="lin" valueType="num">
                                      <p:cBhvr additive="base">
                                        <p:cTn id="98" dur="750" fill="hold"/>
                                        <p:tgtEl>
                                          <p:spTgt spid="55"/>
                                        </p:tgtEl>
                                        <p:attrNameLst>
                                          <p:attrName>ppt_y</p:attrName>
                                        </p:attrNameLst>
                                      </p:cBhvr>
                                      <p:tavLst>
                                        <p:tav tm="0">
                                          <p:val>
                                            <p:strVal val="0-#ppt_h/2"/>
                                          </p:val>
                                        </p:tav>
                                        <p:tav tm="100000">
                                          <p:val>
                                            <p:strVal val="#ppt_y"/>
                                          </p:val>
                                        </p:tav>
                                      </p:tavLst>
                                    </p:anim>
                                  </p:childTnLst>
                                </p:cTn>
                              </p:par>
                              <p:par>
                                <p:cTn id="99" presetID="10" presetClass="entr" presetSubtype="0" fill="hold" nodeType="withEffect">
                                  <p:stCondLst>
                                    <p:cond delay="0"/>
                                  </p:stCondLst>
                                  <p:childTnLst>
                                    <p:set>
                                      <p:cBhvr>
                                        <p:cTn id="100" dur="1" fill="hold">
                                          <p:stCondLst>
                                            <p:cond delay="0"/>
                                          </p:stCondLst>
                                        </p:cTn>
                                        <p:tgtEl>
                                          <p:spTgt spid="55"/>
                                        </p:tgtEl>
                                        <p:attrNameLst>
                                          <p:attrName>style.visibility</p:attrName>
                                        </p:attrNameLst>
                                      </p:cBhvr>
                                      <p:to>
                                        <p:strVal val="visible"/>
                                      </p:to>
                                    </p:set>
                                    <p:animEffect transition="in" filter="fade">
                                      <p:cBhvr>
                                        <p:cTn id="101" dur="750"/>
                                        <p:tgtEl>
                                          <p:spTgt spid="55"/>
                                        </p:tgtEl>
                                      </p:cBhvr>
                                    </p:animEffect>
                                  </p:childTnLst>
                                </p:cTn>
                              </p:par>
                              <p:par>
                                <p:cTn id="102" presetID="2" presetClass="entr" presetSubtype="1" decel="100000" fill="hold" nodeType="withEffect">
                                  <p:stCondLst>
                                    <p:cond delay="250"/>
                                  </p:stCondLst>
                                  <p:childTnLst>
                                    <p:set>
                                      <p:cBhvr>
                                        <p:cTn id="103" dur="1" fill="hold">
                                          <p:stCondLst>
                                            <p:cond delay="0"/>
                                          </p:stCondLst>
                                        </p:cTn>
                                        <p:tgtEl>
                                          <p:spTgt spid="58"/>
                                        </p:tgtEl>
                                        <p:attrNameLst>
                                          <p:attrName>style.visibility</p:attrName>
                                        </p:attrNameLst>
                                      </p:cBhvr>
                                      <p:to>
                                        <p:strVal val="visible"/>
                                      </p:to>
                                    </p:set>
                                    <p:anim calcmode="lin" valueType="num">
                                      <p:cBhvr additive="base">
                                        <p:cTn id="104" dur="750" fill="hold"/>
                                        <p:tgtEl>
                                          <p:spTgt spid="58"/>
                                        </p:tgtEl>
                                        <p:attrNameLst>
                                          <p:attrName>ppt_x</p:attrName>
                                        </p:attrNameLst>
                                      </p:cBhvr>
                                      <p:tavLst>
                                        <p:tav tm="0">
                                          <p:val>
                                            <p:strVal val="#ppt_x"/>
                                          </p:val>
                                        </p:tav>
                                        <p:tav tm="100000">
                                          <p:val>
                                            <p:strVal val="#ppt_x"/>
                                          </p:val>
                                        </p:tav>
                                      </p:tavLst>
                                    </p:anim>
                                    <p:anim calcmode="lin" valueType="num">
                                      <p:cBhvr additive="base">
                                        <p:cTn id="105" dur="750" fill="hold"/>
                                        <p:tgtEl>
                                          <p:spTgt spid="58"/>
                                        </p:tgtEl>
                                        <p:attrNameLst>
                                          <p:attrName>ppt_y</p:attrName>
                                        </p:attrNameLst>
                                      </p:cBhvr>
                                      <p:tavLst>
                                        <p:tav tm="0">
                                          <p:val>
                                            <p:strVal val="0-#ppt_h/2"/>
                                          </p:val>
                                        </p:tav>
                                        <p:tav tm="100000">
                                          <p:val>
                                            <p:strVal val="#ppt_y"/>
                                          </p:val>
                                        </p:tav>
                                      </p:tavLst>
                                    </p:anim>
                                  </p:childTnLst>
                                </p:cTn>
                              </p:par>
                              <p:par>
                                <p:cTn id="106" presetID="10" presetClass="entr" presetSubtype="0" fill="hold" nodeType="withEffect">
                                  <p:stCondLst>
                                    <p:cond delay="250"/>
                                  </p:stCondLst>
                                  <p:childTnLst>
                                    <p:set>
                                      <p:cBhvr>
                                        <p:cTn id="107" dur="1" fill="hold">
                                          <p:stCondLst>
                                            <p:cond delay="0"/>
                                          </p:stCondLst>
                                        </p:cTn>
                                        <p:tgtEl>
                                          <p:spTgt spid="58"/>
                                        </p:tgtEl>
                                        <p:attrNameLst>
                                          <p:attrName>style.visibility</p:attrName>
                                        </p:attrNameLst>
                                      </p:cBhvr>
                                      <p:to>
                                        <p:strVal val="visible"/>
                                      </p:to>
                                    </p:set>
                                    <p:animEffect transition="in" filter="fade">
                                      <p:cBhvr>
                                        <p:cTn id="108" dur="750"/>
                                        <p:tgtEl>
                                          <p:spTgt spid="58"/>
                                        </p:tgtEl>
                                      </p:cBhvr>
                                    </p:animEffect>
                                  </p:childTnLst>
                                </p:cTn>
                              </p:par>
                              <p:par>
                                <p:cTn id="109" presetID="2" presetClass="entr" presetSubtype="1" decel="100000" fill="hold" nodeType="withEffect">
                                  <p:stCondLst>
                                    <p:cond delay="500"/>
                                  </p:stCondLst>
                                  <p:childTnLst>
                                    <p:set>
                                      <p:cBhvr>
                                        <p:cTn id="110" dur="1" fill="hold">
                                          <p:stCondLst>
                                            <p:cond delay="0"/>
                                          </p:stCondLst>
                                        </p:cTn>
                                        <p:tgtEl>
                                          <p:spTgt spid="61"/>
                                        </p:tgtEl>
                                        <p:attrNameLst>
                                          <p:attrName>style.visibility</p:attrName>
                                        </p:attrNameLst>
                                      </p:cBhvr>
                                      <p:to>
                                        <p:strVal val="visible"/>
                                      </p:to>
                                    </p:set>
                                    <p:anim calcmode="lin" valueType="num">
                                      <p:cBhvr additive="base">
                                        <p:cTn id="111" dur="750" fill="hold"/>
                                        <p:tgtEl>
                                          <p:spTgt spid="61"/>
                                        </p:tgtEl>
                                        <p:attrNameLst>
                                          <p:attrName>ppt_x</p:attrName>
                                        </p:attrNameLst>
                                      </p:cBhvr>
                                      <p:tavLst>
                                        <p:tav tm="0">
                                          <p:val>
                                            <p:strVal val="#ppt_x"/>
                                          </p:val>
                                        </p:tav>
                                        <p:tav tm="100000">
                                          <p:val>
                                            <p:strVal val="#ppt_x"/>
                                          </p:val>
                                        </p:tav>
                                      </p:tavLst>
                                    </p:anim>
                                    <p:anim calcmode="lin" valueType="num">
                                      <p:cBhvr additive="base">
                                        <p:cTn id="112" dur="750" fill="hold"/>
                                        <p:tgtEl>
                                          <p:spTgt spid="61"/>
                                        </p:tgtEl>
                                        <p:attrNameLst>
                                          <p:attrName>ppt_y</p:attrName>
                                        </p:attrNameLst>
                                      </p:cBhvr>
                                      <p:tavLst>
                                        <p:tav tm="0">
                                          <p:val>
                                            <p:strVal val="0-#ppt_h/2"/>
                                          </p:val>
                                        </p:tav>
                                        <p:tav tm="100000">
                                          <p:val>
                                            <p:strVal val="#ppt_y"/>
                                          </p:val>
                                        </p:tav>
                                      </p:tavLst>
                                    </p:anim>
                                  </p:childTnLst>
                                </p:cTn>
                              </p:par>
                              <p:par>
                                <p:cTn id="113" presetID="10" presetClass="entr" presetSubtype="0" fill="hold" nodeType="withEffect">
                                  <p:stCondLst>
                                    <p:cond delay="500"/>
                                  </p:stCondLst>
                                  <p:childTnLst>
                                    <p:set>
                                      <p:cBhvr>
                                        <p:cTn id="114" dur="1" fill="hold">
                                          <p:stCondLst>
                                            <p:cond delay="0"/>
                                          </p:stCondLst>
                                        </p:cTn>
                                        <p:tgtEl>
                                          <p:spTgt spid="61"/>
                                        </p:tgtEl>
                                        <p:attrNameLst>
                                          <p:attrName>style.visibility</p:attrName>
                                        </p:attrNameLst>
                                      </p:cBhvr>
                                      <p:to>
                                        <p:strVal val="visible"/>
                                      </p:to>
                                    </p:set>
                                    <p:animEffect transition="in" filter="fade">
                                      <p:cBhvr>
                                        <p:cTn id="115" dur="750"/>
                                        <p:tgtEl>
                                          <p:spTgt spid="61"/>
                                        </p:tgtEl>
                                      </p:cBhvr>
                                    </p:animEffect>
                                  </p:childTnLst>
                                </p:cTn>
                              </p:par>
                            </p:childTnLst>
                          </p:cTn>
                        </p:par>
                        <p:par>
                          <p:cTn id="116" fill="hold">
                            <p:stCondLst>
                              <p:cond delay="8800"/>
                            </p:stCondLst>
                            <p:childTnLst>
                              <p:par>
                                <p:cTn id="117" presetID="2" presetClass="entr" presetSubtype="4" decel="100000" fill="hold" grpId="0" nodeType="afterEffect">
                                  <p:stCondLst>
                                    <p:cond delay="250"/>
                                  </p:stCondLst>
                                  <p:childTnLst>
                                    <p:set>
                                      <p:cBhvr>
                                        <p:cTn id="118" dur="1" fill="hold">
                                          <p:stCondLst>
                                            <p:cond delay="0"/>
                                          </p:stCondLst>
                                        </p:cTn>
                                        <p:tgtEl>
                                          <p:spTgt spid="68"/>
                                        </p:tgtEl>
                                        <p:attrNameLst>
                                          <p:attrName>style.visibility</p:attrName>
                                        </p:attrNameLst>
                                      </p:cBhvr>
                                      <p:to>
                                        <p:strVal val="visible"/>
                                      </p:to>
                                    </p:set>
                                    <p:anim calcmode="lin" valueType="num">
                                      <p:cBhvr additive="base">
                                        <p:cTn id="119" dur="750" fill="hold"/>
                                        <p:tgtEl>
                                          <p:spTgt spid="68"/>
                                        </p:tgtEl>
                                        <p:attrNameLst>
                                          <p:attrName>ppt_x</p:attrName>
                                        </p:attrNameLst>
                                      </p:cBhvr>
                                      <p:tavLst>
                                        <p:tav tm="0">
                                          <p:val>
                                            <p:strVal val="#ppt_x"/>
                                          </p:val>
                                        </p:tav>
                                        <p:tav tm="100000">
                                          <p:val>
                                            <p:strVal val="#ppt_x"/>
                                          </p:val>
                                        </p:tav>
                                      </p:tavLst>
                                    </p:anim>
                                    <p:anim calcmode="lin" valueType="num">
                                      <p:cBhvr additive="base">
                                        <p:cTn id="120" dur="750" fill="hold"/>
                                        <p:tgtEl>
                                          <p:spTgt spid="68"/>
                                        </p:tgtEl>
                                        <p:attrNameLst>
                                          <p:attrName>ppt_y</p:attrName>
                                        </p:attrNameLst>
                                      </p:cBhvr>
                                      <p:tavLst>
                                        <p:tav tm="0">
                                          <p:val>
                                            <p:strVal val="1+#ppt_h/2"/>
                                          </p:val>
                                        </p:tav>
                                        <p:tav tm="100000">
                                          <p:val>
                                            <p:strVal val="#ppt_y"/>
                                          </p:val>
                                        </p:tav>
                                      </p:tavLst>
                                    </p:anim>
                                  </p:childTnLst>
                                </p:cTn>
                              </p:par>
                              <p:par>
                                <p:cTn id="121" presetID="2" presetClass="entr" presetSubtype="4" decel="100000" fill="hold" grpId="0" nodeType="withEffect">
                                  <p:stCondLst>
                                    <p:cond delay="250"/>
                                  </p:stCondLst>
                                  <p:childTnLst>
                                    <p:set>
                                      <p:cBhvr>
                                        <p:cTn id="122" dur="1" fill="hold">
                                          <p:stCondLst>
                                            <p:cond delay="0"/>
                                          </p:stCondLst>
                                        </p:cTn>
                                        <p:tgtEl>
                                          <p:spTgt spid="67"/>
                                        </p:tgtEl>
                                        <p:attrNameLst>
                                          <p:attrName>style.visibility</p:attrName>
                                        </p:attrNameLst>
                                      </p:cBhvr>
                                      <p:to>
                                        <p:strVal val="visible"/>
                                      </p:to>
                                    </p:set>
                                    <p:anim calcmode="lin" valueType="num">
                                      <p:cBhvr additive="base">
                                        <p:cTn id="123" dur="750" fill="hold"/>
                                        <p:tgtEl>
                                          <p:spTgt spid="67"/>
                                        </p:tgtEl>
                                        <p:attrNameLst>
                                          <p:attrName>ppt_x</p:attrName>
                                        </p:attrNameLst>
                                      </p:cBhvr>
                                      <p:tavLst>
                                        <p:tav tm="0">
                                          <p:val>
                                            <p:strVal val="#ppt_x"/>
                                          </p:val>
                                        </p:tav>
                                        <p:tav tm="100000">
                                          <p:val>
                                            <p:strVal val="#ppt_x"/>
                                          </p:val>
                                        </p:tav>
                                      </p:tavLst>
                                    </p:anim>
                                    <p:anim calcmode="lin" valueType="num">
                                      <p:cBhvr additive="base">
                                        <p:cTn id="124" dur="750" fill="hold"/>
                                        <p:tgtEl>
                                          <p:spTgt spid="67"/>
                                        </p:tgtEl>
                                        <p:attrNameLst>
                                          <p:attrName>ppt_y</p:attrName>
                                        </p:attrNameLst>
                                      </p:cBhvr>
                                      <p:tavLst>
                                        <p:tav tm="0">
                                          <p:val>
                                            <p:strVal val="1+#ppt_h/2"/>
                                          </p:val>
                                        </p:tav>
                                        <p:tav tm="100000">
                                          <p:val>
                                            <p:strVal val="#ppt_y"/>
                                          </p:val>
                                        </p:tav>
                                      </p:tavLst>
                                    </p:anim>
                                  </p:childTnLst>
                                </p:cTn>
                              </p:par>
                              <p:par>
                                <p:cTn id="125" presetID="2" presetClass="entr" presetSubtype="4" decel="100000" fill="hold" grpId="0" nodeType="withEffect">
                                  <p:stCondLst>
                                    <p:cond delay="250"/>
                                  </p:stCondLst>
                                  <p:childTnLst>
                                    <p:set>
                                      <p:cBhvr>
                                        <p:cTn id="126" dur="1" fill="hold">
                                          <p:stCondLst>
                                            <p:cond delay="0"/>
                                          </p:stCondLst>
                                        </p:cTn>
                                        <p:tgtEl>
                                          <p:spTgt spid="66"/>
                                        </p:tgtEl>
                                        <p:attrNameLst>
                                          <p:attrName>style.visibility</p:attrName>
                                        </p:attrNameLst>
                                      </p:cBhvr>
                                      <p:to>
                                        <p:strVal val="visible"/>
                                      </p:to>
                                    </p:set>
                                    <p:anim calcmode="lin" valueType="num">
                                      <p:cBhvr additive="base">
                                        <p:cTn id="127" dur="750" fill="hold"/>
                                        <p:tgtEl>
                                          <p:spTgt spid="66"/>
                                        </p:tgtEl>
                                        <p:attrNameLst>
                                          <p:attrName>ppt_x</p:attrName>
                                        </p:attrNameLst>
                                      </p:cBhvr>
                                      <p:tavLst>
                                        <p:tav tm="0">
                                          <p:val>
                                            <p:strVal val="#ppt_x"/>
                                          </p:val>
                                        </p:tav>
                                        <p:tav tm="100000">
                                          <p:val>
                                            <p:strVal val="#ppt_x"/>
                                          </p:val>
                                        </p:tav>
                                      </p:tavLst>
                                    </p:anim>
                                    <p:anim calcmode="lin" valueType="num">
                                      <p:cBhvr additive="base">
                                        <p:cTn id="128" dur="750" fill="hold"/>
                                        <p:tgtEl>
                                          <p:spTgt spid="66"/>
                                        </p:tgtEl>
                                        <p:attrNameLst>
                                          <p:attrName>ppt_y</p:attrName>
                                        </p:attrNameLst>
                                      </p:cBhvr>
                                      <p:tavLst>
                                        <p:tav tm="0">
                                          <p:val>
                                            <p:strVal val="1+#ppt_h/2"/>
                                          </p:val>
                                        </p:tav>
                                        <p:tav tm="100000">
                                          <p:val>
                                            <p:strVal val="#ppt_y"/>
                                          </p:val>
                                        </p:tav>
                                      </p:tavLst>
                                    </p:anim>
                                  </p:childTnLst>
                                </p:cTn>
                              </p:par>
                              <p:par>
                                <p:cTn id="129" presetID="2" presetClass="entr" presetSubtype="8" decel="100000" fill="hold" nodeType="withEffect">
                                  <p:stCondLst>
                                    <p:cond delay="250"/>
                                  </p:stCondLst>
                                  <p:childTnLst>
                                    <p:set>
                                      <p:cBhvr>
                                        <p:cTn id="130" dur="1" fill="hold">
                                          <p:stCondLst>
                                            <p:cond delay="0"/>
                                          </p:stCondLst>
                                        </p:cTn>
                                        <p:tgtEl>
                                          <p:spTgt spid="81"/>
                                        </p:tgtEl>
                                        <p:attrNameLst>
                                          <p:attrName>style.visibility</p:attrName>
                                        </p:attrNameLst>
                                      </p:cBhvr>
                                      <p:to>
                                        <p:strVal val="visible"/>
                                      </p:to>
                                    </p:set>
                                    <p:anim calcmode="lin" valueType="num">
                                      <p:cBhvr additive="base">
                                        <p:cTn id="131" dur="750" fill="hold"/>
                                        <p:tgtEl>
                                          <p:spTgt spid="81"/>
                                        </p:tgtEl>
                                        <p:attrNameLst>
                                          <p:attrName>ppt_x</p:attrName>
                                        </p:attrNameLst>
                                      </p:cBhvr>
                                      <p:tavLst>
                                        <p:tav tm="0">
                                          <p:val>
                                            <p:strVal val="0-#ppt_w/2"/>
                                          </p:val>
                                        </p:tav>
                                        <p:tav tm="100000">
                                          <p:val>
                                            <p:strVal val="#ppt_x"/>
                                          </p:val>
                                        </p:tav>
                                      </p:tavLst>
                                    </p:anim>
                                    <p:anim calcmode="lin" valueType="num">
                                      <p:cBhvr additive="base">
                                        <p:cTn id="132" dur="750" fill="hold"/>
                                        <p:tgtEl>
                                          <p:spTgt spid="81"/>
                                        </p:tgtEl>
                                        <p:attrNameLst>
                                          <p:attrName>ppt_y</p:attrName>
                                        </p:attrNameLst>
                                      </p:cBhvr>
                                      <p:tavLst>
                                        <p:tav tm="0">
                                          <p:val>
                                            <p:strVal val="#ppt_y"/>
                                          </p:val>
                                        </p:tav>
                                        <p:tav tm="100000">
                                          <p:val>
                                            <p:strVal val="#ppt_y"/>
                                          </p:val>
                                        </p:tav>
                                      </p:tavLst>
                                    </p:anim>
                                  </p:childTnLst>
                                </p:cTn>
                              </p:par>
                            </p:childTnLst>
                          </p:cTn>
                        </p:par>
                        <p:par>
                          <p:cTn id="133" fill="hold">
                            <p:stCondLst>
                              <p:cond delay="9800"/>
                            </p:stCondLst>
                            <p:childTnLst>
                              <p:par>
                                <p:cTn id="134" presetID="2" presetClass="entr" presetSubtype="4" decel="100000" fill="hold" grpId="0" nodeType="afterEffect">
                                  <p:stCondLst>
                                    <p:cond delay="0"/>
                                  </p:stCondLst>
                                  <p:iterate type="lt">
                                    <p:tmPct val="10000"/>
                                  </p:iterate>
                                  <p:childTnLst>
                                    <p:set>
                                      <p:cBhvr>
                                        <p:cTn id="135" dur="1" fill="hold">
                                          <p:stCondLst>
                                            <p:cond delay="0"/>
                                          </p:stCondLst>
                                        </p:cTn>
                                        <p:tgtEl>
                                          <p:spTgt spid="82"/>
                                        </p:tgtEl>
                                        <p:attrNameLst>
                                          <p:attrName>style.visibility</p:attrName>
                                        </p:attrNameLst>
                                      </p:cBhvr>
                                      <p:to>
                                        <p:strVal val="visible"/>
                                      </p:to>
                                    </p:set>
                                    <p:anim calcmode="lin" valueType="num">
                                      <p:cBhvr additive="base">
                                        <p:cTn id="136" dur="500" fill="hold"/>
                                        <p:tgtEl>
                                          <p:spTgt spid="82"/>
                                        </p:tgtEl>
                                        <p:attrNameLst>
                                          <p:attrName>ppt_x</p:attrName>
                                        </p:attrNameLst>
                                      </p:cBhvr>
                                      <p:tavLst>
                                        <p:tav tm="0">
                                          <p:val>
                                            <p:strVal val="#ppt_x"/>
                                          </p:val>
                                        </p:tav>
                                        <p:tav tm="100000">
                                          <p:val>
                                            <p:strVal val="#ppt_x"/>
                                          </p:val>
                                        </p:tav>
                                      </p:tavLst>
                                    </p:anim>
                                    <p:anim calcmode="lin" valueType="num">
                                      <p:cBhvr additive="base">
                                        <p:cTn id="137" dur="500" fill="hold"/>
                                        <p:tgtEl>
                                          <p:spTgt spid="82"/>
                                        </p:tgtEl>
                                        <p:attrNameLst>
                                          <p:attrName>ppt_y</p:attrName>
                                        </p:attrNameLst>
                                      </p:cBhvr>
                                      <p:tavLst>
                                        <p:tav tm="0">
                                          <p:val>
                                            <p:strVal val="1+#ppt_h/2"/>
                                          </p:val>
                                        </p:tav>
                                        <p:tav tm="100000">
                                          <p:val>
                                            <p:strVal val="#ppt_y"/>
                                          </p:val>
                                        </p:tav>
                                      </p:tavLst>
                                    </p:anim>
                                  </p:childTnLst>
                                </p:cTn>
                              </p:par>
                            </p:childTnLst>
                          </p:cTn>
                        </p:par>
                        <p:par>
                          <p:cTn id="138" fill="hold">
                            <p:stCondLst>
                              <p:cond delay="10450"/>
                            </p:stCondLst>
                            <p:childTnLst>
                              <p:par>
                                <p:cTn id="139" presetID="22" presetClass="entr" presetSubtype="4" fill="hold" grpId="0" nodeType="afterEffect">
                                  <p:stCondLst>
                                    <p:cond delay="0"/>
                                  </p:stCondLst>
                                  <p:childTnLst>
                                    <p:set>
                                      <p:cBhvr>
                                        <p:cTn id="140" dur="1" fill="hold">
                                          <p:stCondLst>
                                            <p:cond delay="0"/>
                                          </p:stCondLst>
                                        </p:cTn>
                                        <p:tgtEl>
                                          <p:spTgt spid="69"/>
                                        </p:tgtEl>
                                        <p:attrNameLst>
                                          <p:attrName>style.visibility</p:attrName>
                                        </p:attrNameLst>
                                      </p:cBhvr>
                                      <p:to>
                                        <p:strVal val="visible"/>
                                      </p:to>
                                    </p:set>
                                    <p:animEffect transition="in" filter="wipe(down)">
                                      <p:cBhvr>
                                        <p:cTn id="141" dur="500"/>
                                        <p:tgtEl>
                                          <p:spTgt spid="69"/>
                                        </p:tgtEl>
                                      </p:cBhvr>
                                    </p:animEffect>
                                  </p:childTnLst>
                                </p:cTn>
                              </p:par>
                            </p:childTnLst>
                          </p:cTn>
                        </p:par>
                        <p:par>
                          <p:cTn id="142" fill="hold">
                            <p:stCondLst>
                              <p:cond delay="10950"/>
                            </p:stCondLst>
                            <p:childTnLst>
                              <p:par>
                                <p:cTn id="143" presetID="22" presetClass="entr" presetSubtype="4" fill="hold" grpId="0" nodeType="afterEffect">
                                  <p:stCondLst>
                                    <p:cond delay="0"/>
                                  </p:stCondLst>
                                  <p:childTnLst>
                                    <p:set>
                                      <p:cBhvr>
                                        <p:cTn id="144" dur="1" fill="hold">
                                          <p:stCondLst>
                                            <p:cond delay="0"/>
                                          </p:stCondLst>
                                        </p:cTn>
                                        <p:tgtEl>
                                          <p:spTgt spid="70"/>
                                        </p:tgtEl>
                                        <p:attrNameLst>
                                          <p:attrName>style.visibility</p:attrName>
                                        </p:attrNameLst>
                                      </p:cBhvr>
                                      <p:to>
                                        <p:strVal val="visible"/>
                                      </p:to>
                                    </p:set>
                                    <p:animEffect transition="in" filter="wipe(down)">
                                      <p:cBhvr>
                                        <p:cTn id="145" dur="500"/>
                                        <p:tgtEl>
                                          <p:spTgt spid="70"/>
                                        </p:tgtEl>
                                      </p:cBhvr>
                                    </p:animEffect>
                                  </p:childTnLst>
                                </p:cTn>
                              </p:par>
                            </p:childTnLst>
                          </p:cTn>
                        </p:par>
                        <p:par>
                          <p:cTn id="146" fill="hold">
                            <p:stCondLst>
                              <p:cond delay="11450"/>
                            </p:stCondLst>
                            <p:childTnLst>
                              <p:par>
                                <p:cTn id="147" presetID="22" presetClass="entr" presetSubtype="4" fill="hold" grpId="0" nodeType="afterEffect">
                                  <p:stCondLst>
                                    <p:cond delay="0"/>
                                  </p:stCondLst>
                                  <p:childTnLst>
                                    <p:set>
                                      <p:cBhvr>
                                        <p:cTn id="148" dur="1" fill="hold">
                                          <p:stCondLst>
                                            <p:cond delay="0"/>
                                          </p:stCondLst>
                                        </p:cTn>
                                        <p:tgtEl>
                                          <p:spTgt spid="71"/>
                                        </p:tgtEl>
                                        <p:attrNameLst>
                                          <p:attrName>style.visibility</p:attrName>
                                        </p:attrNameLst>
                                      </p:cBhvr>
                                      <p:to>
                                        <p:strVal val="visible"/>
                                      </p:to>
                                    </p:set>
                                    <p:animEffect transition="in" filter="wipe(down)">
                                      <p:cBhvr>
                                        <p:cTn id="149" dur="500"/>
                                        <p:tgtEl>
                                          <p:spTgt spid="71"/>
                                        </p:tgtEl>
                                      </p:cBhvr>
                                    </p:animEffect>
                                  </p:childTnLst>
                                </p:cTn>
                              </p:par>
                            </p:childTnLst>
                          </p:cTn>
                        </p:par>
                        <p:par>
                          <p:cTn id="150" fill="hold">
                            <p:stCondLst>
                              <p:cond delay="11950"/>
                            </p:stCondLst>
                            <p:childTnLst>
                              <p:par>
                                <p:cTn id="151" presetID="2" presetClass="entr" presetSubtype="1" decel="100000" fill="hold" nodeType="afterEffect">
                                  <p:stCondLst>
                                    <p:cond delay="0"/>
                                  </p:stCondLst>
                                  <p:childTnLst>
                                    <p:set>
                                      <p:cBhvr>
                                        <p:cTn id="152" dur="1" fill="hold">
                                          <p:stCondLst>
                                            <p:cond delay="0"/>
                                          </p:stCondLst>
                                        </p:cTn>
                                        <p:tgtEl>
                                          <p:spTgt spid="72"/>
                                        </p:tgtEl>
                                        <p:attrNameLst>
                                          <p:attrName>style.visibility</p:attrName>
                                        </p:attrNameLst>
                                      </p:cBhvr>
                                      <p:to>
                                        <p:strVal val="visible"/>
                                      </p:to>
                                    </p:set>
                                    <p:anim calcmode="lin" valueType="num">
                                      <p:cBhvr additive="base">
                                        <p:cTn id="153" dur="750" fill="hold"/>
                                        <p:tgtEl>
                                          <p:spTgt spid="72"/>
                                        </p:tgtEl>
                                        <p:attrNameLst>
                                          <p:attrName>ppt_x</p:attrName>
                                        </p:attrNameLst>
                                      </p:cBhvr>
                                      <p:tavLst>
                                        <p:tav tm="0">
                                          <p:val>
                                            <p:strVal val="#ppt_x"/>
                                          </p:val>
                                        </p:tav>
                                        <p:tav tm="100000">
                                          <p:val>
                                            <p:strVal val="#ppt_x"/>
                                          </p:val>
                                        </p:tav>
                                      </p:tavLst>
                                    </p:anim>
                                    <p:anim calcmode="lin" valueType="num">
                                      <p:cBhvr additive="base">
                                        <p:cTn id="154" dur="750" fill="hold"/>
                                        <p:tgtEl>
                                          <p:spTgt spid="72"/>
                                        </p:tgtEl>
                                        <p:attrNameLst>
                                          <p:attrName>ppt_y</p:attrName>
                                        </p:attrNameLst>
                                      </p:cBhvr>
                                      <p:tavLst>
                                        <p:tav tm="0">
                                          <p:val>
                                            <p:strVal val="0-#ppt_h/2"/>
                                          </p:val>
                                        </p:tav>
                                        <p:tav tm="100000">
                                          <p:val>
                                            <p:strVal val="#ppt_y"/>
                                          </p:val>
                                        </p:tav>
                                      </p:tavLst>
                                    </p:anim>
                                  </p:childTnLst>
                                </p:cTn>
                              </p:par>
                              <p:par>
                                <p:cTn id="155" presetID="10" presetClass="entr" presetSubtype="0" fill="hold" nodeType="withEffect">
                                  <p:stCondLst>
                                    <p:cond delay="0"/>
                                  </p:stCondLst>
                                  <p:childTnLst>
                                    <p:set>
                                      <p:cBhvr>
                                        <p:cTn id="156" dur="1" fill="hold">
                                          <p:stCondLst>
                                            <p:cond delay="0"/>
                                          </p:stCondLst>
                                        </p:cTn>
                                        <p:tgtEl>
                                          <p:spTgt spid="72"/>
                                        </p:tgtEl>
                                        <p:attrNameLst>
                                          <p:attrName>style.visibility</p:attrName>
                                        </p:attrNameLst>
                                      </p:cBhvr>
                                      <p:to>
                                        <p:strVal val="visible"/>
                                      </p:to>
                                    </p:set>
                                    <p:animEffect transition="in" filter="fade">
                                      <p:cBhvr>
                                        <p:cTn id="157" dur="750"/>
                                        <p:tgtEl>
                                          <p:spTgt spid="72"/>
                                        </p:tgtEl>
                                      </p:cBhvr>
                                    </p:animEffect>
                                  </p:childTnLst>
                                </p:cTn>
                              </p:par>
                              <p:par>
                                <p:cTn id="158" presetID="2" presetClass="entr" presetSubtype="1" decel="100000" fill="hold" nodeType="withEffect">
                                  <p:stCondLst>
                                    <p:cond delay="250"/>
                                  </p:stCondLst>
                                  <p:childTnLst>
                                    <p:set>
                                      <p:cBhvr>
                                        <p:cTn id="159" dur="1" fill="hold">
                                          <p:stCondLst>
                                            <p:cond delay="0"/>
                                          </p:stCondLst>
                                        </p:cTn>
                                        <p:tgtEl>
                                          <p:spTgt spid="75"/>
                                        </p:tgtEl>
                                        <p:attrNameLst>
                                          <p:attrName>style.visibility</p:attrName>
                                        </p:attrNameLst>
                                      </p:cBhvr>
                                      <p:to>
                                        <p:strVal val="visible"/>
                                      </p:to>
                                    </p:set>
                                    <p:anim calcmode="lin" valueType="num">
                                      <p:cBhvr additive="base">
                                        <p:cTn id="160" dur="750" fill="hold"/>
                                        <p:tgtEl>
                                          <p:spTgt spid="75"/>
                                        </p:tgtEl>
                                        <p:attrNameLst>
                                          <p:attrName>ppt_x</p:attrName>
                                        </p:attrNameLst>
                                      </p:cBhvr>
                                      <p:tavLst>
                                        <p:tav tm="0">
                                          <p:val>
                                            <p:strVal val="#ppt_x"/>
                                          </p:val>
                                        </p:tav>
                                        <p:tav tm="100000">
                                          <p:val>
                                            <p:strVal val="#ppt_x"/>
                                          </p:val>
                                        </p:tav>
                                      </p:tavLst>
                                    </p:anim>
                                    <p:anim calcmode="lin" valueType="num">
                                      <p:cBhvr additive="base">
                                        <p:cTn id="161" dur="750" fill="hold"/>
                                        <p:tgtEl>
                                          <p:spTgt spid="75"/>
                                        </p:tgtEl>
                                        <p:attrNameLst>
                                          <p:attrName>ppt_y</p:attrName>
                                        </p:attrNameLst>
                                      </p:cBhvr>
                                      <p:tavLst>
                                        <p:tav tm="0">
                                          <p:val>
                                            <p:strVal val="0-#ppt_h/2"/>
                                          </p:val>
                                        </p:tav>
                                        <p:tav tm="100000">
                                          <p:val>
                                            <p:strVal val="#ppt_y"/>
                                          </p:val>
                                        </p:tav>
                                      </p:tavLst>
                                    </p:anim>
                                  </p:childTnLst>
                                </p:cTn>
                              </p:par>
                              <p:par>
                                <p:cTn id="162" presetID="10" presetClass="entr" presetSubtype="0" fill="hold" nodeType="withEffect">
                                  <p:stCondLst>
                                    <p:cond delay="250"/>
                                  </p:stCondLst>
                                  <p:childTnLst>
                                    <p:set>
                                      <p:cBhvr>
                                        <p:cTn id="163" dur="1" fill="hold">
                                          <p:stCondLst>
                                            <p:cond delay="0"/>
                                          </p:stCondLst>
                                        </p:cTn>
                                        <p:tgtEl>
                                          <p:spTgt spid="75"/>
                                        </p:tgtEl>
                                        <p:attrNameLst>
                                          <p:attrName>style.visibility</p:attrName>
                                        </p:attrNameLst>
                                      </p:cBhvr>
                                      <p:to>
                                        <p:strVal val="visible"/>
                                      </p:to>
                                    </p:set>
                                    <p:animEffect transition="in" filter="fade">
                                      <p:cBhvr>
                                        <p:cTn id="164" dur="750"/>
                                        <p:tgtEl>
                                          <p:spTgt spid="75"/>
                                        </p:tgtEl>
                                      </p:cBhvr>
                                    </p:animEffect>
                                  </p:childTnLst>
                                </p:cTn>
                              </p:par>
                              <p:par>
                                <p:cTn id="165" presetID="2" presetClass="entr" presetSubtype="1" decel="100000" fill="hold" nodeType="withEffect">
                                  <p:stCondLst>
                                    <p:cond delay="500"/>
                                  </p:stCondLst>
                                  <p:childTnLst>
                                    <p:set>
                                      <p:cBhvr>
                                        <p:cTn id="166" dur="1" fill="hold">
                                          <p:stCondLst>
                                            <p:cond delay="0"/>
                                          </p:stCondLst>
                                        </p:cTn>
                                        <p:tgtEl>
                                          <p:spTgt spid="78"/>
                                        </p:tgtEl>
                                        <p:attrNameLst>
                                          <p:attrName>style.visibility</p:attrName>
                                        </p:attrNameLst>
                                      </p:cBhvr>
                                      <p:to>
                                        <p:strVal val="visible"/>
                                      </p:to>
                                    </p:set>
                                    <p:anim calcmode="lin" valueType="num">
                                      <p:cBhvr additive="base">
                                        <p:cTn id="167" dur="750" fill="hold"/>
                                        <p:tgtEl>
                                          <p:spTgt spid="78"/>
                                        </p:tgtEl>
                                        <p:attrNameLst>
                                          <p:attrName>ppt_x</p:attrName>
                                        </p:attrNameLst>
                                      </p:cBhvr>
                                      <p:tavLst>
                                        <p:tav tm="0">
                                          <p:val>
                                            <p:strVal val="#ppt_x"/>
                                          </p:val>
                                        </p:tav>
                                        <p:tav tm="100000">
                                          <p:val>
                                            <p:strVal val="#ppt_x"/>
                                          </p:val>
                                        </p:tav>
                                      </p:tavLst>
                                    </p:anim>
                                    <p:anim calcmode="lin" valueType="num">
                                      <p:cBhvr additive="base">
                                        <p:cTn id="168" dur="750" fill="hold"/>
                                        <p:tgtEl>
                                          <p:spTgt spid="78"/>
                                        </p:tgtEl>
                                        <p:attrNameLst>
                                          <p:attrName>ppt_y</p:attrName>
                                        </p:attrNameLst>
                                      </p:cBhvr>
                                      <p:tavLst>
                                        <p:tav tm="0">
                                          <p:val>
                                            <p:strVal val="0-#ppt_h/2"/>
                                          </p:val>
                                        </p:tav>
                                        <p:tav tm="100000">
                                          <p:val>
                                            <p:strVal val="#ppt_y"/>
                                          </p:val>
                                        </p:tav>
                                      </p:tavLst>
                                    </p:anim>
                                  </p:childTnLst>
                                </p:cTn>
                              </p:par>
                              <p:par>
                                <p:cTn id="169" presetID="10" presetClass="entr" presetSubtype="0" fill="hold" nodeType="withEffect">
                                  <p:stCondLst>
                                    <p:cond delay="500"/>
                                  </p:stCondLst>
                                  <p:childTnLst>
                                    <p:set>
                                      <p:cBhvr>
                                        <p:cTn id="170" dur="1" fill="hold">
                                          <p:stCondLst>
                                            <p:cond delay="0"/>
                                          </p:stCondLst>
                                        </p:cTn>
                                        <p:tgtEl>
                                          <p:spTgt spid="78"/>
                                        </p:tgtEl>
                                        <p:attrNameLst>
                                          <p:attrName>style.visibility</p:attrName>
                                        </p:attrNameLst>
                                      </p:cBhvr>
                                      <p:to>
                                        <p:strVal val="visible"/>
                                      </p:to>
                                    </p:set>
                                    <p:animEffect transition="in" filter="fade">
                                      <p:cBhvr>
                                        <p:cTn id="171" dur="750"/>
                                        <p:tgtEl>
                                          <p:spTgt spid="78"/>
                                        </p:tgtEl>
                                      </p:cBhvr>
                                    </p:animEffect>
                                  </p:childTnLst>
                                </p:cTn>
                              </p:par>
                            </p:childTnLst>
                          </p:cTn>
                        </p:par>
                        <p:par>
                          <p:cTn id="172" fill="hold">
                            <p:stCondLst>
                              <p:cond delay="13200"/>
                            </p:stCondLst>
                            <p:childTnLst>
                              <p:par>
                                <p:cTn id="173" presetID="22" presetClass="entr" presetSubtype="8" fill="hold" nodeType="afterEffect">
                                  <p:stCondLst>
                                    <p:cond delay="0"/>
                                  </p:stCondLst>
                                  <p:childTnLst>
                                    <p:set>
                                      <p:cBhvr>
                                        <p:cTn id="174" dur="1" fill="hold">
                                          <p:stCondLst>
                                            <p:cond delay="0"/>
                                          </p:stCondLst>
                                        </p:cTn>
                                        <p:tgtEl>
                                          <p:spTgt spid="92"/>
                                        </p:tgtEl>
                                        <p:attrNameLst>
                                          <p:attrName>style.visibility</p:attrName>
                                        </p:attrNameLst>
                                      </p:cBhvr>
                                      <p:to>
                                        <p:strVal val="visible"/>
                                      </p:to>
                                    </p:set>
                                    <p:animEffect transition="in" filter="wipe(left)">
                                      <p:cBhvr>
                                        <p:cTn id="175" dur="500"/>
                                        <p:tgtEl>
                                          <p:spTgt spid="92"/>
                                        </p:tgtEl>
                                      </p:cBhvr>
                                    </p:animEffect>
                                  </p:childTnLst>
                                </p:cTn>
                              </p:par>
                              <p:par>
                                <p:cTn id="176" presetID="22" presetClass="entr" presetSubtype="8" fill="hold" nodeType="withEffect">
                                  <p:stCondLst>
                                    <p:cond delay="0"/>
                                  </p:stCondLst>
                                  <p:childTnLst>
                                    <p:set>
                                      <p:cBhvr>
                                        <p:cTn id="177" dur="1" fill="hold">
                                          <p:stCondLst>
                                            <p:cond delay="0"/>
                                          </p:stCondLst>
                                        </p:cTn>
                                        <p:tgtEl>
                                          <p:spTgt spid="94"/>
                                        </p:tgtEl>
                                        <p:attrNameLst>
                                          <p:attrName>style.visibility</p:attrName>
                                        </p:attrNameLst>
                                      </p:cBhvr>
                                      <p:to>
                                        <p:strVal val="visible"/>
                                      </p:to>
                                    </p:set>
                                    <p:animEffect transition="in" filter="wipe(left)">
                                      <p:cBhvr>
                                        <p:cTn id="178" dur="500"/>
                                        <p:tgtEl>
                                          <p:spTgt spid="94"/>
                                        </p:tgtEl>
                                      </p:cBhvr>
                                    </p:animEffect>
                                  </p:childTnLst>
                                </p:cTn>
                              </p:par>
                              <p:par>
                                <p:cTn id="179" presetID="22" presetClass="entr" presetSubtype="8" fill="hold" nodeType="withEffect">
                                  <p:stCondLst>
                                    <p:cond delay="0"/>
                                  </p:stCondLst>
                                  <p:childTnLst>
                                    <p:set>
                                      <p:cBhvr>
                                        <p:cTn id="180" dur="1" fill="hold">
                                          <p:stCondLst>
                                            <p:cond delay="0"/>
                                          </p:stCondLst>
                                        </p:cTn>
                                        <p:tgtEl>
                                          <p:spTgt spid="93"/>
                                        </p:tgtEl>
                                        <p:attrNameLst>
                                          <p:attrName>style.visibility</p:attrName>
                                        </p:attrNameLst>
                                      </p:cBhvr>
                                      <p:to>
                                        <p:strVal val="visible"/>
                                      </p:to>
                                    </p:set>
                                    <p:animEffect transition="in" filter="wipe(left)">
                                      <p:cBhvr>
                                        <p:cTn id="181" dur="500"/>
                                        <p:tgtEl>
                                          <p:spTgt spid="93"/>
                                        </p:tgtEl>
                                      </p:cBhvr>
                                    </p:animEffect>
                                  </p:childTnLst>
                                </p:cTn>
                              </p:par>
                            </p:childTnLst>
                          </p:cTn>
                        </p:par>
                        <p:par>
                          <p:cTn id="182" fill="hold">
                            <p:stCondLst>
                              <p:cond delay="13700"/>
                            </p:stCondLst>
                            <p:childTnLst>
                              <p:par>
                                <p:cTn id="183" presetID="2" presetClass="entr" presetSubtype="8" decel="100000" fill="hold" grpId="0" nodeType="afterEffect">
                                  <p:stCondLst>
                                    <p:cond delay="0"/>
                                  </p:stCondLst>
                                  <p:childTnLst>
                                    <p:set>
                                      <p:cBhvr>
                                        <p:cTn id="184" dur="1" fill="hold">
                                          <p:stCondLst>
                                            <p:cond delay="0"/>
                                          </p:stCondLst>
                                        </p:cTn>
                                        <p:tgtEl>
                                          <p:spTgt spid="99">
                                            <p:txEl>
                                              <p:pRg st="0" end="0"/>
                                            </p:txEl>
                                          </p:spTgt>
                                        </p:tgtEl>
                                        <p:attrNameLst>
                                          <p:attrName>style.visibility</p:attrName>
                                        </p:attrNameLst>
                                      </p:cBhvr>
                                      <p:to>
                                        <p:strVal val="visible"/>
                                      </p:to>
                                    </p:set>
                                    <p:anim calcmode="lin" valueType="num">
                                      <p:cBhvr additive="base">
                                        <p:cTn id="185" dur="500" fill="hold"/>
                                        <p:tgtEl>
                                          <p:spTgt spid="99">
                                            <p:txEl>
                                              <p:pRg st="0" end="0"/>
                                            </p:txEl>
                                          </p:spTgt>
                                        </p:tgtEl>
                                        <p:attrNameLst>
                                          <p:attrName>ppt_x</p:attrName>
                                        </p:attrNameLst>
                                      </p:cBhvr>
                                      <p:tavLst>
                                        <p:tav tm="0">
                                          <p:val>
                                            <p:strVal val="0-#ppt_w/2"/>
                                          </p:val>
                                        </p:tav>
                                        <p:tav tm="100000">
                                          <p:val>
                                            <p:strVal val="#ppt_x"/>
                                          </p:val>
                                        </p:tav>
                                      </p:tavLst>
                                    </p:anim>
                                    <p:anim calcmode="lin" valueType="num">
                                      <p:cBhvr additive="base">
                                        <p:cTn id="186" dur="500" fill="hold"/>
                                        <p:tgtEl>
                                          <p:spTgt spid="99">
                                            <p:txEl>
                                              <p:pRg st="0" end="0"/>
                                            </p:txEl>
                                          </p:spTgt>
                                        </p:tgtEl>
                                        <p:attrNameLst>
                                          <p:attrName>ppt_y</p:attrName>
                                        </p:attrNameLst>
                                      </p:cBhvr>
                                      <p:tavLst>
                                        <p:tav tm="0">
                                          <p:val>
                                            <p:strVal val="#ppt_y"/>
                                          </p:val>
                                        </p:tav>
                                        <p:tav tm="100000">
                                          <p:val>
                                            <p:strVal val="#ppt_y"/>
                                          </p:val>
                                        </p:tav>
                                      </p:tavLst>
                                    </p:anim>
                                  </p:childTnLst>
                                </p:cTn>
                              </p:par>
                              <p:par>
                                <p:cTn id="187" presetID="2" presetClass="entr" presetSubtype="4" decel="100000" fill="hold" grpId="0" nodeType="withEffect">
                                  <p:stCondLst>
                                    <p:cond delay="0"/>
                                  </p:stCondLst>
                                  <p:childTnLst>
                                    <p:set>
                                      <p:cBhvr>
                                        <p:cTn id="188" dur="1" fill="hold">
                                          <p:stCondLst>
                                            <p:cond delay="0"/>
                                          </p:stCondLst>
                                        </p:cTn>
                                        <p:tgtEl>
                                          <p:spTgt spid="100"/>
                                        </p:tgtEl>
                                        <p:attrNameLst>
                                          <p:attrName>style.visibility</p:attrName>
                                        </p:attrNameLst>
                                      </p:cBhvr>
                                      <p:to>
                                        <p:strVal val="visible"/>
                                      </p:to>
                                    </p:set>
                                    <p:anim calcmode="lin" valueType="num">
                                      <p:cBhvr additive="base">
                                        <p:cTn id="189" dur="500" fill="hold"/>
                                        <p:tgtEl>
                                          <p:spTgt spid="100"/>
                                        </p:tgtEl>
                                        <p:attrNameLst>
                                          <p:attrName>ppt_x</p:attrName>
                                        </p:attrNameLst>
                                      </p:cBhvr>
                                      <p:tavLst>
                                        <p:tav tm="0">
                                          <p:val>
                                            <p:strVal val="#ppt_x"/>
                                          </p:val>
                                        </p:tav>
                                        <p:tav tm="100000">
                                          <p:val>
                                            <p:strVal val="#ppt_x"/>
                                          </p:val>
                                        </p:tav>
                                      </p:tavLst>
                                    </p:anim>
                                    <p:anim calcmode="lin" valueType="num">
                                      <p:cBhvr additive="base">
                                        <p:cTn id="190" dur="500" fill="hold"/>
                                        <p:tgtEl>
                                          <p:spTgt spid="100"/>
                                        </p:tgtEl>
                                        <p:attrNameLst>
                                          <p:attrName>ppt_y</p:attrName>
                                        </p:attrNameLst>
                                      </p:cBhvr>
                                      <p:tavLst>
                                        <p:tav tm="0">
                                          <p:val>
                                            <p:strVal val="1+#ppt_h/2"/>
                                          </p:val>
                                        </p:tav>
                                        <p:tav tm="100000">
                                          <p:val>
                                            <p:strVal val="#ppt_y"/>
                                          </p:val>
                                        </p:tav>
                                      </p:tavLst>
                                    </p:anim>
                                  </p:childTnLst>
                                </p:cTn>
                              </p:par>
                            </p:childTnLst>
                          </p:cTn>
                        </p:par>
                        <p:par>
                          <p:cTn id="191" fill="hold">
                            <p:stCondLst>
                              <p:cond delay="14200"/>
                            </p:stCondLst>
                            <p:childTnLst>
                              <p:par>
                                <p:cTn id="192" presetID="22" presetClass="entr" presetSubtype="8" fill="hold" grpId="0" nodeType="afterEffect">
                                  <p:stCondLst>
                                    <p:cond delay="0"/>
                                  </p:stCondLst>
                                  <p:childTnLst>
                                    <p:set>
                                      <p:cBhvr>
                                        <p:cTn id="193" dur="1" fill="hold">
                                          <p:stCondLst>
                                            <p:cond delay="0"/>
                                          </p:stCondLst>
                                        </p:cTn>
                                        <p:tgtEl>
                                          <p:spTgt spid="98"/>
                                        </p:tgtEl>
                                        <p:attrNameLst>
                                          <p:attrName>style.visibility</p:attrName>
                                        </p:attrNameLst>
                                      </p:cBhvr>
                                      <p:to>
                                        <p:strVal val="visible"/>
                                      </p:to>
                                    </p:set>
                                    <p:animEffect transition="in" filter="wipe(left)">
                                      <p:cBhvr>
                                        <p:cTn id="194" dur="500"/>
                                        <p:tgtEl>
                                          <p:spTgt spid="98"/>
                                        </p:tgtEl>
                                      </p:cBhvr>
                                    </p:animEffect>
                                  </p:childTnLst>
                                </p:cTn>
                              </p:par>
                            </p:childTnLst>
                          </p:cTn>
                        </p:par>
                        <p:par>
                          <p:cTn id="195" fill="hold">
                            <p:stCondLst>
                              <p:cond delay="14700"/>
                            </p:stCondLst>
                            <p:childTnLst>
                              <p:par>
                                <p:cTn id="196" presetID="2" presetClass="entr" presetSubtype="8" decel="100000" fill="hold" grpId="0" nodeType="afterEffect">
                                  <p:stCondLst>
                                    <p:cond delay="0"/>
                                  </p:stCondLst>
                                  <p:childTnLst>
                                    <p:set>
                                      <p:cBhvr>
                                        <p:cTn id="197" dur="1" fill="hold">
                                          <p:stCondLst>
                                            <p:cond delay="0"/>
                                          </p:stCondLst>
                                        </p:cTn>
                                        <p:tgtEl>
                                          <p:spTgt spid="102">
                                            <p:txEl>
                                              <p:pRg st="0" end="0"/>
                                            </p:txEl>
                                          </p:spTgt>
                                        </p:tgtEl>
                                        <p:attrNameLst>
                                          <p:attrName>style.visibility</p:attrName>
                                        </p:attrNameLst>
                                      </p:cBhvr>
                                      <p:to>
                                        <p:strVal val="visible"/>
                                      </p:to>
                                    </p:set>
                                    <p:anim calcmode="lin" valueType="num">
                                      <p:cBhvr additive="base">
                                        <p:cTn id="198" dur="500" fill="hold"/>
                                        <p:tgtEl>
                                          <p:spTgt spid="102">
                                            <p:txEl>
                                              <p:pRg st="0" end="0"/>
                                            </p:txEl>
                                          </p:spTgt>
                                        </p:tgtEl>
                                        <p:attrNameLst>
                                          <p:attrName>ppt_x</p:attrName>
                                        </p:attrNameLst>
                                      </p:cBhvr>
                                      <p:tavLst>
                                        <p:tav tm="0">
                                          <p:val>
                                            <p:strVal val="0-#ppt_w/2"/>
                                          </p:val>
                                        </p:tav>
                                        <p:tav tm="100000">
                                          <p:val>
                                            <p:strVal val="#ppt_x"/>
                                          </p:val>
                                        </p:tav>
                                      </p:tavLst>
                                    </p:anim>
                                    <p:anim calcmode="lin" valueType="num">
                                      <p:cBhvr additive="base">
                                        <p:cTn id="199" dur="500" fill="hold"/>
                                        <p:tgtEl>
                                          <p:spTgt spid="102">
                                            <p:txEl>
                                              <p:pRg st="0" end="0"/>
                                            </p:txEl>
                                          </p:spTgt>
                                        </p:tgtEl>
                                        <p:attrNameLst>
                                          <p:attrName>ppt_y</p:attrName>
                                        </p:attrNameLst>
                                      </p:cBhvr>
                                      <p:tavLst>
                                        <p:tav tm="0">
                                          <p:val>
                                            <p:strVal val="#ppt_y"/>
                                          </p:val>
                                        </p:tav>
                                        <p:tav tm="100000">
                                          <p:val>
                                            <p:strVal val="#ppt_y"/>
                                          </p:val>
                                        </p:tav>
                                      </p:tavLst>
                                    </p:anim>
                                  </p:childTnLst>
                                </p:cTn>
                              </p:par>
                              <p:par>
                                <p:cTn id="200" presetID="2" presetClass="entr" presetSubtype="4" decel="100000" fill="hold" grpId="0" nodeType="withEffect">
                                  <p:stCondLst>
                                    <p:cond delay="0"/>
                                  </p:stCondLst>
                                  <p:childTnLst>
                                    <p:set>
                                      <p:cBhvr>
                                        <p:cTn id="201" dur="1" fill="hold">
                                          <p:stCondLst>
                                            <p:cond delay="0"/>
                                          </p:stCondLst>
                                        </p:cTn>
                                        <p:tgtEl>
                                          <p:spTgt spid="103"/>
                                        </p:tgtEl>
                                        <p:attrNameLst>
                                          <p:attrName>style.visibility</p:attrName>
                                        </p:attrNameLst>
                                      </p:cBhvr>
                                      <p:to>
                                        <p:strVal val="visible"/>
                                      </p:to>
                                    </p:set>
                                    <p:anim calcmode="lin" valueType="num">
                                      <p:cBhvr additive="base">
                                        <p:cTn id="202" dur="500" fill="hold"/>
                                        <p:tgtEl>
                                          <p:spTgt spid="103"/>
                                        </p:tgtEl>
                                        <p:attrNameLst>
                                          <p:attrName>ppt_x</p:attrName>
                                        </p:attrNameLst>
                                      </p:cBhvr>
                                      <p:tavLst>
                                        <p:tav tm="0">
                                          <p:val>
                                            <p:strVal val="#ppt_x"/>
                                          </p:val>
                                        </p:tav>
                                        <p:tav tm="100000">
                                          <p:val>
                                            <p:strVal val="#ppt_x"/>
                                          </p:val>
                                        </p:tav>
                                      </p:tavLst>
                                    </p:anim>
                                    <p:anim calcmode="lin" valueType="num">
                                      <p:cBhvr additive="base">
                                        <p:cTn id="203" dur="500" fill="hold"/>
                                        <p:tgtEl>
                                          <p:spTgt spid="103"/>
                                        </p:tgtEl>
                                        <p:attrNameLst>
                                          <p:attrName>ppt_y</p:attrName>
                                        </p:attrNameLst>
                                      </p:cBhvr>
                                      <p:tavLst>
                                        <p:tav tm="0">
                                          <p:val>
                                            <p:strVal val="1+#ppt_h/2"/>
                                          </p:val>
                                        </p:tav>
                                        <p:tav tm="100000">
                                          <p:val>
                                            <p:strVal val="#ppt_y"/>
                                          </p:val>
                                        </p:tav>
                                      </p:tavLst>
                                    </p:anim>
                                  </p:childTnLst>
                                </p:cTn>
                              </p:par>
                            </p:childTnLst>
                          </p:cTn>
                        </p:par>
                        <p:par>
                          <p:cTn id="204" fill="hold">
                            <p:stCondLst>
                              <p:cond delay="15200"/>
                            </p:stCondLst>
                            <p:childTnLst>
                              <p:par>
                                <p:cTn id="205" presetID="22" presetClass="entr" presetSubtype="8" fill="hold" grpId="0" nodeType="afterEffect">
                                  <p:stCondLst>
                                    <p:cond delay="0"/>
                                  </p:stCondLst>
                                  <p:childTnLst>
                                    <p:set>
                                      <p:cBhvr>
                                        <p:cTn id="206" dur="1" fill="hold">
                                          <p:stCondLst>
                                            <p:cond delay="0"/>
                                          </p:stCondLst>
                                        </p:cTn>
                                        <p:tgtEl>
                                          <p:spTgt spid="101"/>
                                        </p:tgtEl>
                                        <p:attrNameLst>
                                          <p:attrName>style.visibility</p:attrName>
                                        </p:attrNameLst>
                                      </p:cBhvr>
                                      <p:to>
                                        <p:strVal val="visible"/>
                                      </p:to>
                                    </p:set>
                                    <p:animEffect transition="in" filter="wipe(left)">
                                      <p:cBhvr>
                                        <p:cTn id="207"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6" grpId="0" animBg="1"/>
      <p:bldP spid="45" grpId="0" animBg="1"/>
      <p:bldP spid="19" grpId="0" animBg="1"/>
      <p:bldP spid="20" grpId="0" animBg="1"/>
      <p:bldP spid="21" grpId="0" animBg="1"/>
      <p:bldP spid="48" grpId="0"/>
      <p:bldP spid="49" grpId="0" animBg="1"/>
      <p:bldP spid="50" grpId="0" animBg="1"/>
      <p:bldP spid="51" grpId="0" animBg="1"/>
      <p:bldP spid="52" grpId="0" animBg="1"/>
      <p:bldP spid="53" grpId="0" animBg="1"/>
      <p:bldP spid="54" grpId="0" animBg="1"/>
      <p:bldP spid="65" grpId="0"/>
      <p:bldP spid="66" grpId="0" animBg="1"/>
      <p:bldP spid="67" grpId="0" animBg="1"/>
      <p:bldP spid="68" grpId="0" animBg="1"/>
      <p:bldP spid="69" grpId="0" animBg="1"/>
      <p:bldP spid="70" grpId="0" animBg="1"/>
      <p:bldP spid="71" grpId="0" animBg="1"/>
      <p:bldP spid="82" grpId="0"/>
      <p:bldP spid="98" grpId="0">
        <p:tmplLst>
          <p:tmpl>
            <p:tnLst>
              <p:par>
                <p:cTn presetID="22" presetClass="entr" presetSubtype="8" fill="hold" nodeType="after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wipe(left)">
                      <p:cBhvr>
                        <p:cTn dur="500"/>
                        <p:tgtEl>
                          <p:spTgt spid="98"/>
                        </p:tgtEl>
                      </p:cBhvr>
                    </p:animEffect>
                  </p:childTnLst>
                </p:cTn>
              </p:par>
            </p:tnLst>
          </p:tmpl>
        </p:tmplLst>
      </p:bldP>
      <p:bldP spid="99" grpId="0" build="p">
        <p:tmplLst>
          <p:tmpl lvl="1">
            <p:tnLst>
              <p:par>
                <p:cTn presetID="2" presetClass="entr" presetSubtype="8" decel="100000" fill="hold" nodeType="afterEffect">
                  <p:stCondLst>
                    <p:cond delay="0"/>
                  </p:stCondLst>
                  <p:childTnLst>
                    <p:set>
                      <p:cBhvr>
                        <p:cTn dur="1" fill="hold">
                          <p:stCondLst>
                            <p:cond delay="0"/>
                          </p:stCondLst>
                        </p:cTn>
                        <p:tgtEl>
                          <p:spTgt spid="99"/>
                        </p:tgtEl>
                        <p:attrNameLst>
                          <p:attrName>style.visibility</p:attrName>
                        </p:attrNameLst>
                      </p:cBhvr>
                      <p:to>
                        <p:strVal val="visible"/>
                      </p:to>
                    </p:set>
                    <p:anim calcmode="lin" valueType="num">
                      <p:cBhvr additive="base">
                        <p:cTn dur="500" fill="hold"/>
                        <p:tgtEl>
                          <p:spTgt spid="99"/>
                        </p:tgtEl>
                        <p:attrNameLst>
                          <p:attrName>ppt_x</p:attrName>
                        </p:attrNameLst>
                      </p:cBhvr>
                      <p:tavLst>
                        <p:tav tm="0">
                          <p:val>
                            <p:strVal val="0-#ppt_w/2"/>
                          </p:val>
                        </p:tav>
                        <p:tav tm="100000">
                          <p:val>
                            <p:strVal val="#ppt_x"/>
                          </p:val>
                        </p:tav>
                      </p:tavLst>
                    </p:anim>
                    <p:anim calcmode="lin" valueType="num">
                      <p:cBhvr additive="base">
                        <p:cTn dur="500" fill="hold"/>
                        <p:tgtEl>
                          <p:spTgt spid="99"/>
                        </p:tgtEl>
                        <p:attrNameLst>
                          <p:attrName>ppt_y</p:attrName>
                        </p:attrNameLst>
                      </p:cBhvr>
                      <p:tavLst>
                        <p:tav tm="0">
                          <p:val>
                            <p:strVal val="#ppt_y"/>
                          </p:val>
                        </p:tav>
                        <p:tav tm="100000">
                          <p:val>
                            <p:strVal val="#ppt_y"/>
                          </p:val>
                        </p:tav>
                      </p:tavLst>
                    </p:anim>
                  </p:childTnLst>
                </p:cTn>
              </p:par>
            </p:tnLst>
          </p:tmpl>
        </p:tmplLst>
      </p:bldP>
      <p:bldP spid="100" grpId="0" animBg="1"/>
      <p:bldP spid="101" grpId="0">
        <p:tmplLst>
          <p:tmpl>
            <p:tnLst>
              <p:par>
                <p:cTn presetID="22" presetClass="entr" presetSubtype="8" fill="hold" nodeType="afterEffect">
                  <p:stCondLst>
                    <p:cond delay="0"/>
                  </p:stCondLst>
                  <p:childTnLst>
                    <p:set>
                      <p:cBhvr>
                        <p:cTn dur="1" fill="hold">
                          <p:stCondLst>
                            <p:cond delay="0"/>
                          </p:stCondLst>
                        </p:cTn>
                        <p:tgtEl>
                          <p:spTgt spid="101"/>
                        </p:tgtEl>
                        <p:attrNameLst>
                          <p:attrName>style.visibility</p:attrName>
                        </p:attrNameLst>
                      </p:cBhvr>
                      <p:to>
                        <p:strVal val="visible"/>
                      </p:to>
                    </p:set>
                    <p:animEffect transition="in" filter="wipe(left)">
                      <p:cBhvr>
                        <p:cTn dur="500"/>
                        <p:tgtEl>
                          <p:spTgt spid="101"/>
                        </p:tgtEl>
                      </p:cBhvr>
                    </p:animEffect>
                  </p:childTnLst>
                </p:cTn>
              </p:par>
            </p:tnLst>
          </p:tmpl>
        </p:tmplLst>
      </p:bldP>
      <p:bldP spid="102" grpId="0" build="p">
        <p:tmplLst>
          <p:tmpl lvl="1">
            <p:tnLst>
              <p:par>
                <p:cTn presetID="2" presetClass="entr" presetSubtype="8" decel="100000" fill="hold" nodeType="afterEffect">
                  <p:stCondLst>
                    <p:cond delay="0"/>
                  </p:stCondLst>
                  <p:childTnLst>
                    <p:set>
                      <p:cBhvr>
                        <p:cTn dur="1" fill="hold">
                          <p:stCondLst>
                            <p:cond delay="0"/>
                          </p:stCondLst>
                        </p:cTn>
                        <p:tgtEl>
                          <p:spTgt spid="102"/>
                        </p:tgtEl>
                        <p:attrNameLst>
                          <p:attrName>style.visibility</p:attrName>
                        </p:attrNameLst>
                      </p:cBhvr>
                      <p:to>
                        <p:strVal val="visible"/>
                      </p:to>
                    </p:set>
                    <p:anim calcmode="lin" valueType="num">
                      <p:cBhvr additive="base">
                        <p:cTn dur="500" fill="hold"/>
                        <p:tgtEl>
                          <p:spTgt spid="102"/>
                        </p:tgtEl>
                        <p:attrNameLst>
                          <p:attrName>ppt_x</p:attrName>
                        </p:attrNameLst>
                      </p:cBhvr>
                      <p:tavLst>
                        <p:tav tm="0">
                          <p:val>
                            <p:strVal val="0-#ppt_w/2"/>
                          </p:val>
                        </p:tav>
                        <p:tav tm="100000">
                          <p:val>
                            <p:strVal val="#ppt_x"/>
                          </p:val>
                        </p:tav>
                      </p:tavLst>
                    </p:anim>
                    <p:anim calcmode="lin" valueType="num">
                      <p:cBhvr additive="base">
                        <p:cTn dur="500" fill="hold"/>
                        <p:tgtEl>
                          <p:spTgt spid="102"/>
                        </p:tgtEl>
                        <p:attrNameLst>
                          <p:attrName>ppt_y</p:attrName>
                        </p:attrNameLst>
                      </p:cBhvr>
                      <p:tavLst>
                        <p:tav tm="0">
                          <p:val>
                            <p:strVal val="#ppt_y"/>
                          </p:val>
                        </p:tav>
                        <p:tav tm="100000">
                          <p:val>
                            <p:strVal val="#ppt_y"/>
                          </p:val>
                        </p:tav>
                      </p:tavLst>
                    </p:anim>
                  </p:childTnLst>
                </p:cTn>
              </p:par>
            </p:tnLst>
          </p:tmpl>
        </p:tmplLst>
      </p:bldP>
      <p:bldP spid="103"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Custom Pie Chart</a:t>
            </a:r>
            <a:endParaRPr kumimoji="1" lang="ja-JP" altLang="en-US" dirty="0"/>
          </a:p>
        </p:txBody>
      </p:sp>
      <p:sp>
        <p:nvSpPr>
          <p:cNvPr id="3" name="フッター プレースホルダー 2"/>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74</a:t>
            </a:fld>
            <a:endParaRPr lang="en-US" dirty="0"/>
          </a:p>
        </p:txBody>
      </p:sp>
      <p:sp>
        <p:nvSpPr>
          <p:cNvPr id="7" name="円/楕円 15"/>
          <p:cNvSpPr/>
          <p:nvPr/>
        </p:nvSpPr>
        <p:spPr>
          <a:xfrm>
            <a:off x="1623896" y="3171204"/>
            <a:ext cx="2576619" cy="2576619"/>
          </a:xfrm>
          <a:prstGeom prst="ellipse">
            <a:avLst/>
          </a:prstGeom>
          <a:solidFill>
            <a:schemeClr val="tx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8" name="グループ化 7"/>
          <p:cNvGrpSpPr/>
          <p:nvPr/>
        </p:nvGrpSpPr>
        <p:grpSpPr>
          <a:xfrm>
            <a:off x="1245184" y="2778032"/>
            <a:ext cx="3334044" cy="3334044"/>
            <a:chOff x="1623897" y="3474718"/>
            <a:chExt cx="3334044" cy="3334044"/>
          </a:xfrm>
        </p:grpSpPr>
        <p:sp>
          <p:nvSpPr>
            <p:cNvPr id="9" name="円/楕円 23"/>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0" name="パイ 20"/>
            <p:cNvSpPr/>
            <p:nvPr/>
          </p:nvSpPr>
          <p:spPr>
            <a:xfrm>
              <a:off x="1623897" y="3474718"/>
              <a:ext cx="3334044" cy="3334044"/>
            </a:xfrm>
            <a:prstGeom prst="pie">
              <a:avLst>
                <a:gd name="adj1" fmla="val 16206171"/>
                <a:gd name="adj2" fmla="val 8474496"/>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11" name="円/楕円 25"/>
          <p:cNvSpPr/>
          <p:nvPr/>
        </p:nvSpPr>
        <p:spPr>
          <a:xfrm>
            <a:off x="5748819" y="3170760"/>
            <a:ext cx="2576619" cy="2576619"/>
          </a:xfrm>
          <a:prstGeom prst="ellipse">
            <a:avLst/>
          </a:prstGeom>
          <a:solidFill>
            <a:schemeClr val="tx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12" name="グループ化 11"/>
          <p:cNvGrpSpPr/>
          <p:nvPr/>
        </p:nvGrpSpPr>
        <p:grpSpPr>
          <a:xfrm>
            <a:off x="5370107" y="2777588"/>
            <a:ext cx="3334044" cy="3334044"/>
            <a:chOff x="1623897" y="3474718"/>
            <a:chExt cx="3334044" cy="3334044"/>
          </a:xfrm>
        </p:grpSpPr>
        <p:sp>
          <p:nvSpPr>
            <p:cNvPr id="13" name="円/楕円 27"/>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パイ 28"/>
            <p:cNvSpPr/>
            <p:nvPr/>
          </p:nvSpPr>
          <p:spPr>
            <a:xfrm>
              <a:off x="1623897" y="3474718"/>
              <a:ext cx="3334044" cy="3334044"/>
            </a:xfrm>
            <a:prstGeom prst="pie">
              <a:avLst>
                <a:gd name="adj1" fmla="val 16206171"/>
                <a:gd name="adj2" fmla="val 1158592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15" name="円/楕円 29"/>
          <p:cNvSpPr/>
          <p:nvPr/>
        </p:nvSpPr>
        <p:spPr>
          <a:xfrm>
            <a:off x="9873742" y="3156078"/>
            <a:ext cx="2576619" cy="2576619"/>
          </a:xfrm>
          <a:prstGeom prst="ellipse">
            <a:avLst/>
          </a:prstGeom>
          <a:solidFill>
            <a:schemeClr val="tx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16" name="グループ化 15"/>
          <p:cNvGrpSpPr/>
          <p:nvPr/>
        </p:nvGrpSpPr>
        <p:grpSpPr>
          <a:xfrm>
            <a:off x="9495030" y="2762906"/>
            <a:ext cx="3334044" cy="3334044"/>
            <a:chOff x="1623897" y="3474718"/>
            <a:chExt cx="3334044" cy="3334044"/>
          </a:xfrm>
        </p:grpSpPr>
        <p:sp>
          <p:nvSpPr>
            <p:cNvPr id="17" name="円/楕円 31"/>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8" name="パイ 32"/>
            <p:cNvSpPr/>
            <p:nvPr/>
          </p:nvSpPr>
          <p:spPr>
            <a:xfrm>
              <a:off x="1623897" y="3474718"/>
              <a:ext cx="3334044" cy="3334044"/>
            </a:xfrm>
            <a:prstGeom prst="pie">
              <a:avLst>
                <a:gd name="adj1" fmla="val 16206171"/>
                <a:gd name="adj2" fmla="val 3843499"/>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19" name="円/楕円 33"/>
          <p:cNvSpPr/>
          <p:nvPr/>
        </p:nvSpPr>
        <p:spPr>
          <a:xfrm>
            <a:off x="13998666" y="3170316"/>
            <a:ext cx="2576619" cy="2576619"/>
          </a:xfrm>
          <a:prstGeom prst="ellipse">
            <a:avLst/>
          </a:prstGeom>
          <a:solidFill>
            <a:schemeClr val="tx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20" name="グループ化 19"/>
          <p:cNvGrpSpPr/>
          <p:nvPr/>
        </p:nvGrpSpPr>
        <p:grpSpPr>
          <a:xfrm>
            <a:off x="13619954" y="2777144"/>
            <a:ext cx="3334044" cy="3334044"/>
            <a:chOff x="1623897" y="3474718"/>
            <a:chExt cx="3334044" cy="3334044"/>
          </a:xfrm>
        </p:grpSpPr>
        <p:sp>
          <p:nvSpPr>
            <p:cNvPr id="21" name="円/楕円 35"/>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パイ 36"/>
            <p:cNvSpPr/>
            <p:nvPr/>
          </p:nvSpPr>
          <p:spPr>
            <a:xfrm>
              <a:off x="1623897" y="3474718"/>
              <a:ext cx="3334044" cy="3334044"/>
            </a:xfrm>
            <a:prstGeom prst="pie">
              <a:avLst>
                <a:gd name="adj1" fmla="val 16206171"/>
                <a:gd name="adj2" fmla="val 14500704"/>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3" name="テキスト ボックス 22"/>
          <p:cNvSpPr txBox="1"/>
          <p:nvPr/>
        </p:nvSpPr>
        <p:spPr>
          <a:xfrm>
            <a:off x="3086152" y="3546087"/>
            <a:ext cx="880369" cy="507831"/>
          </a:xfrm>
          <a:prstGeom prst="rect">
            <a:avLst/>
          </a:prstGeom>
          <a:noFill/>
        </p:spPr>
        <p:txBody>
          <a:bodyPr wrap="none" rtlCol="0" anchor="b">
            <a:spAutoFit/>
          </a:bodyPr>
          <a:lstStyle/>
          <a:p>
            <a:r>
              <a:rPr lang="en-US" altLang="ja-JP" dirty="0">
                <a:solidFill>
                  <a:schemeClr val="bg1"/>
                </a:solidFill>
              </a:rPr>
              <a:t>67</a:t>
            </a:r>
            <a:r>
              <a:rPr kumimoji="1" lang="en-US" altLang="ja-JP" dirty="0">
                <a:solidFill>
                  <a:schemeClr val="bg1"/>
                </a:solidFill>
              </a:rPr>
              <a:t>%</a:t>
            </a:r>
            <a:endParaRPr kumimoji="1" lang="ja-JP" altLang="en-US" dirty="0">
              <a:solidFill>
                <a:schemeClr val="bg1"/>
              </a:solidFill>
            </a:endParaRPr>
          </a:p>
        </p:txBody>
      </p:sp>
      <p:sp>
        <p:nvSpPr>
          <p:cNvPr id="24" name="テキスト ボックス 23"/>
          <p:cNvSpPr txBox="1"/>
          <p:nvPr/>
        </p:nvSpPr>
        <p:spPr>
          <a:xfrm>
            <a:off x="7244495" y="3528748"/>
            <a:ext cx="880369" cy="507831"/>
          </a:xfrm>
          <a:prstGeom prst="rect">
            <a:avLst/>
          </a:prstGeom>
          <a:noFill/>
        </p:spPr>
        <p:txBody>
          <a:bodyPr wrap="none" rtlCol="0" anchor="b">
            <a:spAutoFit/>
          </a:bodyPr>
          <a:lstStyle/>
          <a:p>
            <a:r>
              <a:rPr kumimoji="1" lang="en-US" altLang="ja-JP" dirty="0">
                <a:solidFill>
                  <a:schemeClr val="bg1"/>
                </a:solidFill>
              </a:rPr>
              <a:t>75%</a:t>
            </a:r>
            <a:endParaRPr kumimoji="1" lang="ja-JP" altLang="en-US" dirty="0">
              <a:solidFill>
                <a:schemeClr val="bg1"/>
              </a:solidFill>
            </a:endParaRPr>
          </a:p>
        </p:txBody>
      </p:sp>
      <p:sp>
        <p:nvSpPr>
          <p:cNvPr id="25" name="テキスト ボックス 24"/>
          <p:cNvSpPr txBox="1"/>
          <p:nvPr/>
        </p:nvSpPr>
        <p:spPr>
          <a:xfrm>
            <a:off x="11410094" y="3546087"/>
            <a:ext cx="880369" cy="507831"/>
          </a:xfrm>
          <a:prstGeom prst="rect">
            <a:avLst/>
          </a:prstGeom>
          <a:noFill/>
        </p:spPr>
        <p:txBody>
          <a:bodyPr wrap="none" rtlCol="0" anchor="b">
            <a:spAutoFit/>
          </a:bodyPr>
          <a:lstStyle/>
          <a:p>
            <a:r>
              <a:rPr lang="en-US" altLang="ja-JP" dirty="0">
                <a:solidFill>
                  <a:schemeClr val="bg1"/>
                </a:solidFill>
              </a:rPr>
              <a:t>43</a:t>
            </a:r>
            <a:r>
              <a:rPr kumimoji="1" lang="en-US" altLang="ja-JP" dirty="0">
                <a:solidFill>
                  <a:schemeClr val="bg1"/>
                </a:solidFill>
              </a:rPr>
              <a:t>%</a:t>
            </a:r>
            <a:endParaRPr kumimoji="1" lang="ja-JP" altLang="en-US" dirty="0">
              <a:solidFill>
                <a:schemeClr val="bg1"/>
              </a:solidFill>
            </a:endParaRPr>
          </a:p>
        </p:txBody>
      </p:sp>
      <p:sp>
        <p:nvSpPr>
          <p:cNvPr id="26" name="テキスト ボックス 25"/>
          <p:cNvSpPr txBox="1"/>
          <p:nvPr/>
        </p:nvSpPr>
        <p:spPr>
          <a:xfrm>
            <a:off x="15568437" y="3528748"/>
            <a:ext cx="880369" cy="507831"/>
          </a:xfrm>
          <a:prstGeom prst="rect">
            <a:avLst/>
          </a:prstGeom>
          <a:noFill/>
        </p:spPr>
        <p:txBody>
          <a:bodyPr wrap="none" rtlCol="0" anchor="b">
            <a:spAutoFit/>
          </a:bodyPr>
          <a:lstStyle/>
          <a:p>
            <a:r>
              <a:rPr kumimoji="1" lang="en-US" altLang="ja-JP" dirty="0">
                <a:solidFill>
                  <a:schemeClr val="bg1"/>
                </a:solidFill>
              </a:rPr>
              <a:t>92%</a:t>
            </a:r>
            <a:endParaRPr kumimoji="1" lang="ja-JP" altLang="en-US" dirty="0">
              <a:solidFill>
                <a:schemeClr val="bg1"/>
              </a:solidFill>
            </a:endParaRPr>
          </a:p>
        </p:txBody>
      </p:sp>
      <p:sp>
        <p:nvSpPr>
          <p:cNvPr id="27" name="テキスト プレースホルダー 6"/>
          <p:cNvSpPr txBox="1">
            <a:spLocks/>
          </p:cNvSpPr>
          <p:nvPr/>
        </p:nvSpPr>
        <p:spPr>
          <a:xfrm>
            <a:off x="882803" y="6335327"/>
            <a:ext cx="397763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solidFill>
                <a:latin typeface="+mj-lt"/>
              </a:rPr>
              <a:t>Europe</a:t>
            </a:r>
            <a:endParaRPr lang="ja-JP" altLang="en-US" sz="3200" dirty="0">
              <a:solidFill>
                <a:schemeClr val="tx2"/>
              </a:solidFill>
              <a:latin typeface="+mj-lt"/>
            </a:endParaRPr>
          </a:p>
        </p:txBody>
      </p:sp>
      <p:sp>
        <p:nvSpPr>
          <p:cNvPr id="28" name="テキスト プレースホルダー 6"/>
          <p:cNvSpPr txBox="1">
            <a:spLocks/>
          </p:cNvSpPr>
          <p:nvPr/>
        </p:nvSpPr>
        <p:spPr>
          <a:xfrm>
            <a:off x="1013779" y="7305570"/>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Accusamus torquatos eos ne, ex eum vero zril, qui atqui homero ea. Et iusto ponderum vim. </a:t>
            </a:r>
            <a:endParaRPr lang="ja-JP" altLang="en-US" sz="2000" dirty="0"/>
          </a:p>
        </p:txBody>
      </p:sp>
      <p:sp>
        <p:nvSpPr>
          <p:cNvPr id="29" name="正方形/長方形 28"/>
          <p:cNvSpPr/>
          <p:nvPr/>
        </p:nvSpPr>
        <p:spPr>
          <a:xfrm>
            <a:off x="1957218" y="7085781"/>
            <a:ext cx="182880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6"/>
          <p:cNvSpPr txBox="1">
            <a:spLocks/>
          </p:cNvSpPr>
          <p:nvPr/>
        </p:nvSpPr>
        <p:spPr>
          <a:xfrm>
            <a:off x="5020318" y="6332983"/>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3"/>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solidFill>
                <a:latin typeface="+mj-lt"/>
              </a:rPr>
              <a:t>North America</a:t>
            </a:r>
            <a:endParaRPr lang="ja-JP" altLang="en-US" sz="3200" dirty="0">
              <a:solidFill>
                <a:schemeClr val="tx2"/>
              </a:solidFill>
              <a:latin typeface="+mj-lt"/>
            </a:endParaRPr>
          </a:p>
        </p:txBody>
      </p:sp>
      <p:sp>
        <p:nvSpPr>
          <p:cNvPr id="31" name="テキスト プレースホルダー 6"/>
          <p:cNvSpPr txBox="1">
            <a:spLocks/>
          </p:cNvSpPr>
          <p:nvPr/>
        </p:nvSpPr>
        <p:spPr>
          <a:xfrm>
            <a:off x="5168934" y="7303226"/>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Pro dicunt albucius eligendi an, has volumus omittam contentiones at. Facilis dissentias et per. </a:t>
            </a:r>
          </a:p>
        </p:txBody>
      </p:sp>
      <p:sp>
        <p:nvSpPr>
          <p:cNvPr id="32" name="正方形/長方形 31"/>
          <p:cNvSpPr/>
          <p:nvPr/>
        </p:nvSpPr>
        <p:spPr>
          <a:xfrm>
            <a:off x="6112373" y="7083437"/>
            <a:ext cx="182880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txBox="1">
            <a:spLocks/>
          </p:cNvSpPr>
          <p:nvPr/>
        </p:nvSpPr>
        <p:spPr>
          <a:xfrm>
            <a:off x="9190501" y="6335327"/>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2"/>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solidFill>
                <a:latin typeface="+mj-lt"/>
              </a:rPr>
              <a:t>Asia</a:t>
            </a:r>
            <a:endParaRPr lang="ja-JP" altLang="en-US" sz="3200" dirty="0">
              <a:solidFill>
                <a:schemeClr val="tx2"/>
              </a:solidFill>
              <a:latin typeface="+mj-lt"/>
            </a:endParaRPr>
          </a:p>
        </p:txBody>
      </p:sp>
      <p:sp>
        <p:nvSpPr>
          <p:cNvPr id="34" name="テキスト プレースホルダー 6"/>
          <p:cNvSpPr txBox="1">
            <a:spLocks/>
          </p:cNvSpPr>
          <p:nvPr/>
        </p:nvSpPr>
        <p:spPr>
          <a:xfrm>
            <a:off x="9339117" y="7305570"/>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Nec summo discere no, cum quod graeco ei. Has debitis tibique periculis ne, vix sensibus </a:t>
            </a:r>
            <a:r>
              <a:rPr lang="en-US" altLang="ja-JP" sz="2000" dirty="0" err="1"/>
              <a:t>referrentur</a:t>
            </a:r>
            <a:r>
              <a:rPr lang="en-US" altLang="ja-JP" sz="2000" dirty="0"/>
              <a:t> no.</a:t>
            </a:r>
            <a:endParaRPr lang="ja-JP" altLang="en-US" sz="2000" dirty="0"/>
          </a:p>
        </p:txBody>
      </p:sp>
      <p:sp>
        <p:nvSpPr>
          <p:cNvPr id="35" name="正方形/長方形 34"/>
          <p:cNvSpPr/>
          <p:nvPr/>
        </p:nvSpPr>
        <p:spPr>
          <a:xfrm>
            <a:off x="10282556" y="7085781"/>
            <a:ext cx="182880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6"/>
          <p:cNvSpPr txBox="1">
            <a:spLocks/>
          </p:cNvSpPr>
          <p:nvPr/>
        </p:nvSpPr>
        <p:spPr>
          <a:xfrm>
            <a:off x="13360684" y="6335327"/>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4"/>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solidFill>
                <a:latin typeface="+mj-lt"/>
              </a:rPr>
              <a:t>Africa</a:t>
            </a:r>
            <a:endParaRPr lang="ja-JP" altLang="en-US" sz="3200" dirty="0">
              <a:solidFill>
                <a:schemeClr val="tx2"/>
              </a:solidFill>
              <a:latin typeface="+mj-lt"/>
            </a:endParaRPr>
          </a:p>
        </p:txBody>
      </p:sp>
      <p:sp>
        <p:nvSpPr>
          <p:cNvPr id="37" name="テキスト プレースホルダー 6"/>
          <p:cNvSpPr txBox="1">
            <a:spLocks/>
          </p:cNvSpPr>
          <p:nvPr/>
        </p:nvSpPr>
        <p:spPr>
          <a:xfrm>
            <a:off x="13509300" y="7305570"/>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Et mel noster salutandi, cum ad omnes tamquam postulant. Cu vis graeco </a:t>
            </a:r>
            <a:r>
              <a:rPr lang="en-US" altLang="ja-JP" sz="2000" dirty="0" err="1"/>
              <a:t>epicuri</a:t>
            </a:r>
            <a:r>
              <a:rPr lang="en-US" altLang="ja-JP" sz="2000" dirty="0"/>
              <a:t> contentions.</a:t>
            </a:r>
            <a:endParaRPr lang="ja-JP" altLang="en-US" sz="2000" dirty="0"/>
          </a:p>
        </p:txBody>
      </p:sp>
      <p:sp>
        <p:nvSpPr>
          <p:cNvPr id="38" name="正方形/長方形 37"/>
          <p:cNvSpPr/>
          <p:nvPr/>
        </p:nvSpPr>
        <p:spPr>
          <a:xfrm>
            <a:off x="14452739" y="7085781"/>
            <a:ext cx="182880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85218446"/>
      </p:ext>
    </p:extLst>
  </p:cSld>
  <p:clrMapOvr>
    <a:masterClrMapping/>
  </p:clrMapOvr>
  <mc:AlternateContent xmlns:mc="http://schemas.openxmlformats.org/markup-compatibility/2006" xmlns:p14="http://schemas.microsoft.com/office/powerpoint/2010/main">
    <mc:Choice Requires="p14">
      <p:transition spd="slow" p14:dur="800" advTm="10920">
        <p14:flythrough/>
      </p:transition>
    </mc:Choice>
    <mc:Fallback xmlns="">
      <p:transition spd="slow" advTm="1092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1000"/>
                                        <p:tgtEl>
                                          <p:spTgt spid="8"/>
                                        </p:tgtEl>
                                      </p:cBhvr>
                                    </p:animEffect>
                                  </p:childTnLst>
                                </p:cTn>
                              </p:par>
                              <p:par>
                                <p:cTn id="12" presetID="2" presetClass="entr" presetSubtype="1" decel="100000"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additive="base">
                                        <p:cTn id="14" dur="1000" fill="hold"/>
                                        <p:tgtEl>
                                          <p:spTgt spid="23"/>
                                        </p:tgtEl>
                                        <p:attrNameLst>
                                          <p:attrName>ppt_x</p:attrName>
                                        </p:attrNameLst>
                                      </p:cBhvr>
                                      <p:tavLst>
                                        <p:tav tm="0">
                                          <p:val>
                                            <p:strVal val="#ppt_x"/>
                                          </p:val>
                                        </p:tav>
                                        <p:tav tm="100000">
                                          <p:val>
                                            <p:strVal val="#ppt_x"/>
                                          </p:val>
                                        </p:tav>
                                      </p:tavLst>
                                    </p:anim>
                                    <p:anim calcmode="lin" valueType="num">
                                      <p:cBhvr additive="base">
                                        <p:cTn id="15" dur="1000" fill="hold"/>
                                        <p:tgtEl>
                                          <p:spTgt spid="23"/>
                                        </p:tgtEl>
                                        <p:attrNameLst>
                                          <p:attrName>ppt_y</p:attrName>
                                        </p:attrNameLst>
                                      </p:cBhvr>
                                      <p:tavLst>
                                        <p:tav tm="0">
                                          <p:val>
                                            <p:strVal val="0-#ppt_h/2"/>
                                          </p:val>
                                        </p:tav>
                                        <p:tav tm="100000">
                                          <p:val>
                                            <p:strVal val="#ppt_y"/>
                                          </p:val>
                                        </p:tav>
                                      </p:tavLst>
                                    </p:anim>
                                  </p:childTnLst>
                                </p:cTn>
                              </p:par>
                              <p:par>
                                <p:cTn id="16" presetID="45" presetClass="entr" presetSubtype="0" fill="hold" grpId="1"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1000"/>
                                        <p:tgtEl>
                                          <p:spTgt spid="23"/>
                                        </p:tgtEl>
                                      </p:cBhvr>
                                    </p:animEffect>
                                    <p:anim calcmode="lin" valueType="num">
                                      <p:cBhvr>
                                        <p:cTn id="19" dur="1000" fill="hold"/>
                                        <p:tgtEl>
                                          <p:spTgt spid="23"/>
                                        </p:tgtEl>
                                        <p:attrNameLst>
                                          <p:attrName>ppt_w</p:attrName>
                                        </p:attrNameLst>
                                      </p:cBhvr>
                                      <p:tavLst>
                                        <p:tav tm="0" fmla="#ppt_w*sin(2.5*pi*$)">
                                          <p:val>
                                            <p:fltVal val="0"/>
                                          </p:val>
                                        </p:tav>
                                        <p:tav tm="100000">
                                          <p:val>
                                            <p:fltVal val="1"/>
                                          </p:val>
                                        </p:tav>
                                      </p:tavLst>
                                    </p:anim>
                                    <p:anim calcmode="lin" valueType="num">
                                      <p:cBhvr>
                                        <p:cTn id="20" dur="1000" fill="hold"/>
                                        <p:tgtEl>
                                          <p:spTgt spid="23"/>
                                        </p:tgtEl>
                                        <p:attrNameLst>
                                          <p:attrName>ppt_h</p:attrName>
                                        </p:attrNameLst>
                                      </p:cBhvr>
                                      <p:tavLst>
                                        <p:tav tm="0">
                                          <p:val>
                                            <p:strVal val="#ppt_h"/>
                                          </p:val>
                                        </p:tav>
                                        <p:tav tm="100000">
                                          <p:val>
                                            <p:strVal val="#ppt_h"/>
                                          </p:val>
                                        </p:tav>
                                      </p:tavLst>
                                    </p:anim>
                                  </p:childTnLst>
                                </p:cTn>
                              </p:par>
                            </p:childTnLst>
                          </p:cTn>
                        </p:par>
                        <p:par>
                          <p:cTn id="21" fill="hold">
                            <p:stCondLst>
                              <p:cond delay="1500"/>
                            </p:stCondLst>
                            <p:childTnLst>
                              <p:par>
                                <p:cTn id="22" presetID="2" presetClass="entr" presetSubtype="4" decel="100000" fill="hold" grpId="0" nodeType="afterEffect">
                                  <p:stCondLst>
                                    <p:cond delay="0"/>
                                  </p:stCondLst>
                                  <p:childTnLst>
                                    <p:set>
                                      <p:cBhvr>
                                        <p:cTn id="23" dur="1" fill="hold">
                                          <p:stCondLst>
                                            <p:cond delay="0"/>
                                          </p:stCondLst>
                                        </p:cTn>
                                        <p:tgtEl>
                                          <p:spTgt spid="27">
                                            <p:txEl>
                                              <p:pRg st="0" end="0"/>
                                            </p:txEl>
                                          </p:spTgt>
                                        </p:tgtEl>
                                        <p:attrNameLst>
                                          <p:attrName>style.visibility</p:attrName>
                                        </p:attrNameLst>
                                      </p:cBhvr>
                                      <p:to>
                                        <p:strVal val="visible"/>
                                      </p:to>
                                    </p:set>
                                    <p:anim calcmode="lin" valueType="num">
                                      <p:cBhvr additive="base">
                                        <p:cTn id="24"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7">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fill="hold"/>
                                        <p:tgtEl>
                                          <p:spTgt spid="29"/>
                                        </p:tgtEl>
                                        <p:attrNameLst>
                                          <p:attrName>ppt_x</p:attrName>
                                        </p:attrNameLst>
                                      </p:cBhvr>
                                      <p:tavLst>
                                        <p:tav tm="0">
                                          <p:val>
                                            <p:strVal val="#ppt_x"/>
                                          </p:val>
                                        </p:tav>
                                        <p:tav tm="100000">
                                          <p:val>
                                            <p:strVal val="#ppt_x"/>
                                          </p:val>
                                        </p:tav>
                                      </p:tavLst>
                                    </p:anim>
                                    <p:anim calcmode="lin" valueType="num">
                                      <p:cBhvr additive="base">
                                        <p:cTn id="29" dur="500" fill="hold"/>
                                        <p:tgtEl>
                                          <p:spTgt spid="29"/>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28">
                                            <p:txEl>
                                              <p:pRg st="0" end="0"/>
                                            </p:txEl>
                                          </p:spTgt>
                                        </p:tgtEl>
                                        <p:attrNameLst>
                                          <p:attrName>style.visibility</p:attrName>
                                        </p:attrNameLst>
                                      </p:cBhvr>
                                      <p:to>
                                        <p:strVal val="visible"/>
                                      </p:to>
                                    </p:set>
                                    <p:anim calcmode="lin" valueType="num">
                                      <p:cBhvr additive="base">
                                        <p:cTn id="3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34" fill="hold">
                            <p:stCondLst>
                              <p:cond delay="2100"/>
                            </p:stCondLst>
                            <p:childTnLst>
                              <p:par>
                                <p:cTn id="35" presetID="10" presetClass="entr" presetSubtype="0" fill="hold" grpId="0" nodeType="afterEffect">
                                  <p:stCondLst>
                                    <p:cond delay="25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par>
                          <p:cTn id="38" fill="hold">
                            <p:stCondLst>
                              <p:cond delay="2850"/>
                            </p:stCondLst>
                            <p:childTnLst>
                              <p:par>
                                <p:cTn id="39" presetID="21" presetClass="entr" presetSubtype="1"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heel(1)">
                                      <p:cBhvr>
                                        <p:cTn id="41" dur="1000"/>
                                        <p:tgtEl>
                                          <p:spTgt spid="12"/>
                                        </p:tgtEl>
                                      </p:cBhvr>
                                    </p:animEffect>
                                  </p:childTnLst>
                                </p:cTn>
                              </p:par>
                              <p:par>
                                <p:cTn id="42" presetID="2" presetClass="entr" presetSubtype="1" decel="100000"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 calcmode="lin" valueType="num">
                                      <p:cBhvr additive="base">
                                        <p:cTn id="44" dur="1000" fill="hold"/>
                                        <p:tgtEl>
                                          <p:spTgt spid="24"/>
                                        </p:tgtEl>
                                        <p:attrNameLst>
                                          <p:attrName>ppt_x</p:attrName>
                                        </p:attrNameLst>
                                      </p:cBhvr>
                                      <p:tavLst>
                                        <p:tav tm="0">
                                          <p:val>
                                            <p:strVal val="#ppt_x"/>
                                          </p:val>
                                        </p:tav>
                                        <p:tav tm="100000">
                                          <p:val>
                                            <p:strVal val="#ppt_x"/>
                                          </p:val>
                                        </p:tav>
                                      </p:tavLst>
                                    </p:anim>
                                    <p:anim calcmode="lin" valueType="num">
                                      <p:cBhvr additive="base">
                                        <p:cTn id="45" dur="1000" fill="hold"/>
                                        <p:tgtEl>
                                          <p:spTgt spid="24"/>
                                        </p:tgtEl>
                                        <p:attrNameLst>
                                          <p:attrName>ppt_y</p:attrName>
                                        </p:attrNameLst>
                                      </p:cBhvr>
                                      <p:tavLst>
                                        <p:tav tm="0">
                                          <p:val>
                                            <p:strVal val="0-#ppt_h/2"/>
                                          </p:val>
                                        </p:tav>
                                        <p:tav tm="100000">
                                          <p:val>
                                            <p:strVal val="#ppt_y"/>
                                          </p:val>
                                        </p:tav>
                                      </p:tavLst>
                                    </p:anim>
                                  </p:childTnLst>
                                </p:cTn>
                              </p:par>
                              <p:par>
                                <p:cTn id="46" presetID="45" presetClass="entr" presetSubtype="0" fill="hold" grpId="1"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1000"/>
                                        <p:tgtEl>
                                          <p:spTgt spid="24"/>
                                        </p:tgtEl>
                                      </p:cBhvr>
                                    </p:animEffect>
                                    <p:anim calcmode="lin" valueType="num">
                                      <p:cBhvr>
                                        <p:cTn id="49" dur="1000" fill="hold"/>
                                        <p:tgtEl>
                                          <p:spTgt spid="24"/>
                                        </p:tgtEl>
                                        <p:attrNameLst>
                                          <p:attrName>ppt_w</p:attrName>
                                        </p:attrNameLst>
                                      </p:cBhvr>
                                      <p:tavLst>
                                        <p:tav tm="0" fmla="#ppt_w*sin(2.5*pi*$)">
                                          <p:val>
                                            <p:fltVal val="0"/>
                                          </p:val>
                                        </p:tav>
                                        <p:tav tm="100000">
                                          <p:val>
                                            <p:fltVal val="1"/>
                                          </p:val>
                                        </p:tav>
                                      </p:tavLst>
                                    </p:anim>
                                    <p:anim calcmode="lin" valueType="num">
                                      <p:cBhvr>
                                        <p:cTn id="50" dur="1000" fill="hold"/>
                                        <p:tgtEl>
                                          <p:spTgt spid="24"/>
                                        </p:tgtEl>
                                        <p:attrNameLst>
                                          <p:attrName>ppt_h</p:attrName>
                                        </p:attrNameLst>
                                      </p:cBhvr>
                                      <p:tavLst>
                                        <p:tav tm="0">
                                          <p:val>
                                            <p:strVal val="#ppt_h"/>
                                          </p:val>
                                        </p:tav>
                                        <p:tav tm="100000">
                                          <p:val>
                                            <p:strVal val="#ppt_h"/>
                                          </p:val>
                                        </p:tav>
                                      </p:tavLst>
                                    </p:anim>
                                  </p:childTnLst>
                                </p:cTn>
                              </p:par>
                            </p:childTnLst>
                          </p:cTn>
                        </p:par>
                        <p:par>
                          <p:cTn id="51" fill="hold">
                            <p:stCondLst>
                              <p:cond delay="3850"/>
                            </p:stCondLst>
                            <p:childTnLst>
                              <p:par>
                                <p:cTn id="52" presetID="2" presetClass="entr" presetSubtype="4" decel="100000" fill="hold" grpId="0" nodeType="afterEffect">
                                  <p:stCondLst>
                                    <p:cond delay="0"/>
                                  </p:stCondLst>
                                  <p:childTnLst>
                                    <p:set>
                                      <p:cBhvr>
                                        <p:cTn id="53" dur="1" fill="hold">
                                          <p:stCondLst>
                                            <p:cond delay="0"/>
                                          </p:stCondLst>
                                        </p:cTn>
                                        <p:tgtEl>
                                          <p:spTgt spid="30">
                                            <p:txEl>
                                              <p:pRg st="0" end="0"/>
                                            </p:txEl>
                                          </p:spTgt>
                                        </p:tgtEl>
                                        <p:attrNameLst>
                                          <p:attrName>style.visibility</p:attrName>
                                        </p:attrNameLst>
                                      </p:cBhvr>
                                      <p:to>
                                        <p:strVal val="visible"/>
                                      </p:to>
                                    </p:set>
                                    <p:anim calcmode="lin" valueType="num">
                                      <p:cBhvr additive="base">
                                        <p:cTn id="54"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0">
                                            <p:txEl>
                                              <p:pRg st="0" end="0"/>
                                            </p:txEl>
                                          </p:spTgt>
                                        </p:tgtEl>
                                        <p:attrNameLst>
                                          <p:attrName>ppt_y</p:attrName>
                                        </p:attrNameLst>
                                      </p:cBhvr>
                                      <p:tavLst>
                                        <p:tav tm="0">
                                          <p:val>
                                            <p:strVal val="1+#ppt_h/2"/>
                                          </p:val>
                                        </p:tav>
                                        <p:tav tm="100000">
                                          <p:val>
                                            <p:strVal val="#ppt_y"/>
                                          </p:val>
                                        </p:tav>
                                      </p:tavLst>
                                    </p:anim>
                                  </p:childTnLst>
                                </p:cTn>
                              </p:par>
                              <p:par>
                                <p:cTn id="56" presetID="2" presetClass="entr" presetSubtype="4" decel="100000" fill="hold" grpId="0" nodeType="withEffect">
                                  <p:stCondLst>
                                    <p:cond delay="0"/>
                                  </p:stCondLst>
                                  <p:childTnLst>
                                    <p:set>
                                      <p:cBhvr>
                                        <p:cTn id="57" dur="1" fill="hold">
                                          <p:stCondLst>
                                            <p:cond delay="0"/>
                                          </p:stCondLst>
                                        </p:cTn>
                                        <p:tgtEl>
                                          <p:spTgt spid="32"/>
                                        </p:tgtEl>
                                        <p:attrNameLst>
                                          <p:attrName>style.visibility</p:attrName>
                                        </p:attrNameLst>
                                      </p:cBhvr>
                                      <p:to>
                                        <p:strVal val="visible"/>
                                      </p:to>
                                    </p:set>
                                    <p:anim calcmode="lin" valueType="num">
                                      <p:cBhvr additive="base">
                                        <p:cTn id="58" dur="500" fill="hold"/>
                                        <p:tgtEl>
                                          <p:spTgt spid="32"/>
                                        </p:tgtEl>
                                        <p:attrNameLst>
                                          <p:attrName>ppt_x</p:attrName>
                                        </p:attrNameLst>
                                      </p:cBhvr>
                                      <p:tavLst>
                                        <p:tav tm="0">
                                          <p:val>
                                            <p:strVal val="#ppt_x"/>
                                          </p:val>
                                        </p:tav>
                                        <p:tav tm="100000">
                                          <p:val>
                                            <p:strVal val="#ppt_x"/>
                                          </p:val>
                                        </p:tav>
                                      </p:tavLst>
                                    </p:anim>
                                    <p:anim calcmode="lin" valueType="num">
                                      <p:cBhvr additive="base">
                                        <p:cTn id="59" dur="500" fill="hold"/>
                                        <p:tgtEl>
                                          <p:spTgt spid="32"/>
                                        </p:tgtEl>
                                        <p:attrNameLst>
                                          <p:attrName>ppt_y</p:attrName>
                                        </p:attrNameLst>
                                      </p:cBhvr>
                                      <p:tavLst>
                                        <p:tav tm="0">
                                          <p:val>
                                            <p:strVal val="1+#ppt_h/2"/>
                                          </p:val>
                                        </p:tav>
                                        <p:tav tm="100000">
                                          <p:val>
                                            <p:strVal val="#ppt_y"/>
                                          </p:val>
                                        </p:tav>
                                      </p:tavLst>
                                    </p:anim>
                                  </p:childTnLst>
                                </p:cTn>
                              </p:par>
                              <p:par>
                                <p:cTn id="60" presetID="2" presetClass="entr" presetSubtype="4" decel="100000" fill="hold" grpId="0" nodeType="withEffect">
                                  <p:stCondLst>
                                    <p:cond delay="100"/>
                                  </p:stCondLst>
                                  <p:childTnLst>
                                    <p:set>
                                      <p:cBhvr>
                                        <p:cTn id="61" dur="1" fill="hold">
                                          <p:stCondLst>
                                            <p:cond delay="0"/>
                                          </p:stCondLst>
                                        </p:cTn>
                                        <p:tgtEl>
                                          <p:spTgt spid="31">
                                            <p:txEl>
                                              <p:pRg st="0" end="0"/>
                                            </p:txEl>
                                          </p:spTgt>
                                        </p:tgtEl>
                                        <p:attrNameLst>
                                          <p:attrName>style.visibility</p:attrName>
                                        </p:attrNameLst>
                                      </p:cBhvr>
                                      <p:to>
                                        <p:strVal val="visible"/>
                                      </p:to>
                                    </p:set>
                                    <p:anim calcmode="lin" valueType="num">
                                      <p:cBhvr additive="base">
                                        <p:cTn id="62"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64" fill="hold">
                            <p:stCondLst>
                              <p:cond delay="4450"/>
                            </p:stCondLst>
                            <p:childTnLst>
                              <p:par>
                                <p:cTn id="65" presetID="10" presetClass="entr" presetSubtype="0" fill="hold" grpId="0" nodeType="afterEffect">
                                  <p:stCondLst>
                                    <p:cond delay="25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500"/>
                                        <p:tgtEl>
                                          <p:spTgt spid="15"/>
                                        </p:tgtEl>
                                      </p:cBhvr>
                                    </p:animEffect>
                                  </p:childTnLst>
                                </p:cTn>
                              </p:par>
                            </p:childTnLst>
                          </p:cTn>
                        </p:par>
                        <p:par>
                          <p:cTn id="68" fill="hold">
                            <p:stCondLst>
                              <p:cond delay="5200"/>
                            </p:stCondLst>
                            <p:childTnLst>
                              <p:par>
                                <p:cTn id="69" presetID="21" presetClass="entr" presetSubtype="1"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wheel(1)">
                                      <p:cBhvr>
                                        <p:cTn id="71" dur="1000"/>
                                        <p:tgtEl>
                                          <p:spTgt spid="16"/>
                                        </p:tgtEl>
                                      </p:cBhvr>
                                    </p:animEffect>
                                  </p:childTnLst>
                                </p:cTn>
                              </p:par>
                              <p:par>
                                <p:cTn id="72" presetID="2" presetClass="entr" presetSubtype="1" decel="100000" fill="hold" grpId="0" nodeType="withEffect">
                                  <p:stCondLst>
                                    <p:cond delay="0"/>
                                  </p:stCondLst>
                                  <p:childTnLst>
                                    <p:set>
                                      <p:cBhvr>
                                        <p:cTn id="73" dur="1" fill="hold">
                                          <p:stCondLst>
                                            <p:cond delay="0"/>
                                          </p:stCondLst>
                                        </p:cTn>
                                        <p:tgtEl>
                                          <p:spTgt spid="25"/>
                                        </p:tgtEl>
                                        <p:attrNameLst>
                                          <p:attrName>style.visibility</p:attrName>
                                        </p:attrNameLst>
                                      </p:cBhvr>
                                      <p:to>
                                        <p:strVal val="visible"/>
                                      </p:to>
                                    </p:set>
                                    <p:anim calcmode="lin" valueType="num">
                                      <p:cBhvr additive="base">
                                        <p:cTn id="74" dur="1000" fill="hold"/>
                                        <p:tgtEl>
                                          <p:spTgt spid="25"/>
                                        </p:tgtEl>
                                        <p:attrNameLst>
                                          <p:attrName>ppt_x</p:attrName>
                                        </p:attrNameLst>
                                      </p:cBhvr>
                                      <p:tavLst>
                                        <p:tav tm="0">
                                          <p:val>
                                            <p:strVal val="#ppt_x"/>
                                          </p:val>
                                        </p:tav>
                                        <p:tav tm="100000">
                                          <p:val>
                                            <p:strVal val="#ppt_x"/>
                                          </p:val>
                                        </p:tav>
                                      </p:tavLst>
                                    </p:anim>
                                    <p:anim calcmode="lin" valueType="num">
                                      <p:cBhvr additive="base">
                                        <p:cTn id="75" dur="1000" fill="hold"/>
                                        <p:tgtEl>
                                          <p:spTgt spid="25"/>
                                        </p:tgtEl>
                                        <p:attrNameLst>
                                          <p:attrName>ppt_y</p:attrName>
                                        </p:attrNameLst>
                                      </p:cBhvr>
                                      <p:tavLst>
                                        <p:tav tm="0">
                                          <p:val>
                                            <p:strVal val="0-#ppt_h/2"/>
                                          </p:val>
                                        </p:tav>
                                        <p:tav tm="100000">
                                          <p:val>
                                            <p:strVal val="#ppt_y"/>
                                          </p:val>
                                        </p:tav>
                                      </p:tavLst>
                                    </p:anim>
                                  </p:childTnLst>
                                </p:cTn>
                              </p:par>
                              <p:par>
                                <p:cTn id="76" presetID="45" presetClass="entr" presetSubtype="0" fill="hold" grpId="1" nodeType="with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fade">
                                      <p:cBhvr>
                                        <p:cTn id="78" dur="1000"/>
                                        <p:tgtEl>
                                          <p:spTgt spid="25"/>
                                        </p:tgtEl>
                                      </p:cBhvr>
                                    </p:animEffect>
                                    <p:anim calcmode="lin" valueType="num">
                                      <p:cBhvr>
                                        <p:cTn id="79" dur="1000" fill="hold"/>
                                        <p:tgtEl>
                                          <p:spTgt spid="25"/>
                                        </p:tgtEl>
                                        <p:attrNameLst>
                                          <p:attrName>ppt_w</p:attrName>
                                        </p:attrNameLst>
                                      </p:cBhvr>
                                      <p:tavLst>
                                        <p:tav tm="0" fmla="#ppt_w*sin(2.5*pi*$)">
                                          <p:val>
                                            <p:fltVal val="0"/>
                                          </p:val>
                                        </p:tav>
                                        <p:tav tm="100000">
                                          <p:val>
                                            <p:fltVal val="1"/>
                                          </p:val>
                                        </p:tav>
                                      </p:tavLst>
                                    </p:anim>
                                    <p:anim calcmode="lin" valueType="num">
                                      <p:cBhvr>
                                        <p:cTn id="80" dur="1000" fill="hold"/>
                                        <p:tgtEl>
                                          <p:spTgt spid="25"/>
                                        </p:tgtEl>
                                        <p:attrNameLst>
                                          <p:attrName>ppt_h</p:attrName>
                                        </p:attrNameLst>
                                      </p:cBhvr>
                                      <p:tavLst>
                                        <p:tav tm="0">
                                          <p:val>
                                            <p:strVal val="#ppt_h"/>
                                          </p:val>
                                        </p:tav>
                                        <p:tav tm="100000">
                                          <p:val>
                                            <p:strVal val="#ppt_h"/>
                                          </p:val>
                                        </p:tav>
                                      </p:tavLst>
                                    </p:anim>
                                  </p:childTnLst>
                                </p:cTn>
                              </p:par>
                            </p:childTnLst>
                          </p:cTn>
                        </p:par>
                        <p:par>
                          <p:cTn id="81" fill="hold">
                            <p:stCondLst>
                              <p:cond delay="6200"/>
                            </p:stCondLst>
                            <p:childTnLst>
                              <p:par>
                                <p:cTn id="82" presetID="2" presetClass="entr" presetSubtype="4" decel="100000" fill="hold" grpId="0" nodeType="afterEffect">
                                  <p:stCondLst>
                                    <p:cond delay="0"/>
                                  </p:stCondLst>
                                  <p:childTnLst>
                                    <p:set>
                                      <p:cBhvr>
                                        <p:cTn id="83" dur="1" fill="hold">
                                          <p:stCondLst>
                                            <p:cond delay="0"/>
                                          </p:stCondLst>
                                        </p:cTn>
                                        <p:tgtEl>
                                          <p:spTgt spid="33">
                                            <p:txEl>
                                              <p:pRg st="0" end="0"/>
                                            </p:txEl>
                                          </p:spTgt>
                                        </p:tgtEl>
                                        <p:attrNameLst>
                                          <p:attrName>style.visibility</p:attrName>
                                        </p:attrNameLst>
                                      </p:cBhvr>
                                      <p:to>
                                        <p:strVal val="visible"/>
                                      </p:to>
                                    </p:set>
                                    <p:anim calcmode="lin" valueType="num">
                                      <p:cBhvr additive="base">
                                        <p:cTn id="84"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86" presetID="2" presetClass="entr" presetSubtype="4" decel="100000" fill="hold" grpId="0" nodeType="withEffect">
                                  <p:stCondLst>
                                    <p:cond delay="0"/>
                                  </p:stCondLst>
                                  <p:childTnLst>
                                    <p:set>
                                      <p:cBhvr>
                                        <p:cTn id="87" dur="1" fill="hold">
                                          <p:stCondLst>
                                            <p:cond delay="0"/>
                                          </p:stCondLst>
                                        </p:cTn>
                                        <p:tgtEl>
                                          <p:spTgt spid="35"/>
                                        </p:tgtEl>
                                        <p:attrNameLst>
                                          <p:attrName>style.visibility</p:attrName>
                                        </p:attrNameLst>
                                      </p:cBhvr>
                                      <p:to>
                                        <p:strVal val="visible"/>
                                      </p:to>
                                    </p:set>
                                    <p:anim calcmode="lin" valueType="num">
                                      <p:cBhvr additive="base">
                                        <p:cTn id="88" dur="500" fill="hold"/>
                                        <p:tgtEl>
                                          <p:spTgt spid="35"/>
                                        </p:tgtEl>
                                        <p:attrNameLst>
                                          <p:attrName>ppt_x</p:attrName>
                                        </p:attrNameLst>
                                      </p:cBhvr>
                                      <p:tavLst>
                                        <p:tav tm="0">
                                          <p:val>
                                            <p:strVal val="#ppt_x"/>
                                          </p:val>
                                        </p:tav>
                                        <p:tav tm="100000">
                                          <p:val>
                                            <p:strVal val="#ppt_x"/>
                                          </p:val>
                                        </p:tav>
                                      </p:tavLst>
                                    </p:anim>
                                    <p:anim calcmode="lin" valueType="num">
                                      <p:cBhvr additive="base">
                                        <p:cTn id="89" dur="500" fill="hold"/>
                                        <p:tgtEl>
                                          <p:spTgt spid="35"/>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100"/>
                                  </p:stCondLst>
                                  <p:childTnLst>
                                    <p:set>
                                      <p:cBhvr>
                                        <p:cTn id="91" dur="1" fill="hold">
                                          <p:stCondLst>
                                            <p:cond delay="0"/>
                                          </p:stCondLst>
                                        </p:cTn>
                                        <p:tgtEl>
                                          <p:spTgt spid="34">
                                            <p:txEl>
                                              <p:pRg st="0" end="0"/>
                                            </p:txEl>
                                          </p:spTgt>
                                        </p:tgtEl>
                                        <p:attrNameLst>
                                          <p:attrName>style.visibility</p:attrName>
                                        </p:attrNameLst>
                                      </p:cBhvr>
                                      <p:to>
                                        <p:strVal val="visible"/>
                                      </p:to>
                                    </p:set>
                                    <p:anim calcmode="lin" valueType="num">
                                      <p:cBhvr additive="base">
                                        <p:cTn id="9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par>
                          <p:cTn id="94" fill="hold">
                            <p:stCondLst>
                              <p:cond delay="6800"/>
                            </p:stCondLst>
                            <p:childTnLst>
                              <p:par>
                                <p:cTn id="95" presetID="10" presetClass="entr" presetSubtype="0" fill="hold" grpId="0" nodeType="afterEffect">
                                  <p:stCondLst>
                                    <p:cond delay="25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500"/>
                                        <p:tgtEl>
                                          <p:spTgt spid="19"/>
                                        </p:tgtEl>
                                      </p:cBhvr>
                                    </p:animEffect>
                                  </p:childTnLst>
                                </p:cTn>
                              </p:par>
                            </p:childTnLst>
                          </p:cTn>
                        </p:par>
                        <p:par>
                          <p:cTn id="98" fill="hold">
                            <p:stCondLst>
                              <p:cond delay="7550"/>
                            </p:stCondLst>
                            <p:childTnLst>
                              <p:par>
                                <p:cTn id="99" presetID="21" presetClass="entr" presetSubtype="1" fill="hold" nodeType="after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wheel(1)">
                                      <p:cBhvr>
                                        <p:cTn id="101" dur="1000"/>
                                        <p:tgtEl>
                                          <p:spTgt spid="20"/>
                                        </p:tgtEl>
                                      </p:cBhvr>
                                    </p:animEffect>
                                  </p:childTnLst>
                                </p:cTn>
                              </p:par>
                              <p:par>
                                <p:cTn id="102" presetID="2" presetClass="entr" presetSubtype="1" decel="100000" fill="hold" grpId="0" nodeType="withEffect">
                                  <p:stCondLst>
                                    <p:cond delay="0"/>
                                  </p:stCondLst>
                                  <p:childTnLst>
                                    <p:set>
                                      <p:cBhvr>
                                        <p:cTn id="103" dur="1" fill="hold">
                                          <p:stCondLst>
                                            <p:cond delay="0"/>
                                          </p:stCondLst>
                                        </p:cTn>
                                        <p:tgtEl>
                                          <p:spTgt spid="26"/>
                                        </p:tgtEl>
                                        <p:attrNameLst>
                                          <p:attrName>style.visibility</p:attrName>
                                        </p:attrNameLst>
                                      </p:cBhvr>
                                      <p:to>
                                        <p:strVal val="visible"/>
                                      </p:to>
                                    </p:set>
                                    <p:anim calcmode="lin" valueType="num">
                                      <p:cBhvr additive="base">
                                        <p:cTn id="104" dur="1000" fill="hold"/>
                                        <p:tgtEl>
                                          <p:spTgt spid="26"/>
                                        </p:tgtEl>
                                        <p:attrNameLst>
                                          <p:attrName>ppt_x</p:attrName>
                                        </p:attrNameLst>
                                      </p:cBhvr>
                                      <p:tavLst>
                                        <p:tav tm="0">
                                          <p:val>
                                            <p:strVal val="#ppt_x"/>
                                          </p:val>
                                        </p:tav>
                                        <p:tav tm="100000">
                                          <p:val>
                                            <p:strVal val="#ppt_x"/>
                                          </p:val>
                                        </p:tav>
                                      </p:tavLst>
                                    </p:anim>
                                    <p:anim calcmode="lin" valueType="num">
                                      <p:cBhvr additive="base">
                                        <p:cTn id="105" dur="1000" fill="hold"/>
                                        <p:tgtEl>
                                          <p:spTgt spid="26"/>
                                        </p:tgtEl>
                                        <p:attrNameLst>
                                          <p:attrName>ppt_y</p:attrName>
                                        </p:attrNameLst>
                                      </p:cBhvr>
                                      <p:tavLst>
                                        <p:tav tm="0">
                                          <p:val>
                                            <p:strVal val="0-#ppt_h/2"/>
                                          </p:val>
                                        </p:tav>
                                        <p:tav tm="100000">
                                          <p:val>
                                            <p:strVal val="#ppt_y"/>
                                          </p:val>
                                        </p:tav>
                                      </p:tavLst>
                                    </p:anim>
                                  </p:childTnLst>
                                </p:cTn>
                              </p:par>
                              <p:par>
                                <p:cTn id="106" presetID="45" presetClass="entr" presetSubtype="0" fill="hold" grpId="1" nodeType="withEffect">
                                  <p:stCondLst>
                                    <p:cond delay="0"/>
                                  </p:stCondLst>
                                  <p:childTnLst>
                                    <p:set>
                                      <p:cBhvr>
                                        <p:cTn id="107" dur="1" fill="hold">
                                          <p:stCondLst>
                                            <p:cond delay="0"/>
                                          </p:stCondLst>
                                        </p:cTn>
                                        <p:tgtEl>
                                          <p:spTgt spid="26"/>
                                        </p:tgtEl>
                                        <p:attrNameLst>
                                          <p:attrName>style.visibility</p:attrName>
                                        </p:attrNameLst>
                                      </p:cBhvr>
                                      <p:to>
                                        <p:strVal val="visible"/>
                                      </p:to>
                                    </p:set>
                                    <p:animEffect transition="in" filter="fade">
                                      <p:cBhvr>
                                        <p:cTn id="108" dur="1000"/>
                                        <p:tgtEl>
                                          <p:spTgt spid="26"/>
                                        </p:tgtEl>
                                      </p:cBhvr>
                                    </p:animEffect>
                                    <p:anim calcmode="lin" valueType="num">
                                      <p:cBhvr>
                                        <p:cTn id="109" dur="1000" fill="hold"/>
                                        <p:tgtEl>
                                          <p:spTgt spid="26"/>
                                        </p:tgtEl>
                                        <p:attrNameLst>
                                          <p:attrName>ppt_w</p:attrName>
                                        </p:attrNameLst>
                                      </p:cBhvr>
                                      <p:tavLst>
                                        <p:tav tm="0" fmla="#ppt_w*sin(2.5*pi*$)">
                                          <p:val>
                                            <p:fltVal val="0"/>
                                          </p:val>
                                        </p:tav>
                                        <p:tav tm="100000">
                                          <p:val>
                                            <p:fltVal val="1"/>
                                          </p:val>
                                        </p:tav>
                                      </p:tavLst>
                                    </p:anim>
                                    <p:anim calcmode="lin" valueType="num">
                                      <p:cBhvr>
                                        <p:cTn id="110" dur="1000" fill="hold"/>
                                        <p:tgtEl>
                                          <p:spTgt spid="26"/>
                                        </p:tgtEl>
                                        <p:attrNameLst>
                                          <p:attrName>ppt_h</p:attrName>
                                        </p:attrNameLst>
                                      </p:cBhvr>
                                      <p:tavLst>
                                        <p:tav tm="0">
                                          <p:val>
                                            <p:strVal val="#ppt_h"/>
                                          </p:val>
                                        </p:tav>
                                        <p:tav tm="100000">
                                          <p:val>
                                            <p:strVal val="#ppt_h"/>
                                          </p:val>
                                        </p:tav>
                                      </p:tavLst>
                                    </p:anim>
                                  </p:childTnLst>
                                </p:cTn>
                              </p:par>
                            </p:childTnLst>
                          </p:cTn>
                        </p:par>
                        <p:par>
                          <p:cTn id="111" fill="hold">
                            <p:stCondLst>
                              <p:cond delay="8550"/>
                            </p:stCondLst>
                            <p:childTnLst>
                              <p:par>
                                <p:cTn id="112" presetID="2" presetClass="entr" presetSubtype="4" decel="100000" fill="hold" grpId="0" nodeType="afterEffect">
                                  <p:stCondLst>
                                    <p:cond delay="0"/>
                                  </p:stCondLst>
                                  <p:childTnLst>
                                    <p:set>
                                      <p:cBhvr>
                                        <p:cTn id="113" dur="1" fill="hold">
                                          <p:stCondLst>
                                            <p:cond delay="0"/>
                                          </p:stCondLst>
                                        </p:cTn>
                                        <p:tgtEl>
                                          <p:spTgt spid="36">
                                            <p:txEl>
                                              <p:pRg st="0" end="0"/>
                                            </p:txEl>
                                          </p:spTgt>
                                        </p:tgtEl>
                                        <p:attrNameLst>
                                          <p:attrName>style.visibility</p:attrName>
                                        </p:attrNameLst>
                                      </p:cBhvr>
                                      <p:to>
                                        <p:strVal val="visible"/>
                                      </p:to>
                                    </p:set>
                                    <p:anim calcmode="lin" valueType="num">
                                      <p:cBhvr additive="base">
                                        <p:cTn id="11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15"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0"/>
                                  </p:stCondLst>
                                  <p:childTnLst>
                                    <p:set>
                                      <p:cBhvr>
                                        <p:cTn id="117" dur="1" fill="hold">
                                          <p:stCondLst>
                                            <p:cond delay="0"/>
                                          </p:stCondLst>
                                        </p:cTn>
                                        <p:tgtEl>
                                          <p:spTgt spid="38"/>
                                        </p:tgtEl>
                                        <p:attrNameLst>
                                          <p:attrName>style.visibility</p:attrName>
                                        </p:attrNameLst>
                                      </p:cBhvr>
                                      <p:to>
                                        <p:strVal val="visible"/>
                                      </p:to>
                                    </p:set>
                                    <p:anim calcmode="lin" valueType="num">
                                      <p:cBhvr additive="base">
                                        <p:cTn id="118" dur="500" fill="hold"/>
                                        <p:tgtEl>
                                          <p:spTgt spid="38"/>
                                        </p:tgtEl>
                                        <p:attrNameLst>
                                          <p:attrName>ppt_x</p:attrName>
                                        </p:attrNameLst>
                                      </p:cBhvr>
                                      <p:tavLst>
                                        <p:tav tm="0">
                                          <p:val>
                                            <p:strVal val="#ppt_x"/>
                                          </p:val>
                                        </p:tav>
                                        <p:tav tm="100000">
                                          <p:val>
                                            <p:strVal val="#ppt_x"/>
                                          </p:val>
                                        </p:tav>
                                      </p:tavLst>
                                    </p:anim>
                                    <p:anim calcmode="lin" valueType="num">
                                      <p:cBhvr additive="base">
                                        <p:cTn id="119" dur="500" fill="hold"/>
                                        <p:tgtEl>
                                          <p:spTgt spid="38"/>
                                        </p:tgtEl>
                                        <p:attrNameLst>
                                          <p:attrName>ppt_y</p:attrName>
                                        </p:attrNameLst>
                                      </p:cBhvr>
                                      <p:tavLst>
                                        <p:tav tm="0">
                                          <p:val>
                                            <p:strVal val="1+#ppt_h/2"/>
                                          </p:val>
                                        </p:tav>
                                        <p:tav tm="100000">
                                          <p:val>
                                            <p:strVal val="#ppt_y"/>
                                          </p:val>
                                        </p:tav>
                                      </p:tavLst>
                                    </p:anim>
                                  </p:childTnLst>
                                </p:cTn>
                              </p:par>
                              <p:par>
                                <p:cTn id="120" presetID="2" presetClass="entr" presetSubtype="4" decel="100000" fill="hold" grpId="0" nodeType="withEffect">
                                  <p:stCondLst>
                                    <p:cond delay="100"/>
                                  </p:stCondLst>
                                  <p:childTnLst>
                                    <p:set>
                                      <p:cBhvr>
                                        <p:cTn id="121" dur="1" fill="hold">
                                          <p:stCondLst>
                                            <p:cond delay="0"/>
                                          </p:stCondLst>
                                        </p:cTn>
                                        <p:tgtEl>
                                          <p:spTgt spid="37">
                                            <p:txEl>
                                              <p:pRg st="0" end="0"/>
                                            </p:txEl>
                                          </p:spTgt>
                                        </p:tgtEl>
                                        <p:attrNameLst>
                                          <p:attrName>style.visibility</p:attrName>
                                        </p:attrNameLst>
                                      </p:cBhvr>
                                      <p:to>
                                        <p:strVal val="visible"/>
                                      </p:to>
                                    </p:set>
                                    <p:anim calcmode="lin" valueType="num">
                                      <p:cBhvr additive="base">
                                        <p:cTn id="122"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3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5" grpId="0" animBg="1"/>
      <p:bldP spid="19" grpId="0" animBg="1"/>
      <p:bldP spid="23" grpId="0"/>
      <p:bldP spid="23" grpId="1"/>
      <p:bldP spid="24" grpId="0"/>
      <p:bldP spid="24" grpId="1"/>
      <p:bldP spid="25" grpId="0"/>
      <p:bldP spid="25" grpId="1"/>
      <p:bldP spid="26" grpId="0"/>
      <p:bldP spid="26" grpId="1"/>
      <p:bldP spid="27" grpId="0" build="p">
        <p:tmplLst>
          <p:tmpl lvl="1">
            <p:tnLst>
              <p:par>
                <p:cTn presetID="2" presetClass="entr" presetSubtype="4"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1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animBg="1"/>
      <p:bldP spid="30" grpId="0" build="p">
        <p:tmplLst>
          <p:tmpl lvl="1">
            <p:tnLst>
              <p:par>
                <p:cTn presetID="2" presetClass="entr" presetSubtype="4"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 presetClass="entr" presetSubtype="4" decel="100000" fill="hold" nodeType="withEffect">
                  <p:stCondLst>
                    <p:cond delay="1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animBg="1"/>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build="p">
        <p:tmplLst>
          <p:tmpl lvl="1">
            <p:tnLst>
              <p:par>
                <p:cTn presetID="2" presetClass="entr" presetSubtype="4" decel="100000" fill="hold" nodeType="withEffect">
                  <p:stCondLst>
                    <p:cond delay="1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animBg="1"/>
      <p:bldP spid="36" grpId="0" build="p">
        <p:tmplLst>
          <p:tmpl lvl="1">
            <p:tnLst>
              <p:par>
                <p:cTn presetID="2" presetClass="entr" presetSubtype="4"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build="p">
        <p:tmplLst>
          <p:tmpl lvl="1">
            <p:tnLst>
              <p:par>
                <p:cTn presetID="2" presetClass="entr" presetSubtype="4" decel="100000" fill="hold" nodeType="withEffect">
                  <p:stCondLst>
                    <p:cond delay="1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Revenue Estimation </a:t>
            </a:r>
            <a:endParaRPr kumimoji="1" lang="ja-JP" altLang="en-US" dirty="0"/>
          </a:p>
        </p:txBody>
      </p:sp>
      <p:sp>
        <p:nvSpPr>
          <p:cNvPr id="3" name="フッター プレースホルダー 2"/>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75</a:t>
            </a:fld>
            <a:endParaRPr lang="en-US" dirty="0"/>
          </a:p>
        </p:txBody>
      </p:sp>
      <p:cxnSp>
        <p:nvCxnSpPr>
          <p:cNvPr id="7" name="直線コネクタ 6"/>
          <p:cNvCxnSpPr/>
          <p:nvPr/>
        </p:nvCxnSpPr>
        <p:spPr>
          <a:xfrm>
            <a:off x="1477182" y="8153745"/>
            <a:ext cx="1773409" cy="694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8" name="涙形 7"/>
          <p:cNvSpPr/>
          <p:nvPr/>
        </p:nvSpPr>
        <p:spPr>
          <a:xfrm rot="2700000">
            <a:off x="735969" y="7850196"/>
            <a:ext cx="614041" cy="614041"/>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p:cNvCxnSpPr/>
          <p:nvPr/>
        </p:nvCxnSpPr>
        <p:spPr>
          <a:xfrm>
            <a:off x="3635988" y="8157216"/>
            <a:ext cx="2421912" cy="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6443297" y="8157216"/>
            <a:ext cx="3341444" cy="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10170138" y="8157216"/>
            <a:ext cx="4195321" cy="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9" name="楕円 8"/>
          <p:cNvSpPr/>
          <p:nvPr/>
        </p:nvSpPr>
        <p:spPr>
          <a:xfrm>
            <a:off x="3250591" y="7964518"/>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p:nvSpPr>
        <p:spPr>
          <a:xfrm>
            <a:off x="6057900" y="7964518"/>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9766376" y="7964518"/>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p:nvSpPr>
        <p:spPr>
          <a:xfrm>
            <a:off x="14365459" y="7964518"/>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コネクタ 32"/>
          <p:cNvCxnSpPr>
            <a:stCxn id="9" idx="0"/>
            <a:endCxn id="21" idx="4"/>
          </p:cNvCxnSpPr>
          <p:nvPr/>
        </p:nvCxnSpPr>
        <p:spPr>
          <a:xfrm flipH="1" flipV="1">
            <a:off x="3443289" y="7545456"/>
            <a:ext cx="1" cy="41906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a:stCxn id="16" idx="0"/>
          </p:cNvCxnSpPr>
          <p:nvPr/>
        </p:nvCxnSpPr>
        <p:spPr>
          <a:xfrm flipH="1" flipV="1">
            <a:off x="6250598" y="7078728"/>
            <a:ext cx="1" cy="88579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a:stCxn id="23" idx="0"/>
            <a:endCxn id="25" idx="4"/>
          </p:cNvCxnSpPr>
          <p:nvPr/>
        </p:nvCxnSpPr>
        <p:spPr>
          <a:xfrm flipH="1" flipV="1">
            <a:off x="9959074" y="6830626"/>
            <a:ext cx="1" cy="113389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a:stCxn id="28" idx="0"/>
            <a:endCxn id="29" idx="4"/>
          </p:cNvCxnSpPr>
          <p:nvPr/>
        </p:nvCxnSpPr>
        <p:spPr>
          <a:xfrm flipV="1">
            <a:off x="14558158" y="6414773"/>
            <a:ext cx="8909" cy="154974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28" idx="6"/>
          </p:cNvCxnSpPr>
          <p:nvPr/>
        </p:nvCxnSpPr>
        <p:spPr>
          <a:xfrm flipV="1">
            <a:off x="14750856" y="8153745"/>
            <a:ext cx="3536787" cy="347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1" name="楕円 20"/>
          <p:cNvSpPr/>
          <p:nvPr/>
        </p:nvSpPr>
        <p:spPr>
          <a:xfrm>
            <a:off x="2421733" y="5502344"/>
            <a:ext cx="2043112" cy="2043112"/>
          </a:xfrm>
          <a:prstGeom prst="ellipse">
            <a:avLst/>
          </a:prstGeom>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4992107" y="4612725"/>
            <a:ext cx="2516982" cy="2516982"/>
          </a:xfrm>
          <a:prstGeom prst="ellipse">
            <a:avLst/>
          </a:prstGeom>
          <a:solidFill>
            <a:schemeClr val="accent2"/>
          </a:solidFill>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p:nvSpPr>
        <p:spPr>
          <a:xfrm>
            <a:off x="8247641" y="3407760"/>
            <a:ext cx="3422866" cy="3422866"/>
          </a:xfrm>
          <a:prstGeom prst="ellipse">
            <a:avLst/>
          </a:prstGeom>
          <a:solidFill>
            <a:schemeClr val="accent3"/>
          </a:solidFill>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p:nvSpPr>
        <p:spPr>
          <a:xfrm>
            <a:off x="12409059" y="2098757"/>
            <a:ext cx="4316016" cy="4316016"/>
          </a:xfrm>
          <a:prstGeom prst="ellipse">
            <a:avLst/>
          </a:prstGeom>
          <a:solidFill>
            <a:schemeClr val="accent5"/>
          </a:solidFill>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プレースホルダー 6"/>
          <p:cNvSpPr txBox="1">
            <a:spLocks/>
          </p:cNvSpPr>
          <p:nvPr/>
        </p:nvSpPr>
        <p:spPr>
          <a:xfrm>
            <a:off x="2421733" y="6035087"/>
            <a:ext cx="2043112"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$25b</a:t>
            </a:r>
            <a:endParaRPr lang="ja-JP" altLang="en-US" sz="2400" dirty="0">
              <a:solidFill>
                <a:schemeClr val="bg1"/>
              </a:solidFill>
              <a:latin typeface="+mj-lt"/>
            </a:endParaRPr>
          </a:p>
        </p:txBody>
      </p:sp>
      <p:sp>
        <p:nvSpPr>
          <p:cNvPr id="52" name="テキスト プレースホルダー 6"/>
          <p:cNvSpPr txBox="1">
            <a:spLocks/>
          </p:cNvSpPr>
          <p:nvPr/>
        </p:nvSpPr>
        <p:spPr>
          <a:xfrm>
            <a:off x="4992107" y="5317775"/>
            <a:ext cx="2516982"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solidFill>
                  <a:schemeClr val="bg1"/>
                </a:solidFill>
                <a:latin typeface="+mj-lt"/>
              </a:rPr>
              <a:t>$48b</a:t>
            </a:r>
            <a:endParaRPr lang="ja-JP" altLang="en-US" dirty="0">
              <a:solidFill>
                <a:schemeClr val="bg1"/>
              </a:solidFill>
              <a:latin typeface="+mj-lt"/>
            </a:endParaRPr>
          </a:p>
        </p:txBody>
      </p:sp>
      <p:sp>
        <p:nvSpPr>
          <p:cNvPr id="53" name="テキスト プレースホルダー 6"/>
          <p:cNvSpPr txBox="1">
            <a:spLocks/>
          </p:cNvSpPr>
          <p:nvPr/>
        </p:nvSpPr>
        <p:spPr>
          <a:xfrm>
            <a:off x="12409059" y="3700171"/>
            <a:ext cx="4316015"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4000" dirty="0">
                <a:solidFill>
                  <a:schemeClr val="bg1"/>
                </a:solidFill>
                <a:latin typeface="+mj-lt"/>
              </a:rPr>
              <a:t>$90b</a:t>
            </a:r>
            <a:endParaRPr lang="ja-JP" altLang="en-US" sz="4000" dirty="0">
              <a:solidFill>
                <a:schemeClr val="bg1"/>
              </a:solidFill>
              <a:latin typeface="+mj-lt"/>
            </a:endParaRPr>
          </a:p>
        </p:txBody>
      </p:sp>
      <p:sp>
        <p:nvSpPr>
          <p:cNvPr id="54" name="テキスト プレースホルダー 6"/>
          <p:cNvSpPr txBox="1">
            <a:spLocks/>
          </p:cNvSpPr>
          <p:nvPr/>
        </p:nvSpPr>
        <p:spPr>
          <a:xfrm>
            <a:off x="8247641" y="4641644"/>
            <a:ext cx="3422866"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$72b</a:t>
            </a:r>
            <a:endParaRPr lang="ja-JP" altLang="en-US" sz="3200" dirty="0">
              <a:solidFill>
                <a:schemeClr val="bg1"/>
              </a:solidFill>
              <a:latin typeface="+mj-lt"/>
            </a:endParaRPr>
          </a:p>
        </p:txBody>
      </p:sp>
      <p:sp>
        <p:nvSpPr>
          <p:cNvPr id="56" name="テキスト プレースホルダー 6"/>
          <p:cNvSpPr txBox="1">
            <a:spLocks/>
          </p:cNvSpPr>
          <p:nvPr/>
        </p:nvSpPr>
        <p:spPr>
          <a:xfrm>
            <a:off x="1974855" y="8375113"/>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lumMod val="60000"/>
                    <a:lumOff val="40000"/>
                  </a:schemeClr>
                </a:solidFill>
                <a:latin typeface="+mj-lt"/>
              </a:rPr>
              <a:t>2017</a:t>
            </a:r>
            <a:endParaRPr lang="ja-JP" altLang="en-US" sz="3200" dirty="0">
              <a:solidFill>
                <a:schemeClr val="tx2">
                  <a:lumMod val="60000"/>
                  <a:lumOff val="40000"/>
                </a:schemeClr>
              </a:solidFill>
              <a:latin typeface="+mj-lt"/>
            </a:endParaRPr>
          </a:p>
        </p:txBody>
      </p:sp>
      <p:sp>
        <p:nvSpPr>
          <p:cNvPr id="57" name="テキスト プレースホルダー 6"/>
          <p:cNvSpPr txBox="1">
            <a:spLocks/>
          </p:cNvSpPr>
          <p:nvPr/>
        </p:nvSpPr>
        <p:spPr>
          <a:xfrm>
            <a:off x="4782164" y="8375113"/>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lumMod val="60000"/>
                    <a:lumOff val="40000"/>
                  </a:schemeClr>
                </a:solidFill>
                <a:latin typeface="+mj-lt"/>
              </a:rPr>
              <a:t>2018</a:t>
            </a:r>
            <a:endParaRPr lang="ja-JP" altLang="en-US" sz="3200" dirty="0">
              <a:solidFill>
                <a:schemeClr val="tx2">
                  <a:lumMod val="60000"/>
                  <a:lumOff val="40000"/>
                </a:schemeClr>
              </a:solidFill>
              <a:latin typeface="+mj-lt"/>
            </a:endParaRPr>
          </a:p>
        </p:txBody>
      </p:sp>
      <p:sp>
        <p:nvSpPr>
          <p:cNvPr id="58" name="テキスト プレースホルダー 6"/>
          <p:cNvSpPr txBox="1">
            <a:spLocks/>
          </p:cNvSpPr>
          <p:nvPr/>
        </p:nvSpPr>
        <p:spPr>
          <a:xfrm>
            <a:off x="8490640" y="8375113"/>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lumMod val="60000"/>
                    <a:lumOff val="40000"/>
                  </a:schemeClr>
                </a:solidFill>
                <a:latin typeface="+mj-lt"/>
              </a:rPr>
              <a:t>2019</a:t>
            </a:r>
            <a:endParaRPr lang="ja-JP" altLang="en-US" sz="3200" dirty="0">
              <a:solidFill>
                <a:schemeClr val="tx2">
                  <a:lumMod val="60000"/>
                  <a:lumOff val="40000"/>
                </a:schemeClr>
              </a:solidFill>
              <a:latin typeface="+mj-lt"/>
            </a:endParaRPr>
          </a:p>
        </p:txBody>
      </p:sp>
      <p:sp>
        <p:nvSpPr>
          <p:cNvPr id="59" name="テキスト プレースホルダー 6"/>
          <p:cNvSpPr txBox="1">
            <a:spLocks/>
          </p:cNvSpPr>
          <p:nvPr/>
        </p:nvSpPr>
        <p:spPr>
          <a:xfrm>
            <a:off x="13098632" y="8375113"/>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lumMod val="60000"/>
                    <a:lumOff val="40000"/>
                  </a:schemeClr>
                </a:solidFill>
                <a:latin typeface="+mj-lt"/>
              </a:rPr>
              <a:t>2020</a:t>
            </a:r>
            <a:endParaRPr lang="ja-JP" altLang="en-US" sz="3200" dirty="0">
              <a:solidFill>
                <a:schemeClr val="tx2">
                  <a:lumMod val="60000"/>
                  <a:lumOff val="40000"/>
                </a:schemeClr>
              </a:solidFill>
              <a:latin typeface="+mj-lt"/>
            </a:endParaRPr>
          </a:p>
        </p:txBody>
      </p:sp>
      <p:sp>
        <p:nvSpPr>
          <p:cNvPr id="60" name="テキスト プレースホルダー 6"/>
          <p:cNvSpPr txBox="1">
            <a:spLocks/>
          </p:cNvSpPr>
          <p:nvPr/>
        </p:nvSpPr>
        <p:spPr>
          <a:xfrm>
            <a:off x="933060" y="2561291"/>
            <a:ext cx="6785971" cy="1914601"/>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algn="l"/>
            <a:r>
              <a:rPr lang="en-US" altLang="ja-JP" sz="2000" dirty="0"/>
              <a:t>Has et </a:t>
            </a:r>
            <a:r>
              <a:rPr lang="en-US" altLang="ja-JP" sz="2000" dirty="0" err="1"/>
              <a:t>quodsi</a:t>
            </a:r>
            <a:r>
              <a:rPr lang="en-US" altLang="ja-JP" sz="2000" dirty="0"/>
              <a:t> </a:t>
            </a:r>
            <a:r>
              <a:rPr lang="en-US" altLang="ja-JP" sz="2000" dirty="0" err="1"/>
              <a:t>discere</a:t>
            </a:r>
            <a:r>
              <a:rPr lang="en-US" altLang="ja-JP" sz="2000" dirty="0"/>
              <a:t> </a:t>
            </a:r>
            <a:r>
              <a:rPr lang="en-US" altLang="ja-JP" sz="2000" dirty="0" err="1"/>
              <a:t>appareat</a:t>
            </a:r>
            <a:r>
              <a:rPr lang="en-US" altLang="ja-JP" sz="2000" dirty="0"/>
              <a:t>, </a:t>
            </a:r>
            <a:r>
              <a:rPr lang="en-US" altLang="ja-JP" sz="2000" dirty="0" err="1"/>
              <a:t>elaboraret</a:t>
            </a:r>
            <a:r>
              <a:rPr lang="en-US" altLang="ja-JP" sz="2000" dirty="0"/>
              <a:t> </a:t>
            </a:r>
            <a:r>
              <a:rPr lang="en-US" altLang="ja-JP" sz="2000" dirty="0" err="1"/>
              <a:t>definitionem</a:t>
            </a:r>
            <a:r>
              <a:rPr lang="en-US" altLang="ja-JP" sz="2000" dirty="0"/>
              <a:t> </a:t>
            </a:r>
            <a:r>
              <a:rPr lang="en-US" altLang="ja-JP" sz="2000" dirty="0" err="1"/>
              <a:t>concludaturque</a:t>
            </a:r>
            <a:r>
              <a:rPr lang="en-US" altLang="ja-JP" sz="2000" dirty="0"/>
              <a:t> id </a:t>
            </a:r>
            <a:r>
              <a:rPr lang="en-US" altLang="ja-JP" sz="2000" dirty="0" err="1"/>
              <a:t>mel</a:t>
            </a:r>
            <a:r>
              <a:rPr lang="en-US" altLang="ja-JP" sz="2000" dirty="0"/>
              <a:t>. </a:t>
            </a:r>
            <a:r>
              <a:rPr lang="en-US" altLang="ja-JP" sz="2000" dirty="0" err="1"/>
              <a:t>Nec</a:t>
            </a:r>
            <a:r>
              <a:rPr lang="en-US" altLang="ja-JP" sz="2000" dirty="0"/>
              <a:t> </a:t>
            </a:r>
            <a:r>
              <a:rPr lang="en-US" altLang="ja-JP" sz="2000" dirty="0" err="1"/>
              <a:t>amet</a:t>
            </a:r>
            <a:r>
              <a:rPr lang="en-US" altLang="ja-JP" sz="2000" dirty="0"/>
              <a:t> </a:t>
            </a:r>
            <a:r>
              <a:rPr lang="en-US" altLang="ja-JP" sz="2000" dirty="0" err="1"/>
              <a:t>urbanitas</a:t>
            </a:r>
            <a:r>
              <a:rPr lang="en-US" altLang="ja-JP" sz="2000" dirty="0"/>
              <a:t> </a:t>
            </a:r>
            <a:r>
              <a:rPr lang="en-US" altLang="ja-JP" sz="2000" dirty="0" err="1"/>
              <a:t>eu</a:t>
            </a:r>
            <a:r>
              <a:rPr lang="en-US" altLang="ja-JP" sz="2000" dirty="0"/>
              <a:t>, </a:t>
            </a:r>
            <a:r>
              <a:rPr lang="en-US" altLang="ja-JP" sz="2000" dirty="0" err="1"/>
              <a:t>pri</a:t>
            </a:r>
            <a:r>
              <a:rPr lang="en-US" altLang="ja-JP" sz="2000" dirty="0"/>
              <a:t> at semper </a:t>
            </a:r>
            <a:r>
              <a:rPr lang="en-US" altLang="ja-JP" sz="2000" dirty="0" err="1"/>
              <a:t>detracto</a:t>
            </a:r>
            <a:r>
              <a:rPr lang="en-US" altLang="ja-JP" sz="2000" dirty="0"/>
              <a:t> </a:t>
            </a:r>
            <a:r>
              <a:rPr lang="en-US" altLang="ja-JP" sz="2000" dirty="0" err="1"/>
              <a:t>signiferumque</a:t>
            </a:r>
            <a:r>
              <a:rPr lang="en-US" altLang="ja-JP" sz="2000" dirty="0"/>
              <a:t>. </a:t>
            </a:r>
            <a:r>
              <a:rPr lang="en-US" altLang="ja-JP" sz="2000" dirty="0" err="1"/>
              <a:t>Sed</a:t>
            </a:r>
            <a:r>
              <a:rPr lang="en-US" altLang="ja-JP" sz="2000" dirty="0"/>
              <a:t> at </a:t>
            </a:r>
            <a:r>
              <a:rPr lang="en-US" altLang="ja-JP" sz="2000" dirty="0" err="1"/>
              <a:t>agam</a:t>
            </a:r>
            <a:r>
              <a:rPr lang="en-US" altLang="ja-JP" sz="2000" dirty="0"/>
              <a:t> </a:t>
            </a:r>
            <a:r>
              <a:rPr lang="en-US" altLang="ja-JP" sz="2000" dirty="0" err="1"/>
              <a:t>dignissim</a:t>
            </a:r>
            <a:r>
              <a:rPr lang="en-US" altLang="ja-JP" sz="2000" dirty="0"/>
              <a:t> </a:t>
            </a:r>
            <a:r>
              <a:rPr lang="en-US" altLang="ja-JP" sz="2000" dirty="0" err="1"/>
              <a:t>disputationi</a:t>
            </a:r>
            <a:r>
              <a:rPr lang="en-US" altLang="ja-JP" sz="2000" dirty="0"/>
              <a:t>, </a:t>
            </a:r>
            <a:r>
              <a:rPr lang="en-US" altLang="ja-JP" sz="2000" dirty="0" err="1"/>
              <a:t>nec</a:t>
            </a:r>
            <a:r>
              <a:rPr lang="en-US" altLang="ja-JP" sz="2000" dirty="0"/>
              <a:t> </a:t>
            </a:r>
            <a:r>
              <a:rPr lang="en-US" altLang="ja-JP" sz="2000" dirty="0" err="1"/>
              <a:t>erroribus</a:t>
            </a:r>
            <a:r>
              <a:rPr lang="en-US" altLang="ja-JP" sz="2000" dirty="0"/>
              <a:t> </a:t>
            </a:r>
            <a:r>
              <a:rPr lang="en-US" altLang="ja-JP" sz="2000" dirty="0" err="1"/>
              <a:t>maiestatis</a:t>
            </a:r>
            <a:r>
              <a:rPr lang="en-US" altLang="ja-JP" sz="2000" dirty="0"/>
              <a:t> </a:t>
            </a:r>
            <a:r>
              <a:rPr lang="en-US" altLang="ja-JP" sz="2000" dirty="0" err="1"/>
              <a:t>disputando</a:t>
            </a:r>
            <a:r>
              <a:rPr lang="en-US" altLang="ja-JP" sz="2000" dirty="0"/>
              <a:t> id. </a:t>
            </a:r>
            <a:endParaRPr lang="ja-JP" altLang="en-US" sz="2000" dirty="0"/>
          </a:p>
        </p:txBody>
      </p:sp>
    </p:spTree>
    <p:extLst>
      <p:ext uri="{BB962C8B-B14F-4D97-AF65-F5344CB8AC3E}">
        <p14:creationId xmlns:p14="http://schemas.microsoft.com/office/powerpoint/2010/main" val="1605342348"/>
      </p:ext>
    </p:extLst>
  </p:cSld>
  <p:clrMapOvr>
    <a:masterClrMapping/>
  </p:clrMapOvr>
  <mc:AlternateContent xmlns:mc="http://schemas.openxmlformats.org/markup-compatibility/2006" xmlns:p14="http://schemas.microsoft.com/office/powerpoint/2010/main">
    <mc:Choice Requires="p14">
      <p:transition spd="slow" p14:dur="800" advTm="12185">
        <p14:flythrough/>
      </p:transition>
    </mc:Choice>
    <mc:Fallback xmlns="">
      <p:transition spd="slow" advTm="1218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2" presetClass="entr" presetSubtype="8" decel="100000" fill="hold" grpId="0" nodeType="withEffect">
                                  <p:stCondLst>
                                    <p:cond delay="0"/>
                                  </p:stCondLst>
                                  <p:iterate type="lt">
                                    <p:tmPct val="10000"/>
                                  </p:iterate>
                                  <p:childTnLst>
                                    <p:set>
                                      <p:cBhvr>
                                        <p:cTn id="18" dur="1" fill="hold">
                                          <p:stCondLst>
                                            <p:cond delay="0"/>
                                          </p:stCondLst>
                                        </p:cTn>
                                        <p:tgtEl>
                                          <p:spTgt spid="56"/>
                                        </p:tgtEl>
                                        <p:attrNameLst>
                                          <p:attrName>style.visibility</p:attrName>
                                        </p:attrNameLst>
                                      </p:cBhvr>
                                      <p:to>
                                        <p:strVal val="visible"/>
                                      </p:to>
                                    </p:set>
                                    <p:anim calcmode="lin" valueType="num">
                                      <p:cBhvr additive="base">
                                        <p:cTn id="19" dur="500" fill="hold"/>
                                        <p:tgtEl>
                                          <p:spTgt spid="56"/>
                                        </p:tgtEl>
                                        <p:attrNameLst>
                                          <p:attrName>ppt_x</p:attrName>
                                        </p:attrNameLst>
                                      </p:cBhvr>
                                      <p:tavLst>
                                        <p:tav tm="0">
                                          <p:val>
                                            <p:strVal val="0-#ppt_w/2"/>
                                          </p:val>
                                        </p:tav>
                                        <p:tav tm="100000">
                                          <p:val>
                                            <p:strVal val="#ppt_x"/>
                                          </p:val>
                                        </p:tav>
                                      </p:tavLst>
                                    </p:anim>
                                    <p:anim calcmode="lin" valueType="num">
                                      <p:cBhvr additive="base">
                                        <p:cTn id="20" dur="500" fill="hold"/>
                                        <p:tgtEl>
                                          <p:spTgt spid="56"/>
                                        </p:tgtEl>
                                        <p:attrNameLst>
                                          <p:attrName>ppt_y</p:attrName>
                                        </p:attrNameLst>
                                      </p:cBhvr>
                                      <p:tavLst>
                                        <p:tav tm="0">
                                          <p:val>
                                            <p:strVal val="#ppt_y"/>
                                          </p:val>
                                        </p:tav>
                                        <p:tav tm="100000">
                                          <p:val>
                                            <p:strVal val="#ppt_y"/>
                                          </p:val>
                                        </p:tav>
                                      </p:tavLst>
                                    </p:anim>
                                  </p:childTnLst>
                                </p:cTn>
                              </p:par>
                            </p:childTnLst>
                          </p:cTn>
                        </p:par>
                        <p:par>
                          <p:cTn id="21" fill="hold">
                            <p:stCondLst>
                              <p:cond delay="1650"/>
                            </p:stCondLst>
                            <p:childTnLst>
                              <p:par>
                                <p:cTn id="22" presetID="22" presetClass="entr" presetSubtype="4" fill="hold"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wipe(down)">
                                      <p:cBhvr>
                                        <p:cTn id="24" dur="500"/>
                                        <p:tgtEl>
                                          <p:spTgt spid="33"/>
                                        </p:tgtEl>
                                      </p:cBhvr>
                                    </p:animEffect>
                                  </p:childTnLst>
                                </p:cTn>
                              </p:par>
                            </p:childTnLst>
                          </p:cTn>
                        </p:par>
                        <p:par>
                          <p:cTn id="25" fill="hold">
                            <p:stCondLst>
                              <p:cond delay="2150"/>
                            </p:stCondLst>
                            <p:childTnLst>
                              <p:par>
                                <p:cTn id="26" presetID="49" presetClass="entr" presetSubtype="0" decel="100000"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cBhvr>
                                        <p:cTn id="28" dur="500" fill="hold"/>
                                        <p:tgtEl>
                                          <p:spTgt spid="21"/>
                                        </p:tgtEl>
                                        <p:attrNameLst>
                                          <p:attrName>ppt_w</p:attrName>
                                        </p:attrNameLst>
                                      </p:cBhvr>
                                      <p:tavLst>
                                        <p:tav tm="0">
                                          <p:val>
                                            <p:fltVal val="0"/>
                                          </p:val>
                                        </p:tav>
                                        <p:tav tm="100000">
                                          <p:val>
                                            <p:strVal val="#ppt_w"/>
                                          </p:val>
                                        </p:tav>
                                      </p:tavLst>
                                    </p:anim>
                                    <p:anim calcmode="lin" valueType="num">
                                      <p:cBhvr>
                                        <p:cTn id="29" dur="500" fill="hold"/>
                                        <p:tgtEl>
                                          <p:spTgt spid="21"/>
                                        </p:tgtEl>
                                        <p:attrNameLst>
                                          <p:attrName>ppt_h</p:attrName>
                                        </p:attrNameLst>
                                      </p:cBhvr>
                                      <p:tavLst>
                                        <p:tav tm="0">
                                          <p:val>
                                            <p:fltVal val="0"/>
                                          </p:val>
                                        </p:tav>
                                        <p:tav tm="100000">
                                          <p:val>
                                            <p:strVal val="#ppt_h"/>
                                          </p:val>
                                        </p:tav>
                                      </p:tavLst>
                                    </p:anim>
                                    <p:anim calcmode="lin" valueType="num">
                                      <p:cBhvr>
                                        <p:cTn id="30" dur="500" fill="hold"/>
                                        <p:tgtEl>
                                          <p:spTgt spid="21"/>
                                        </p:tgtEl>
                                        <p:attrNameLst>
                                          <p:attrName>style.rotation</p:attrName>
                                        </p:attrNameLst>
                                      </p:cBhvr>
                                      <p:tavLst>
                                        <p:tav tm="0">
                                          <p:val>
                                            <p:fltVal val="360"/>
                                          </p:val>
                                        </p:tav>
                                        <p:tav tm="100000">
                                          <p:val>
                                            <p:fltVal val="0"/>
                                          </p:val>
                                        </p:tav>
                                      </p:tavLst>
                                    </p:anim>
                                    <p:animEffect transition="in" filter="fade">
                                      <p:cBhvr>
                                        <p:cTn id="31" dur="500"/>
                                        <p:tgtEl>
                                          <p:spTgt spid="21"/>
                                        </p:tgtEl>
                                      </p:cBhvr>
                                    </p:animEffect>
                                  </p:childTnLst>
                                </p:cTn>
                              </p:par>
                              <p:par>
                                <p:cTn id="32" presetID="49" presetClass="entr" presetSubtype="0" decel="100000"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 calcmode="lin" valueType="num">
                                      <p:cBhvr>
                                        <p:cTn id="34" dur="500" fill="hold"/>
                                        <p:tgtEl>
                                          <p:spTgt spid="51"/>
                                        </p:tgtEl>
                                        <p:attrNameLst>
                                          <p:attrName>ppt_w</p:attrName>
                                        </p:attrNameLst>
                                      </p:cBhvr>
                                      <p:tavLst>
                                        <p:tav tm="0">
                                          <p:val>
                                            <p:fltVal val="0"/>
                                          </p:val>
                                        </p:tav>
                                        <p:tav tm="100000">
                                          <p:val>
                                            <p:strVal val="#ppt_w"/>
                                          </p:val>
                                        </p:tav>
                                      </p:tavLst>
                                    </p:anim>
                                    <p:anim calcmode="lin" valueType="num">
                                      <p:cBhvr>
                                        <p:cTn id="35" dur="500" fill="hold"/>
                                        <p:tgtEl>
                                          <p:spTgt spid="51"/>
                                        </p:tgtEl>
                                        <p:attrNameLst>
                                          <p:attrName>ppt_h</p:attrName>
                                        </p:attrNameLst>
                                      </p:cBhvr>
                                      <p:tavLst>
                                        <p:tav tm="0">
                                          <p:val>
                                            <p:fltVal val="0"/>
                                          </p:val>
                                        </p:tav>
                                        <p:tav tm="100000">
                                          <p:val>
                                            <p:strVal val="#ppt_h"/>
                                          </p:val>
                                        </p:tav>
                                      </p:tavLst>
                                    </p:anim>
                                    <p:anim calcmode="lin" valueType="num">
                                      <p:cBhvr>
                                        <p:cTn id="36" dur="500" fill="hold"/>
                                        <p:tgtEl>
                                          <p:spTgt spid="51"/>
                                        </p:tgtEl>
                                        <p:attrNameLst>
                                          <p:attrName>style.rotation</p:attrName>
                                        </p:attrNameLst>
                                      </p:cBhvr>
                                      <p:tavLst>
                                        <p:tav tm="0">
                                          <p:val>
                                            <p:fltVal val="360"/>
                                          </p:val>
                                        </p:tav>
                                        <p:tav tm="100000">
                                          <p:val>
                                            <p:fltVal val="0"/>
                                          </p:val>
                                        </p:tav>
                                      </p:tavLst>
                                    </p:anim>
                                    <p:animEffect transition="in" filter="fade">
                                      <p:cBhvr>
                                        <p:cTn id="37" dur="500"/>
                                        <p:tgtEl>
                                          <p:spTgt spid="51"/>
                                        </p:tgtEl>
                                      </p:cBhvr>
                                    </p:animEffect>
                                  </p:childTnLst>
                                </p:cTn>
                              </p:par>
                            </p:childTnLst>
                          </p:cTn>
                        </p:par>
                        <p:par>
                          <p:cTn id="38" fill="hold">
                            <p:stCondLst>
                              <p:cond delay="2650"/>
                            </p:stCondLst>
                            <p:childTnLst>
                              <p:par>
                                <p:cTn id="39" presetID="22" presetClass="entr" presetSubtype="8" fill="hold"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left)">
                                      <p:cBhvr>
                                        <p:cTn id="41" dur="500"/>
                                        <p:tgtEl>
                                          <p:spTgt spid="17"/>
                                        </p:tgtEl>
                                      </p:cBhvr>
                                    </p:animEffect>
                                  </p:childTnLst>
                                </p:cTn>
                              </p:par>
                            </p:childTnLst>
                          </p:cTn>
                        </p:par>
                        <p:par>
                          <p:cTn id="42" fill="hold">
                            <p:stCondLst>
                              <p:cond delay="3150"/>
                            </p:stCondLst>
                            <p:childTnLst>
                              <p:par>
                                <p:cTn id="43" presetID="10" presetClass="entr" presetSubtype="0"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par>
                                <p:cTn id="46" presetID="2" presetClass="entr" presetSubtype="8" decel="100000" fill="hold" grpId="0" nodeType="withEffect">
                                  <p:stCondLst>
                                    <p:cond delay="0"/>
                                  </p:stCondLst>
                                  <p:iterate type="lt">
                                    <p:tmPct val="10000"/>
                                  </p:iterate>
                                  <p:childTnLst>
                                    <p:set>
                                      <p:cBhvr>
                                        <p:cTn id="47" dur="1" fill="hold">
                                          <p:stCondLst>
                                            <p:cond delay="0"/>
                                          </p:stCondLst>
                                        </p:cTn>
                                        <p:tgtEl>
                                          <p:spTgt spid="57"/>
                                        </p:tgtEl>
                                        <p:attrNameLst>
                                          <p:attrName>style.visibility</p:attrName>
                                        </p:attrNameLst>
                                      </p:cBhvr>
                                      <p:to>
                                        <p:strVal val="visible"/>
                                      </p:to>
                                    </p:set>
                                    <p:anim calcmode="lin" valueType="num">
                                      <p:cBhvr additive="base">
                                        <p:cTn id="48" dur="500" fill="hold"/>
                                        <p:tgtEl>
                                          <p:spTgt spid="57"/>
                                        </p:tgtEl>
                                        <p:attrNameLst>
                                          <p:attrName>ppt_x</p:attrName>
                                        </p:attrNameLst>
                                      </p:cBhvr>
                                      <p:tavLst>
                                        <p:tav tm="0">
                                          <p:val>
                                            <p:strVal val="0-#ppt_w/2"/>
                                          </p:val>
                                        </p:tav>
                                        <p:tav tm="100000">
                                          <p:val>
                                            <p:strVal val="#ppt_x"/>
                                          </p:val>
                                        </p:tav>
                                      </p:tavLst>
                                    </p:anim>
                                    <p:anim calcmode="lin" valueType="num">
                                      <p:cBhvr additive="base">
                                        <p:cTn id="49" dur="500" fill="hold"/>
                                        <p:tgtEl>
                                          <p:spTgt spid="57"/>
                                        </p:tgtEl>
                                        <p:attrNameLst>
                                          <p:attrName>ppt_y</p:attrName>
                                        </p:attrNameLst>
                                      </p:cBhvr>
                                      <p:tavLst>
                                        <p:tav tm="0">
                                          <p:val>
                                            <p:strVal val="#ppt_y"/>
                                          </p:val>
                                        </p:tav>
                                        <p:tav tm="100000">
                                          <p:val>
                                            <p:strVal val="#ppt_y"/>
                                          </p:val>
                                        </p:tav>
                                      </p:tavLst>
                                    </p:anim>
                                  </p:childTnLst>
                                </p:cTn>
                              </p:par>
                            </p:childTnLst>
                          </p:cTn>
                        </p:par>
                        <p:par>
                          <p:cTn id="50" fill="hold">
                            <p:stCondLst>
                              <p:cond delay="3800"/>
                            </p:stCondLst>
                            <p:childTnLst>
                              <p:par>
                                <p:cTn id="51" presetID="22" presetClass="entr" presetSubtype="4" fill="hold" nodeType="after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wipe(down)">
                                      <p:cBhvr>
                                        <p:cTn id="53" dur="500"/>
                                        <p:tgtEl>
                                          <p:spTgt spid="36"/>
                                        </p:tgtEl>
                                      </p:cBhvr>
                                    </p:animEffect>
                                  </p:childTnLst>
                                </p:cTn>
                              </p:par>
                            </p:childTnLst>
                          </p:cTn>
                        </p:par>
                        <p:par>
                          <p:cTn id="54" fill="hold">
                            <p:stCondLst>
                              <p:cond delay="4300"/>
                            </p:stCondLst>
                            <p:childTnLst>
                              <p:par>
                                <p:cTn id="55" presetID="49" presetClass="entr" presetSubtype="0" decel="100000" fill="hold" grpId="0" nodeType="afterEffect">
                                  <p:stCondLst>
                                    <p:cond delay="0"/>
                                  </p:stCondLst>
                                  <p:childTnLst>
                                    <p:set>
                                      <p:cBhvr>
                                        <p:cTn id="56" dur="1" fill="hold">
                                          <p:stCondLst>
                                            <p:cond delay="0"/>
                                          </p:stCondLst>
                                        </p:cTn>
                                        <p:tgtEl>
                                          <p:spTgt spid="22"/>
                                        </p:tgtEl>
                                        <p:attrNameLst>
                                          <p:attrName>style.visibility</p:attrName>
                                        </p:attrNameLst>
                                      </p:cBhvr>
                                      <p:to>
                                        <p:strVal val="visible"/>
                                      </p:to>
                                    </p:set>
                                    <p:anim calcmode="lin" valueType="num">
                                      <p:cBhvr>
                                        <p:cTn id="57" dur="500" fill="hold"/>
                                        <p:tgtEl>
                                          <p:spTgt spid="22"/>
                                        </p:tgtEl>
                                        <p:attrNameLst>
                                          <p:attrName>ppt_w</p:attrName>
                                        </p:attrNameLst>
                                      </p:cBhvr>
                                      <p:tavLst>
                                        <p:tav tm="0">
                                          <p:val>
                                            <p:fltVal val="0"/>
                                          </p:val>
                                        </p:tav>
                                        <p:tav tm="100000">
                                          <p:val>
                                            <p:strVal val="#ppt_w"/>
                                          </p:val>
                                        </p:tav>
                                      </p:tavLst>
                                    </p:anim>
                                    <p:anim calcmode="lin" valueType="num">
                                      <p:cBhvr>
                                        <p:cTn id="58" dur="500" fill="hold"/>
                                        <p:tgtEl>
                                          <p:spTgt spid="22"/>
                                        </p:tgtEl>
                                        <p:attrNameLst>
                                          <p:attrName>ppt_h</p:attrName>
                                        </p:attrNameLst>
                                      </p:cBhvr>
                                      <p:tavLst>
                                        <p:tav tm="0">
                                          <p:val>
                                            <p:fltVal val="0"/>
                                          </p:val>
                                        </p:tav>
                                        <p:tav tm="100000">
                                          <p:val>
                                            <p:strVal val="#ppt_h"/>
                                          </p:val>
                                        </p:tav>
                                      </p:tavLst>
                                    </p:anim>
                                    <p:anim calcmode="lin" valueType="num">
                                      <p:cBhvr>
                                        <p:cTn id="59" dur="500" fill="hold"/>
                                        <p:tgtEl>
                                          <p:spTgt spid="22"/>
                                        </p:tgtEl>
                                        <p:attrNameLst>
                                          <p:attrName>style.rotation</p:attrName>
                                        </p:attrNameLst>
                                      </p:cBhvr>
                                      <p:tavLst>
                                        <p:tav tm="0">
                                          <p:val>
                                            <p:fltVal val="360"/>
                                          </p:val>
                                        </p:tav>
                                        <p:tav tm="100000">
                                          <p:val>
                                            <p:fltVal val="0"/>
                                          </p:val>
                                        </p:tav>
                                      </p:tavLst>
                                    </p:anim>
                                    <p:animEffect transition="in" filter="fade">
                                      <p:cBhvr>
                                        <p:cTn id="60" dur="500"/>
                                        <p:tgtEl>
                                          <p:spTgt spid="22"/>
                                        </p:tgtEl>
                                      </p:cBhvr>
                                    </p:animEffect>
                                  </p:childTnLst>
                                </p:cTn>
                              </p:par>
                              <p:par>
                                <p:cTn id="61" presetID="49" presetClass="entr" presetSubtype="0" decel="100000" fill="hold" grpId="0" nodeType="withEffect">
                                  <p:stCondLst>
                                    <p:cond delay="0"/>
                                  </p:stCondLst>
                                  <p:childTnLst>
                                    <p:set>
                                      <p:cBhvr>
                                        <p:cTn id="62" dur="1" fill="hold">
                                          <p:stCondLst>
                                            <p:cond delay="0"/>
                                          </p:stCondLst>
                                        </p:cTn>
                                        <p:tgtEl>
                                          <p:spTgt spid="52"/>
                                        </p:tgtEl>
                                        <p:attrNameLst>
                                          <p:attrName>style.visibility</p:attrName>
                                        </p:attrNameLst>
                                      </p:cBhvr>
                                      <p:to>
                                        <p:strVal val="visible"/>
                                      </p:to>
                                    </p:set>
                                    <p:anim calcmode="lin" valueType="num">
                                      <p:cBhvr>
                                        <p:cTn id="63" dur="500" fill="hold"/>
                                        <p:tgtEl>
                                          <p:spTgt spid="52"/>
                                        </p:tgtEl>
                                        <p:attrNameLst>
                                          <p:attrName>ppt_w</p:attrName>
                                        </p:attrNameLst>
                                      </p:cBhvr>
                                      <p:tavLst>
                                        <p:tav tm="0">
                                          <p:val>
                                            <p:fltVal val="0"/>
                                          </p:val>
                                        </p:tav>
                                        <p:tav tm="100000">
                                          <p:val>
                                            <p:strVal val="#ppt_w"/>
                                          </p:val>
                                        </p:tav>
                                      </p:tavLst>
                                    </p:anim>
                                    <p:anim calcmode="lin" valueType="num">
                                      <p:cBhvr>
                                        <p:cTn id="64" dur="500" fill="hold"/>
                                        <p:tgtEl>
                                          <p:spTgt spid="52"/>
                                        </p:tgtEl>
                                        <p:attrNameLst>
                                          <p:attrName>ppt_h</p:attrName>
                                        </p:attrNameLst>
                                      </p:cBhvr>
                                      <p:tavLst>
                                        <p:tav tm="0">
                                          <p:val>
                                            <p:fltVal val="0"/>
                                          </p:val>
                                        </p:tav>
                                        <p:tav tm="100000">
                                          <p:val>
                                            <p:strVal val="#ppt_h"/>
                                          </p:val>
                                        </p:tav>
                                      </p:tavLst>
                                    </p:anim>
                                    <p:anim calcmode="lin" valueType="num">
                                      <p:cBhvr>
                                        <p:cTn id="65" dur="500" fill="hold"/>
                                        <p:tgtEl>
                                          <p:spTgt spid="52"/>
                                        </p:tgtEl>
                                        <p:attrNameLst>
                                          <p:attrName>style.rotation</p:attrName>
                                        </p:attrNameLst>
                                      </p:cBhvr>
                                      <p:tavLst>
                                        <p:tav tm="0">
                                          <p:val>
                                            <p:fltVal val="360"/>
                                          </p:val>
                                        </p:tav>
                                        <p:tav tm="100000">
                                          <p:val>
                                            <p:fltVal val="0"/>
                                          </p:val>
                                        </p:tav>
                                      </p:tavLst>
                                    </p:anim>
                                    <p:animEffect transition="in" filter="fade">
                                      <p:cBhvr>
                                        <p:cTn id="66" dur="500"/>
                                        <p:tgtEl>
                                          <p:spTgt spid="52"/>
                                        </p:tgtEl>
                                      </p:cBhvr>
                                    </p:animEffect>
                                  </p:childTnLst>
                                </p:cTn>
                              </p:par>
                            </p:childTnLst>
                          </p:cTn>
                        </p:par>
                        <p:par>
                          <p:cTn id="67" fill="hold">
                            <p:stCondLst>
                              <p:cond delay="4800"/>
                            </p:stCondLst>
                            <p:childTnLst>
                              <p:par>
                                <p:cTn id="68" presetID="22" presetClass="entr" presetSubtype="8" fill="hold" nodeType="after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wipe(left)">
                                      <p:cBhvr>
                                        <p:cTn id="70" dur="500"/>
                                        <p:tgtEl>
                                          <p:spTgt spid="24"/>
                                        </p:tgtEl>
                                      </p:cBhvr>
                                    </p:animEffect>
                                  </p:childTnLst>
                                </p:cTn>
                              </p:par>
                            </p:childTnLst>
                          </p:cTn>
                        </p:par>
                        <p:par>
                          <p:cTn id="71" fill="hold">
                            <p:stCondLst>
                              <p:cond delay="5300"/>
                            </p:stCondLst>
                            <p:childTnLst>
                              <p:par>
                                <p:cTn id="72" presetID="10" presetClass="entr" presetSubtype="0" fill="hold" grpId="0" nodeType="after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fade">
                                      <p:cBhvr>
                                        <p:cTn id="74" dur="500"/>
                                        <p:tgtEl>
                                          <p:spTgt spid="23"/>
                                        </p:tgtEl>
                                      </p:cBhvr>
                                    </p:animEffect>
                                  </p:childTnLst>
                                </p:cTn>
                              </p:par>
                              <p:par>
                                <p:cTn id="75" presetID="2" presetClass="entr" presetSubtype="8" decel="100000" fill="hold" grpId="0" nodeType="withEffect">
                                  <p:stCondLst>
                                    <p:cond delay="0"/>
                                  </p:stCondLst>
                                  <p:iterate type="lt">
                                    <p:tmPct val="10000"/>
                                  </p:iterate>
                                  <p:childTnLst>
                                    <p:set>
                                      <p:cBhvr>
                                        <p:cTn id="76" dur="1" fill="hold">
                                          <p:stCondLst>
                                            <p:cond delay="0"/>
                                          </p:stCondLst>
                                        </p:cTn>
                                        <p:tgtEl>
                                          <p:spTgt spid="58"/>
                                        </p:tgtEl>
                                        <p:attrNameLst>
                                          <p:attrName>style.visibility</p:attrName>
                                        </p:attrNameLst>
                                      </p:cBhvr>
                                      <p:to>
                                        <p:strVal val="visible"/>
                                      </p:to>
                                    </p:set>
                                    <p:anim calcmode="lin" valueType="num">
                                      <p:cBhvr additive="base">
                                        <p:cTn id="77" dur="500" fill="hold"/>
                                        <p:tgtEl>
                                          <p:spTgt spid="58"/>
                                        </p:tgtEl>
                                        <p:attrNameLst>
                                          <p:attrName>ppt_x</p:attrName>
                                        </p:attrNameLst>
                                      </p:cBhvr>
                                      <p:tavLst>
                                        <p:tav tm="0">
                                          <p:val>
                                            <p:strVal val="0-#ppt_w/2"/>
                                          </p:val>
                                        </p:tav>
                                        <p:tav tm="100000">
                                          <p:val>
                                            <p:strVal val="#ppt_x"/>
                                          </p:val>
                                        </p:tav>
                                      </p:tavLst>
                                    </p:anim>
                                    <p:anim calcmode="lin" valueType="num">
                                      <p:cBhvr additive="base">
                                        <p:cTn id="78" dur="500" fill="hold"/>
                                        <p:tgtEl>
                                          <p:spTgt spid="58"/>
                                        </p:tgtEl>
                                        <p:attrNameLst>
                                          <p:attrName>ppt_y</p:attrName>
                                        </p:attrNameLst>
                                      </p:cBhvr>
                                      <p:tavLst>
                                        <p:tav tm="0">
                                          <p:val>
                                            <p:strVal val="#ppt_y"/>
                                          </p:val>
                                        </p:tav>
                                        <p:tav tm="100000">
                                          <p:val>
                                            <p:strVal val="#ppt_y"/>
                                          </p:val>
                                        </p:tav>
                                      </p:tavLst>
                                    </p:anim>
                                  </p:childTnLst>
                                </p:cTn>
                              </p:par>
                            </p:childTnLst>
                          </p:cTn>
                        </p:par>
                        <p:par>
                          <p:cTn id="79" fill="hold">
                            <p:stCondLst>
                              <p:cond delay="5950"/>
                            </p:stCondLst>
                            <p:childTnLst>
                              <p:par>
                                <p:cTn id="80" presetID="22" presetClass="entr" presetSubtype="4" fill="hold" nodeType="after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wipe(down)">
                                      <p:cBhvr>
                                        <p:cTn id="82" dur="500"/>
                                        <p:tgtEl>
                                          <p:spTgt spid="39"/>
                                        </p:tgtEl>
                                      </p:cBhvr>
                                    </p:animEffect>
                                  </p:childTnLst>
                                </p:cTn>
                              </p:par>
                            </p:childTnLst>
                          </p:cTn>
                        </p:par>
                        <p:par>
                          <p:cTn id="83" fill="hold">
                            <p:stCondLst>
                              <p:cond delay="6450"/>
                            </p:stCondLst>
                            <p:childTnLst>
                              <p:par>
                                <p:cTn id="84" presetID="49" presetClass="entr" presetSubtype="0" decel="10000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 calcmode="lin" valueType="num">
                                      <p:cBhvr>
                                        <p:cTn id="86" dur="500" fill="hold"/>
                                        <p:tgtEl>
                                          <p:spTgt spid="25"/>
                                        </p:tgtEl>
                                        <p:attrNameLst>
                                          <p:attrName>ppt_w</p:attrName>
                                        </p:attrNameLst>
                                      </p:cBhvr>
                                      <p:tavLst>
                                        <p:tav tm="0">
                                          <p:val>
                                            <p:fltVal val="0"/>
                                          </p:val>
                                        </p:tav>
                                        <p:tav tm="100000">
                                          <p:val>
                                            <p:strVal val="#ppt_w"/>
                                          </p:val>
                                        </p:tav>
                                      </p:tavLst>
                                    </p:anim>
                                    <p:anim calcmode="lin" valueType="num">
                                      <p:cBhvr>
                                        <p:cTn id="87" dur="500" fill="hold"/>
                                        <p:tgtEl>
                                          <p:spTgt spid="25"/>
                                        </p:tgtEl>
                                        <p:attrNameLst>
                                          <p:attrName>ppt_h</p:attrName>
                                        </p:attrNameLst>
                                      </p:cBhvr>
                                      <p:tavLst>
                                        <p:tav tm="0">
                                          <p:val>
                                            <p:fltVal val="0"/>
                                          </p:val>
                                        </p:tav>
                                        <p:tav tm="100000">
                                          <p:val>
                                            <p:strVal val="#ppt_h"/>
                                          </p:val>
                                        </p:tav>
                                      </p:tavLst>
                                    </p:anim>
                                    <p:anim calcmode="lin" valueType="num">
                                      <p:cBhvr>
                                        <p:cTn id="88" dur="500" fill="hold"/>
                                        <p:tgtEl>
                                          <p:spTgt spid="25"/>
                                        </p:tgtEl>
                                        <p:attrNameLst>
                                          <p:attrName>style.rotation</p:attrName>
                                        </p:attrNameLst>
                                      </p:cBhvr>
                                      <p:tavLst>
                                        <p:tav tm="0">
                                          <p:val>
                                            <p:fltVal val="360"/>
                                          </p:val>
                                        </p:tav>
                                        <p:tav tm="100000">
                                          <p:val>
                                            <p:fltVal val="0"/>
                                          </p:val>
                                        </p:tav>
                                      </p:tavLst>
                                    </p:anim>
                                    <p:animEffect transition="in" filter="fade">
                                      <p:cBhvr>
                                        <p:cTn id="89" dur="500"/>
                                        <p:tgtEl>
                                          <p:spTgt spid="25"/>
                                        </p:tgtEl>
                                      </p:cBhvr>
                                    </p:animEffect>
                                  </p:childTnLst>
                                </p:cTn>
                              </p:par>
                              <p:par>
                                <p:cTn id="90" presetID="49" presetClass="entr" presetSubtype="0" decel="100000" fill="hold" grpId="0" nodeType="withEffect">
                                  <p:stCondLst>
                                    <p:cond delay="0"/>
                                  </p:stCondLst>
                                  <p:childTnLst>
                                    <p:set>
                                      <p:cBhvr>
                                        <p:cTn id="91" dur="1" fill="hold">
                                          <p:stCondLst>
                                            <p:cond delay="0"/>
                                          </p:stCondLst>
                                        </p:cTn>
                                        <p:tgtEl>
                                          <p:spTgt spid="54"/>
                                        </p:tgtEl>
                                        <p:attrNameLst>
                                          <p:attrName>style.visibility</p:attrName>
                                        </p:attrNameLst>
                                      </p:cBhvr>
                                      <p:to>
                                        <p:strVal val="visible"/>
                                      </p:to>
                                    </p:set>
                                    <p:anim calcmode="lin" valueType="num">
                                      <p:cBhvr>
                                        <p:cTn id="92" dur="500" fill="hold"/>
                                        <p:tgtEl>
                                          <p:spTgt spid="54"/>
                                        </p:tgtEl>
                                        <p:attrNameLst>
                                          <p:attrName>ppt_w</p:attrName>
                                        </p:attrNameLst>
                                      </p:cBhvr>
                                      <p:tavLst>
                                        <p:tav tm="0">
                                          <p:val>
                                            <p:fltVal val="0"/>
                                          </p:val>
                                        </p:tav>
                                        <p:tav tm="100000">
                                          <p:val>
                                            <p:strVal val="#ppt_w"/>
                                          </p:val>
                                        </p:tav>
                                      </p:tavLst>
                                    </p:anim>
                                    <p:anim calcmode="lin" valueType="num">
                                      <p:cBhvr>
                                        <p:cTn id="93" dur="500" fill="hold"/>
                                        <p:tgtEl>
                                          <p:spTgt spid="54"/>
                                        </p:tgtEl>
                                        <p:attrNameLst>
                                          <p:attrName>ppt_h</p:attrName>
                                        </p:attrNameLst>
                                      </p:cBhvr>
                                      <p:tavLst>
                                        <p:tav tm="0">
                                          <p:val>
                                            <p:fltVal val="0"/>
                                          </p:val>
                                        </p:tav>
                                        <p:tav tm="100000">
                                          <p:val>
                                            <p:strVal val="#ppt_h"/>
                                          </p:val>
                                        </p:tav>
                                      </p:tavLst>
                                    </p:anim>
                                    <p:anim calcmode="lin" valueType="num">
                                      <p:cBhvr>
                                        <p:cTn id="94" dur="500" fill="hold"/>
                                        <p:tgtEl>
                                          <p:spTgt spid="54"/>
                                        </p:tgtEl>
                                        <p:attrNameLst>
                                          <p:attrName>style.rotation</p:attrName>
                                        </p:attrNameLst>
                                      </p:cBhvr>
                                      <p:tavLst>
                                        <p:tav tm="0">
                                          <p:val>
                                            <p:fltVal val="360"/>
                                          </p:val>
                                        </p:tav>
                                        <p:tav tm="100000">
                                          <p:val>
                                            <p:fltVal val="0"/>
                                          </p:val>
                                        </p:tav>
                                      </p:tavLst>
                                    </p:anim>
                                    <p:animEffect transition="in" filter="fade">
                                      <p:cBhvr>
                                        <p:cTn id="95" dur="500"/>
                                        <p:tgtEl>
                                          <p:spTgt spid="54"/>
                                        </p:tgtEl>
                                      </p:cBhvr>
                                    </p:animEffect>
                                  </p:childTnLst>
                                </p:cTn>
                              </p:par>
                            </p:childTnLst>
                          </p:cTn>
                        </p:par>
                        <p:par>
                          <p:cTn id="96" fill="hold">
                            <p:stCondLst>
                              <p:cond delay="6950"/>
                            </p:stCondLst>
                            <p:childTnLst>
                              <p:par>
                                <p:cTn id="97" presetID="22" presetClass="entr" presetSubtype="8" fill="hold" nodeType="afterEffect">
                                  <p:stCondLst>
                                    <p:cond delay="0"/>
                                  </p:stCondLst>
                                  <p:childTnLst>
                                    <p:set>
                                      <p:cBhvr>
                                        <p:cTn id="98" dur="1" fill="hold">
                                          <p:stCondLst>
                                            <p:cond delay="0"/>
                                          </p:stCondLst>
                                        </p:cTn>
                                        <p:tgtEl>
                                          <p:spTgt spid="30"/>
                                        </p:tgtEl>
                                        <p:attrNameLst>
                                          <p:attrName>style.visibility</p:attrName>
                                        </p:attrNameLst>
                                      </p:cBhvr>
                                      <p:to>
                                        <p:strVal val="visible"/>
                                      </p:to>
                                    </p:set>
                                    <p:animEffect transition="in" filter="wipe(left)">
                                      <p:cBhvr>
                                        <p:cTn id="99" dur="500"/>
                                        <p:tgtEl>
                                          <p:spTgt spid="30"/>
                                        </p:tgtEl>
                                      </p:cBhvr>
                                    </p:animEffect>
                                  </p:childTnLst>
                                </p:cTn>
                              </p:par>
                            </p:childTnLst>
                          </p:cTn>
                        </p:par>
                        <p:par>
                          <p:cTn id="100" fill="hold">
                            <p:stCondLst>
                              <p:cond delay="7450"/>
                            </p:stCondLst>
                            <p:childTnLst>
                              <p:par>
                                <p:cTn id="101" presetID="10" presetClass="entr" presetSubtype="0" fill="hold" grpId="0" nodeType="afterEffect">
                                  <p:stCondLst>
                                    <p:cond delay="0"/>
                                  </p:stCondLst>
                                  <p:childTnLst>
                                    <p:set>
                                      <p:cBhvr>
                                        <p:cTn id="102" dur="1" fill="hold">
                                          <p:stCondLst>
                                            <p:cond delay="0"/>
                                          </p:stCondLst>
                                        </p:cTn>
                                        <p:tgtEl>
                                          <p:spTgt spid="28"/>
                                        </p:tgtEl>
                                        <p:attrNameLst>
                                          <p:attrName>style.visibility</p:attrName>
                                        </p:attrNameLst>
                                      </p:cBhvr>
                                      <p:to>
                                        <p:strVal val="visible"/>
                                      </p:to>
                                    </p:set>
                                    <p:animEffect transition="in" filter="fade">
                                      <p:cBhvr>
                                        <p:cTn id="103" dur="500"/>
                                        <p:tgtEl>
                                          <p:spTgt spid="28"/>
                                        </p:tgtEl>
                                      </p:cBhvr>
                                    </p:animEffect>
                                  </p:childTnLst>
                                </p:cTn>
                              </p:par>
                              <p:par>
                                <p:cTn id="104" presetID="2" presetClass="entr" presetSubtype="8" decel="100000" fill="hold" grpId="0" nodeType="withEffect">
                                  <p:stCondLst>
                                    <p:cond delay="0"/>
                                  </p:stCondLst>
                                  <p:iterate type="lt">
                                    <p:tmPct val="10000"/>
                                  </p:iterate>
                                  <p:childTnLst>
                                    <p:set>
                                      <p:cBhvr>
                                        <p:cTn id="105" dur="1" fill="hold">
                                          <p:stCondLst>
                                            <p:cond delay="0"/>
                                          </p:stCondLst>
                                        </p:cTn>
                                        <p:tgtEl>
                                          <p:spTgt spid="59"/>
                                        </p:tgtEl>
                                        <p:attrNameLst>
                                          <p:attrName>style.visibility</p:attrName>
                                        </p:attrNameLst>
                                      </p:cBhvr>
                                      <p:to>
                                        <p:strVal val="visible"/>
                                      </p:to>
                                    </p:set>
                                    <p:anim calcmode="lin" valueType="num">
                                      <p:cBhvr additive="base">
                                        <p:cTn id="106" dur="500" fill="hold"/>
                                        <p:tgtEl>
                                          <p:spTgt spid="59"/>
                                        </p:tgtEl>
                                        <p:attrNameLst>
                                          <p:attrName>ppt_x</p:attrName>
                                        </p:attrNameLst>
                                      </p:cBhvr>
                                      <p:tavLst>
                                        <p:tav tm="0">
                                          <p:val>
                                            <p:strVal val="0-#ppt_w/2"/>
                                          </p:val>
                                        </p:tav>
                                        <p:tav tm="100000">
                                          <p:val>
                                            <p:strVal val="#ppt_x"/>
                                          </p:val>
                                        </p:tav>
                                      </p:tavLst>
                                    </p:anim>
                                    <p:anim calcmode="lin" valueType="num">
                                      <p:cBhvr additive="base">
                                        <p:cTn id="107" dur="500" fill="hold"/>
                                        <p:tgtEl>
                                          <p:spTgt spid="59"/>
                                        </p:tgtEl>
                                        <p:attrNameLst>
                                          <p:attrName>ppt_y</p:attrName>
                                        </p:attrNameLst>
                                      </p:cBhvr>
                                      <p:tavLst>
                                        <p:tav tm="0">
                                          <p:val>
                                            <p:strVal val="#ppt_y"/>
                                          </p:val>
                                        </p:tav>
                                        <p:tav tm="100000">
                                          <p:val>
                                            <p:strVal val="#ppt_y"/>
                                          </p:val>
                                        </p:tav>
                                      </p:tavLst>
                                    </p:anim>
                                  </p:childTnLst>
                                </p:cTn>
                              </p:par>
                            </p:childTnLst>
                          </p:cTn>
                        </p:par>
                        <p:par>
                          <p:cTn id="108" fill="hold">
                            <p:stCondLst>
                              <p:cond delay="8100"/>
                            </p:stCondLst>
                            <p:childTnLst>
                              <p:par>
                                <p:cTn id="109" presetID="22" presetClass="entr" presetSubtype="4" fill="hold" nodeType="afterEffect">
                                  <p:stCondLst>
                                    <p:cond delay="0"/>
                                  </p:stCondLst>
                                  <p:childTnLst>
                                    <p:set>
                                      <p:cBhvr>
                                        <p:cTn id="110" dur="1" fill="hold">
                                          <p:stCondLst>
                                            <p:cond delay="0"/>
                                          </p:stCondLst>
                                        </p:cTn>
                                        <p:tgtEl>
                                          <p:spTgt spid="42"/>
                                        </p:tgtEl>
                                        <p:attrNameLst>
                                          <p:attrName>style.visibility</p:attrName>
                                        </p:attrNameLst>
                                      </p:cBhvr>
                                      <p:to>
                                        <p:strVal val="visible"/>
                                      </p:to>
                                    </p:set>
                                    <p:animEffect transition="in" filter="wipe(down)">
                                      <p:cBhvr>
                                        <p:cTn id="111" dur="500"/>
                                        <p:tgtEl>
                                          <p:spTgt spid="42"/>
                                        </p:tgtEl>
                                      </p:cBhvr>
                                    </p:animEffect>
                                  </p:childTnLst>
                                </p:cTn>
                              </p:par>
                            </p:childTnLst>
                          </p:cTn>
                        </p:par>
                        <p:par>
                          <p:cTn id="112" fill="hold">
                            <p:stCondLst>
                              <p:cond delay="8600"/>
                            </p:stCondLst>
                            <p:childTnLst>
                              <p:par>
                                <p:cTn id="113" presetID="49" presetClass="entr" presetSubtype="0" decel="100000" fill="hold" grpId="0" nodeType="afterEffect">
                                  <p:stCondLst>
                                    <p:cond delay="0"/>
                                  </p:stCondLst>
                                  <p:childTnLst>
                                    <p:set>
                                      <p:cBhvr>
                                        <p:cTn id="114" dur="1" fill="hold">
                                          <p:stCondLst>
                                            <p:cond delay="0"/>
                                          </p:stCondLst>
                                        </p:cTn>
                                        <p:tgtEl>
                                          <p:spTgt spid="29"/>
                                        </p:tgtEl>
                                        <p:attrNameLst>
                                          <p:attrName>style.visibility</p:attrName>
                                        </p:attrNameLst>
                                      </p:cBhvr>
                                      <p:to>
                                        <p:strVal val="visible"/>
                                      </p:to>
                                    </p:set>
                                    <p:anim calcmode="lin" valueType="num">
                                      <p:cBhvr>
                                        <p:cTn id="115" dur="500" fill="hold"/>
                                        <p:tgtEl>
                                          <p:spTgt spid="29"/>
                                        </p:tgtEl>
                                        <p:attrNameLst>
                                          <p:attrName>ppt_w</p:attrName>
                                        </p:attrNameLst>
                                      </p:cBhvr>
                                      <p:tavLst>
                                        <p:tav tm="0">
                                          <p:val>
                                            <p:fltVal val="0"/>
                                          </p:val>
                                        </p:tav>
                                        <p:tav tm="100000">
                                          <p:val>
                                            <p:strVal val="#ppt_w"/>
                                          </p:val>
                                        </p:tav>
                                      </p:tavLst>
                                    </p:anim>
                                    <p:anim calcmode="lin" valueType="num">
                                      <p:cBhvr>
                                        <p:cTn id="116" dur="500" fill="hold"/>
                                        <p:tgtEl>
                                          <p:spTgt spid="29"/>
                                        </p:tgtEl>
                                        <p:attrNameLst>
                                          <p:attrName>ppt_h</p:attrName>
                                        </p:attrNameLst>
                                      </p:cBhvr>
                                      <p:tavLst>
                                        <p:tav tm="0">
                                          <p:val>
                                            <p:fltVal val="0"/>
                                          </p:val>
                                        </p:tav>
                                        <p:tav tm="100000">
                                          <p:val>
                                            <p:strVal val="#ppt_h"/>
                                          </p:val>
                                        </p:tav>
                                      </p:tavLst>
                                    </p:anim>
                                    <p:anim calcmode="lin" valueType="num">
                                      <p:cBhvr>
                                        <p:cTn id="117" dur="500" fill="hold"/>
                                        <p:tgtEl>
                                          <p:spTgt spid="29"/>
                                        </p:tgtEl>
                                        <p:attrNameLst>
                                          <p:attrName>style.rotation</p:attrName>
                                        </p:attrNameLst>
                                      </p:cBhvr>
                                      <p:tavLst>
                                        <p:tav tm="0">
                                          <p:val>
                                            <p:fltVal val="360"/>
                                          </p:val>
                                        </p:tav>
                                        <p:tav tm="100000">
                                          <p:val>
                                            <p:fltVal val="0"/>
                                          </p:val>
                                        </p:tav>
                                      </p:tavLst>
                                    </p:anim>
                                    <p:animEffect transition="in" filter="fade">
                                      <p:cBhvr>
                                        <p:cTn id="118" dur="500"/>
                                        <p:tgtEl>
                                          <p:spTgt spid="29"/>
                                        </p:tgtEl>
                                      </p:cBhvr>
                                    </p:animEffect>
                                  </p:childTnLst>
                                </p:cTn>
                              </p:par>
                              <p:par>
                                <p:cTn id="119" presetID="49" presetClass="entr" presetSubtype="0" decel="100000" fill="hold" grpId="0" nodeType="withEffect">
                                  <p:stCondLst>
                                    <p:cond delay="0"/>
                                  </p:stCondLst>
                                  <p:childTnLst>
                                    <p:set>
                                      <p:cBhvr>
                                        <p:cTn id="120" dur="1" fill="hold">
                                          <p:stCondLst>
                                            <p:cond delay="0"/>
                                          </p:stCondLst>
                                        </p:cTn>
                                        <p:tgtEl>
                                          <p:spTgt spid="53"/>
                                        </p:tgtEl>
                                        <p:attrNameLst>
                                          <p:attrName>style.visibility</p:attrName>
                                        </p:attrNameLst>
                                      </p:cBhvr>
                                      <p:to>
                                        <p:strVal val="visible"/>
                                      </p:to>
                                    </p:set>
                                    <p:anim calcmode="lin" valueType="num">
                                      <p:cBhvr>
                                        <p:cTn id="121" dur="500" fill="hold"/>
                                        <p:tgtEl>
                                          <p:spTgt spid="53"/>
                                        </p:tgtEl>
                                        <p:attrNameLst>
                                          <p:attrName>ppt_w</p:attrName>
                                        </p:attrNameLst>
                                      </p:cBhvr>
                                      <p:tavLst>
                                        <p:tav tm="0">
                                          <p:val>
                                            <p:fltVal val="0"/>
                                          </p:val>
                                        </p:tav>
                                        <p:tav tm="100000">
                                          <p:val>
                                            <p:strVal val="#ppt_w"/>
                                          </p:val>
                                        </p:tav>
                                      </p:tavLst>
                                    </p:anim>
                                    <p:anim calcmode="lin" valueType="num">
                                      <p:cBhvr>
                                        <p:cTn id="122" dur="500" fill="hold"/>
                                        <p:tgtEl>
                                          <p:spTgt spid="53"/>
                                        </p:tgtEl>
                                        <p:attrNameLst>
                                          <p:attrName>ppt_h</p:attrName>
                                        </p:attrNameLst>
                                      </p:cBhvr>
                                      <p:tavLst>
                                        <p:tav tm="0">
                                          <p:val>
                                            <p:fltVal val="0"/>
                                          </p:val>
                                        </p:tav>
                                        <p:tav tm="100000">
                                          <p:val>
                                            <p:strVal val="#ppt_h"/>
                                          </p:val>
                                        </p:tav>
                                      </p:tavLst>
                                    </p:anim>
                                    <p:anim calcmode="lin" valueType="num">
                                      <p:cBhvr>
                                        <p:cTn id="123" dur="500" fill="hold"/>
                                        <p:tgtEl>
                                          <p:spTgt spid="53"/>
                                        </p:tgtEl>
                                        <p:attrNameLst>
                                          <p:attrName>style.rotation</p:attrName>
                                        </p:attrNameLst>
                                      </p:cBhvr>
                                      <p:tavLst>
                                        <p:tav tm="0">
                                          <p:val>
                                            <p:fltVal val="360"/>
                                          </p:val>
                                        </p:tav>
                                        <p:tav tm="100000">
                                          <p:val>
                                            <p:fltVal val="0"/>
                                          </p:val>
                                        </p:tav>
                                      </p:tavLst>
                                    </p:anim>
                                    <p:animEffect transition="in" filter="fade">
                                      <p:cBhvr>
                                        <p:cTn id="124" dur="500"/>
                                        <p:tgtEl>
                                          <p:spTgt spid="53"/>
                                        </p:tgtEl>
                                      </p:cBhvr>
                                    </p:animEffect>
                                  </p:childTnLst>
                                </p:cTn>
                              </p:par>
                            </p:childTnLst>
                          </p:cTn>
                        </p:par>
                        <p:par>
                          <p:cTn id="125" fill="hold">
                            <p:stCondLst>
                              <p:cond delay="9100"/>
                            </p:stCondLst>
                            <p:childTnLst>
                              <p:par>
                                <p:cTn id="126" presetID="22" presetClass="entr" presetSubtype="8" fill="hold" nodeType="afterEffect">
                                  <p:stCondLst>
                                    <p:cond delay="0"/>
                                  </p:stCondLst>
                                  <p:childTnLst>
                                    <p:set>
                                      <p:cBhvr>
                                        <p:cTn id="127" dur="1" fill="hold">
                                          <p:stCondLst>
                                            <p:cond delay="0"/>
                                          </p:stCondLst>
                                        </p:cTn>
                                        <p:tgtEl>
                                          <p:spTgt spid="46"/>
                                        </p:tgtEl>
                                        <p:attrNameLst>
                                          <p:attrName>style.visibility</p:attrName>
                                        </p:attrNameLst>
                                      </p:cBhvr>
                                      <p:to>
                                        <p:strVal val="visible"/>
                                      </p:to>
                                    </p:set>
                                    <p:animEffect transition="in" filter="wipe(left)">
                                      <p:cBhvr>
                                        <p:cTn id="128" dur="500"/>
                                        <p:tgtEl>
                                          <p:spTgt spid="46"/>
                                        </p:tgtEl>
                                      </p:cBhvr>
                                    </p:animEffect>
                                  </p:childTnLst>
                                </p:cTn>
                              </p:par>
                            </p:childTnLst>
                          </p:cTn>
                        </p:par>
                        <p:par>
                          <p:cTn id="129" fill="hold">
                            <p:stCondLst>
                              <p:cond delay="9600"/>
                            </p:stCondLst>
                            <p:childTnLst>
                              <p:par>
                                <p:cTn id="130" presetID="22" presetClass="entr" presetSubtype="8" fill="hold" grpId="0" nodeType="afterEffect">
                                  <p:stCondLst>
                                    <p:cond delay="0"/>
                                  </p:stCondLst>
                                  <p:childTnLst>
                                    <p:set>
                                      <p:cBhvr>
                                        <p:cTn id="131" dur="1" fill="hold">
                                          <p:stCondLst>
                                            <p:cond delay="0"/>
                                          </p:stCondLst>
                                        </p:cTn>
                                        <p:tgtEl>
                                          <p:spTgt spid="60"/>
                                        </p:tgtEl>
                                        <p:attrNameLst>
                                          <p:attrName>style.visibility</p:attrName>
                                        </p:attrNameLst>
                                      </p:cBhvr>
                                      <p:to>
                                        <p:strVal val="visible"/>
                                      </p:to>
                                    </p:set>
                                    <p:animEffect transition="in" filter="wipe(left)">
                                      <p:cBhvr>
                                        <p:cTn id="132"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6" grpId="0" animBg="1"/>
      <p:bldP spid="23" grpId="0" animBg="1"/>
      <p:bldP spid="28" grpId="0" animBg="1"/>
      <p:bldP spid="21" grpId="0" animBg="1"/>
      <p:bldP spid="22" grpId="0" animBg="1"/>
      <p:bldP spid="25" grpId="0" animBg="1"/>
      <p:bldP spid="29" grpId="0" animBg="1"/>
      <p:bldP spid="51" grpId="0"/>
      <p:bldP spid="52" grpId="0"/>
      <p:bldP spid="53" grpId="0"/>
      <p:bldP spid="54" grpId="0"/>
      <p:bldP spid="56" grpId="0"/>
      <p:bldP spid="57" grpId="0"/>
      <p:bldP spid="58" grpId="0"/>
      <p:bldP spid="59" grpId="0"/>
      <p:bldP spid="60"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Custom Graph 1</a:t>
            </a:r>
            <a:endParaRPr kumimoji="1" lang="ja-JP" altLang="en-US" dirty="0"/>
          </a:p>
        </p:txBody>
      </p:sp>
      <p:sp>
        <p:nvSpPr>
          <p:cNvPr id="3" name="フッター プレースホルダー 2"/>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76</a:t>
            </a:fld>
            <a:endParaRPr lang="en-US" dirty="0"/>
          </a:p>
        </p:txBody>
      </p:sp>
      <p:sp>
        <p:nvSpPr>
          <p:cNvPr id="10" name="フリーフォーム 9"/>
          <p:cNvSpPr/>
          <p:nvPr/>
        </p:nvSpPr>
        <p:spPr>
          <a:xfrm>
            <a:off x="992187" y="3222625"/>
            <a:ext cx="4839154" cy="2419577"/>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0"/>
          <p:cNvSpPr/>
          <p:nvPr/>
        </p:nvSpPr>
        <p:spPr>
          <a:xfrm rot="10800000">
            <a:off x="3220643" y="5513610"/>
            <a:ext cx="382242" cy="32951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リーフォーム 11"/>
          <p:cNvSpPr/>
          <p:nvPr/>
        </p:nvSpPr>
        <p:spPr>
          <a:xfrm>
            <a:off x="4712893" y="3968750"/>
            <a:ext cx="3346904" cy="1673452"/>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12"/>
          <p:cNvSpPr/>
          <p:nvPr/>
        </p:nvSpPr>
        <p:spPr>
          <a:xfrm rot="10800000">
            <a:off x="6195224" y="5513610"/>
            <a:ext cx="382242" cy="32951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13"/>
          <p:cNvSpPr/>
          <p:nvPr/>
        </p:nvSpPr>
        <p:spPr>
          <a:xfrm>
            <a:off x="7678795" y="4346032"/>
            <a:ext cx="2592339" cy="1296170"/>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p:nvSpPr>
        <p:spPr>
          <a:xfrm rot="10800000">
            <a:off x="8787562" y="5513610"/>
            <a:ext cx="382242" cy="329519"/>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15"/>
          <p:cNvSpPr/>
          <p:nvPr/>
        </p:nvSpPr>
        <p:spPr>
          <a:xfrm>
            <a:off x="10076293" y="3765550"/>
            <a:ext cx="3753303" cy="1876652"/>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p:cNvSpPr/>
          <p:nvPr/>
        </p:nvSpPr>
        <p:spPr>
          <a:xfrm rot="10800000">
            <a:off x="11761823" y="5513610"/>
            <a:ext cx="382242" cy="329519"/>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17"/>
          <p:cNvSpPr/>
          <p:nvPr/>
        </p:nvSpPr>
        <p:spPr>
          <a:xfrm>
            <a:off x="12863154" y="3377889"/>
            <a:ext cx="4528624" cy="2264313"/>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p:cNvSpPr/>
          <p:nvPr/>
        </p:nvSpPr>
        <p:spPr>
          <a:xfrm rot="10800000">
            <a:off x="14938043" y="5513610"/>
            <a:ext cx="382242" cy="329519"/>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6"/>
          <p:cNvSpPr txBox="1">
            <a:spLocks/>
          </p:cNvSpPr>
          <p:nvPr/>
        </p:nvSpPr>
        <p:spPr>
          <a:xfrm>
            <a:off x="1923197"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Europe</a:t>
            </a:r>
            <a:endParaRPr lang="ja-JP" altLang="en-US" sz="2400" dirty="0">
              <a:solidFill>
                <a:schemeClr val="bg1"/>
              </a:solidFill>
              <a:latin typeface="+mj-lt"/>
            </a:endParaRPr>
          </a:p>
        </p:txBody>
      </p:sp>
      <p:sp>
        <p:nvSpPr>
          <p:cNvPr id="21" name="テキスト プレースホルダー 6"/>
          <p:cNvSpPr txBox="1">
            <a:spLocks/>
          </p:cNvSpPr>
          <p:nvPr/>
        </p:nvSpPr>
        <p:spPr>
          <a:xfrm>
            <a:off x="2197706" y="6220441"/>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Accusamus torquatos eos ne, ex eum vero zril, qui atqui homero ea. Et iusto ponderum vim. </a:t>
            </a:r>
            <a:endParaRPr lang="ja-JP" altLang="en-US" sz="2000" dirty="0"/>
          </a:p>
        </p:txBody>
      </p:sp>
      <p:sp>
        <p:nvSpPr>
          <p:cNvPr id="26" name="テキスト プレースホルダー 6"/>
          <p:cNvSpPr txBox="1">
            <a:spLocks/>
          </p:cNvSpPr>
          <p:nvPr/>
        </p:nvSpPr>
        <p:spPr>
          <a:xfrm>
            <a:off x="5172286" y="6229121"/>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No sea choro corpora, alia </a:t>
            </a:r>
            <a:r>
              <a:rPr lang="en-US" altLang="ja-JP" sz="2000" dirty="0" err="1"/>
              <a:t>maluisset</a:t>
            </a:r>
            <a:r>
              <a:rPr lang="en-US" altLang="ja-JP" sz="2000" dirty="0"/>
              <a:t> </a:t>
            </a:r>
            <a:r>
              <a:rPr lang="en-US" altLang="ja-JP" sz="2000" dirty="0" err="1"/>
              <a:t>nam</a:t>
            </a:r>
            <a:r>
              <a:rPr lang="en-US" altLang="ja-JP" sz="2000" dirty="0"/>
              <a:t> at. Et </a:t>
            </a:r>
            <a:r>
              <a:rPr lang="en-US" altLang="ja-JP" sz="2000" dirty="0" err="1"/>
              <a:t>eruditi</a:t>
            </a:r>
            <a:r>
              <a:rPr lang="en-US" altLang="ja-JP" sz="2000" dirty="0"/>
              <a:t> </a:t>
            </a:r>
            <a:r>
              <a:rPr lang="en-US" altLang="ja-JP" sz="2000" dirty="0" err="1"/>
              <a:t>nonumes</a:t>
            </a:r>
            <a:r>
              <a:rPr lang="en-US" altLang="ja-JP" sz="2000" dirty="0"/>
              <a:t> </a:t>
            </a:r>
            <a:r>
              <a:rPr lang="en-US" altLang="ja-JP" sz="2000" dirty="0" err="1"/>
              <a:t>consulatu</a:t>
            </a:r>
            <a:r>
              <a:rPr lang="en-US" altLang="ja-JP" sz="2000" dirty="0"/>
              <a:t> cum.</a:t>
            </a:r>
            <a:endParaRPr lang="ja-JP" altLang="en-US" sz="2000" dirty="0"/>
          </a:p>
        </p:txBody>
      </p:sp>
      <p:sp>
        <p:nvSpPr>
          <p:cNvPr id="27" name="テキスト プレースホルダー 6"/>
          <p:cNvSpPr txBox="1">
            <a:spLocks/>
          </p:cNvSpPr>
          <p:nvPr/>
        </p:nvSpPr>
        <p:spPr>
          <a:xfrm>
            <a:off x="7760906" y="6220440"/>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Mea </a:t>
            </a:r>
            <a:r>
              <a:rPr lang="en-US" altLang="ja-JP" sz="2000" dirty="0" err="1"/>
              <a:t>eu</a:t>
            </a:r>
            <a:r>
              <a:rPr lang="en-US" altLang="ja-JP" sz="2000" dirty="0"/>
              <a:t> </a:t>
            </a:r>
            <a:r>
              <a:rPr lang="en-US" altLang="ja-JP" sz="2000" dirty="0" err="1"/>
              <a:t>virtute</a:t>
            </a:r>
            <a:r>
              <a:rPr lang="en-US" altLang="ja-JP" sz="2000" dirty="0"/>
              <a:t> </a:t>
            </a:r>
            <a:r>
              <a:rPr lang="en-US" altLang="ja-JP" sz="2000" dirty="0" err="1"/>
              <a:t>probatus</a:t>
            </a:r>
            <a:r>
              <a:rPr lang="en-US" altLang="ja-JP" sz="2000" dirty="0"/>
              <a:t>, et partem </a:t>
            </a:r>
            <a:r>
              <a:rPr lang="en-US" altLang="ja-JP" sz="2000" dirty="0" err="1"/>
              <a:t>suscipiantur</a:t>
            </a:r>
            <a:r>
              <a:rPr lang="en-US" altLang="ja-JP" sz="2000" dirty="0"/>
              <a:t> </a:t>
            </a:r>
            <a:r>
              <a:rPr lang="en-US" altLang="ja-JP" sz="2000" dirty="0" err="1"/>
              <a:t>nam</a:t>
            </a:r>
            <a:r>
              <a:rPr lang="en-US" altLang="ja-JP" sz="2000" dirty="0"/>
              <a:t>, cu omnium </a:t>
            </a:r>
            <a:r>
              <a:rPr lang="en-US" altLang="ja-JP" sz="2000" dirty="0" err="1"/>
              <a:t>accommodare</a:t>
            </a:r>
            <a:r>
              <a:rPr lang="en-US" altLang="ja-JP" sz="2000" dirty="0"/>
              <a:t> </a:t>
            </a:r>
            <a:r>
              <a:rPr lang="en-US" altLang="ja-JP" sz="2000" dirty="0" err="1"/>
              <a:t>eam</a:t>
            </a:r>
            <a:r>
              <a:rPr lang="en-US" altLang="ja-JP" sz="2000" dirty="0"/>
              <a:t>.</a:t>
            </a:r>
            <a:endParaRPr lang="ja-JP" altLang="en-US" sz="2000" dirty="0"/>
          </a:p>
        </p:txBody>
      </p:sp>
      <p:sp>
        <p:nvSpPr>
          <p:cNvPr id="29" name="テキスト プレースホルダー 6"/>
          <p:cNvSpPr txBox="1">
            <a:spLocks/>
          </p:cNvSpPr>
          <p:nvPr/>
        </p:nvSpPr>
        <p:spPr>
          <a:xfrm>
            <a:off x="10735486" y="6229121"/>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err="1"/>
              <a:t>Usu</a:t>
            </a:r>
            <a:r>
              <a:rPr lang="en-US" altLang="ja-JP" sz="2000" dirty="0"/>
              <a:t> </a:t>
            </a:r>
            <a:r>
              <a:rPr lang="en-US" altLang="ja-JP" sz="2000" dirty="0" err="1"/>
              <a:t>pericula</a:t>
            </a:r>
            <a:r>
              <a:rPr lang="en-US" altLang="ja-JP" sz="2000" dirty="0"/>
              <a:t> </a:t>
            </a:r>
            <a:r>
              <a:rPr lang="en-US" altLang="ja-JP" sz="2000" dirty="0" err="1"/>
              <a:t>intellegat</a:t>
            </a:r>
            <a:r>
              <a:rPr lang="en-US" altLang="ja-JP" sz="2000" dirty="0"/>
              <a:t> in, </a:t>
            </a:r>
            <a:r>
              <a:rPr lang="en-US" altLang="ja-JP" sz="2000" dirty="0" err="1"/>
              <a:t>enim</a:t>
            </a:r>
            <a:r>
              <a:rPr lang="en-US" altLang="ja-JP" sz="2000" dirty="0"/>
              <a:t> </a:t>
            </a:r>
            <a:r>
              <a:rPr lang="en-US" altLang="ja-JP" sz="2000" dirty="0" err="1"/>
              <a:t>natum</a:t>
            </a:r>
            <a:r>
              <a:rPr lang="en-US" altLang="ja-JP" sz="2000" dirty="0"/>
              <a:t> </a:t>
            </a:r>
            <a:r>
              <a:rPr lang="en-US" altLang="ja-JP" sz="2000" dirty="0" err="1"/>
              <a:t>illum</a:t>
            </a:r>
            <a:r>
              <a:rPr lang="en-US" altLang="ja-JP" sz="2000" dirty="0"/>
              <a:t> </a:t>
            </a:r>
            <a:r>
              <a:rPr lang="en-US" altLang="ja-JP" sz="2000" dirty="0" err="1"/>
              <a:t>eu</a:t>
            </a:r>
            <a:r>
              <a:rPr lang="en-US" altLang="ja-JP" sz="2000" dirty="0"/>
              <a:t> </a:t>
            </a:r>
            <a:r>
              <a:rPr lang="en-US" altLang="ja-JP" sz="2000" dirty="0" err="1"/>
              <a:t>ius</a:t>
            </a:r>
            <a:r>
              <a:rPr lang="en-US" altLang="ja-JP" sz="2000" dirty="0"/>
              <a:t>. Error </a:t>
            </a:r>
            <a:r>
              <a:rPr lang="en-US" altLang="ja-JP" sz="2000" dirty="0" err="1"/>
              <a:t>congue</a:t>
            </a:r>
            <a:r>
              <a:rPr lang="en-US" altLang="ja-JP" sz="2000" dirty="0"/>
              <a:t> </a:t>
            </a:r>
            <a:r>
              <a:rPr lang="en-US" altLang="ja-JP" sz="2000" dirty="0" err="1"/>
              <a:t>appareat</a:t>
            </a:r>
            <a:r>
              <a:rPr lang="en-US" altLang="ja-JP" sz="2000" dirty="0"/>
              <a:t> </a:t>
            </a:r>
            <a:r>
              <a:rPr lang="en-US" altLang="ja-JP" sz="2000" dirty="0" err="1"/>
              <a:t>eam</a:t>
            </a:r>
            <a:r>
              <a:rPr lang="en-US" altLang="ja-JP" sz="2000" dirty="0"/>
              <a:t> ea.</a:t>
            </a:r>
            <a:endParaRPr lang="ja-JP" altLang="en-US" sz="2000" dirty="0"/>
          </a:p>
        </p:txBody>
      </p:sp>
      <p:sp>
        <p:nvSpPr>
          <p:cNvPr id="30" name="テキスト プレースホルダー 6"/>
          <p:cNvSpPr txBox="1">
            <a:spLocks/>
          </p:cNvSpPr>
          <p:nvPr/>
        </p:nvSpPr>
        <p:spPr>
          <a:xfrm>
            <a:off x="13928218" y="6220439"/>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err="1"/>
              <a:t>Ei</a:t>
            </a:r>
            <a:r>
              <a:rPr lang="en-US" altLang="ja-JP" sz="2000" dirty="0"/>
              <a:t> </a:t>
            </a:r>
            <a:r>
              <a:rPr lang="en-US" altLang="ja-JP" sz="2000" dirty="0" err="1"/>
              <a:t>pri</a:t>
            </a:r>
            <a:r>
              <a:rPr lang="en-US" altLang="ja-JP" sz="2000" dirty="0"/>
              <a:t> </a:t>
            </a:r>
            <a:r>
              <a:rPr lang="en-US" altLang="ja-JP" sz="2000" dirty="0" err="1"/>
              <a:t>dicant</a:t>
            </a:r>
            <a:r>
              <a:rPr lang="en-US" altLang="ja-JP" sz="2000" dirty="0"/>
              <a:t> </a:t>
            </a:r>
            <a:r>
              <a:rPr lang="en-US" altLang="ja-JP" sz="2000" dirty="0" err="1"/>
              <a:t>aliquid</a:t>
            </a:r>
            <a:r>
              <a:rPr lang="en-US" altLang="ja-JP" sz="2000" dirty="0"/>
              <a:t> </a:t>
            </a:r>
            <a:r>
              <a:rPr lang="en-US" altLang="ja-JP" sz="2000" dirty="0" err="1"/>
              <a:t>dolores</a:t>
            </a:r>
            <a:r>
              <a:rPr lang="en-US" altLang="ja-JP" sz="2000" dirty="0"/>
              <a:t>. Id </a:t>
            </a:r>
            <a:r>
              <a:rPr lang="en-US" altLang="ja-JP" sz="2000" dirty="0" err="1"/>
              <a:t>detraxit</a:t>
            </a:r>
            <a:r>
              <a:rPr lang="en-US" altLang="ja-JP" sz="2000" dirty="0"/>
              <a:t> </a:t>
            </a:r>
            <a:r>
              <a:rPr lang="en-US" altLang="ja-JP" sz="2000" dirty="0" err="1"/>
              <a:t>forensibus</a:t>
            </a:r>
            <a:r>
              <a:rPr lang="en-US" altLang="ja-JP" sz="2000" dirty="0"/>
              <a:t> </a:t>
            </a:r>
            <a:r>
              <a:rPr lang="en-US" altLang="ja-JP" sz="2000" dirty="0" err="1"/>
              <a:t>est</a:t>
            </a:r>
            <a:r>
              <a:rPr lang="en-US" altLang="ja-JP" sz="2000" dirty="0"/>
              <a:t>, no has </a:t>
            </a:r>
            <a:r>
              <a:rPr lang="en-US" altLang="ja-JP" sz="2000" dirty="0" err="1"/>
              <a:t>nobis</a:t>
            </a:r>
            <a:r>
              <a:rPr lang="en-US" altLang="ja-JP" sz="2000" dirty="0"/>
              <a:t> </a:t>
            </a:r>
            <a:r>
              <a:rPr lang="en-US" altLang="ja-JP" sz="2000" dirty="0" err="1"/>
              <a:t>mediocritatem</a:t>
            </a:r>
            <a:r>
              <a:rPr lang="en-US" altLang="ja-JP" sz="2000" dirty="0"/>
              <a:t>.</a:t>
            </a:r>
            <a:endParaRPr lang="ja-JP" altLang="en-US" sz="2000" dirty="0"/>
          </a:p>
        </p:txBody>
      </p:sp>
      <p:sp>
        <p:nvSpPr>
          <p:cNvPr id="31" name="テキスト プレースホルダー 6"/>
          <p:cNvSpPr txBox="1">
            <a:spLocks/>
          </p:cNvSpPr>
          <p:nvPr/>
        </p:nvSpPr>
        <p:spPr>
          <a:xfrm>
            <a:off x="4848831"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North America</a:t>
            </a:r>
            <a:endParaRPr lang="ja-JP" altLang="en-US" sz="2400" dirty="0">
              <a:solidFill>
                <a:schemeClr val="bg1"/>
              </a:solidFill>
              <a:latin typeface="+mj-lt"/>
            </a:endParaRPr>
          </a:p>
        </p:txBody>
      </p:sp>
      <p:sp>
        <p:nvSpPr>
          <p:cNvPr id="32" name="テキスト プレースホルダー 6"/>
          <p:cNvSpPr txBox="1">
            <a:spLocks/>
          </p:cNvSpPr>
          <p:nvPr/>
        </p:nvSpPr>
        <p:spPr>
          <a:xfrm>
            <a:off x="7506673"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Asia</a:t>
            </a:r>
            <a:endParaRPr lang="ja-JP" altLang="en-US" sz="2400" dirty="0">
              <a:solidFill>
                <a:schemeClr val="bg1"/>
              </a:solidFill>
              <a:latin typeface="+mj-lt"/>
            </a:endParaRPr>
          </a:p>
        </p:txBody>
      </p:sp>
      <p:sp>
        <p:nvSpPr>
          <p:cNvPr id="33" name="テキスト プレースホルダー 6"/>
          <p:cNvSpPr txBox="1">
            <a:spLocks/>
          </p:cNvSpPr>
          <p:nvPr/>
        </p:nvSpPr>
        <p:spPr>
          <a:xfrm>
            <a:off x="10479696"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Africa</a:t>
            </a:r>
            <a:endParaRPr lang="ja-JP" altLang="en-US" sz="2400" dirty="0">
              <a:solidFill>
                <a:schemeClr val="bg1"/>
              </a:solidFill>
              <a:latin typeface="+mj-lt"/>
            </a:endParaRPr>
          </a:p>
        </p:txBody>
      </p:sp>
      <p:sp>
        <p:nvSpPr>
          <p:cNvPr id="34" name="テキスト プレースホルダー 6"/>
          <p:cNvSpPr txBox="1">
            <a:spLocks/>
          </p:cNvSpPr>
          <p:nvPr/>
        </p:nvSpPr>
        <p:spPr>
          <a:xfrm>
            <a:off x="13659175"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South America</a:t>
            </a:r>
            <a:endParaRPr lang="ja-JP" altLang="en-US" sz="2400" dirty="0">
              <a:solidFill>
                <a:schemeClr val="bg1"/>
              </a:solidFill>
              <a:latin typeface="+mj-lt"/>
            </a:endParaRPr>
          </a:p>
        </p:txBody>
      </p:sp>
      <p:sp>
        <p:nvSpPr>
          <p:cNvPr id="35" name="テキスト プレースホルダー 6"/>
          <p:cNvSpPr txBox="1">
            <a:spLocks/>
          </p:cNvSpPr>
          <p:nvPr/>
        </p:nvSpPr>
        <p:spPr>
          <a:xfrm>
            <a:off x="1923197"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1,895</a:t>
            </a:r>
            <a:endParaRPr lang="ja-JP" altLang="en-US" sz="3200" dirty="0">
              <a:solidFill>
                <a:schemeClr val="bg1"/>
              </a:solidFill>
              <a:latin typeface="+mj-lt"/>
            </a:endParaRPr>
          </a:p>
        </p:txBody>
      </p:sp>
      <p:sp>
        <p:nvSpPr>
          <p:cNvPr id="36" name="テキスト プレースホルダー 6"/>
          <p:cNvSpPr txBox="1">
            <a:spLocks/>
          </p:cNvSpPr>
          <p:nvPr/>
        </p:nvSpPr>
        <p:spPr>
          <a:xfrm>
            <a:off x="4848831"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987</a:t>
            </a:r>
            <a:endParaRPr lang="ja-JP" altLang="en-US" sz="3200" dirty="0">
              <a:solidFill>
                <a:schemeClr val="bg1"/>
              </a:solidFill>
              <a:latin typeface="+mj-lt"/>
            </a:endParaRPr>
          </a:p>
        </p:txBody>
      </p:sp>
      <p:sp>
        <p:nvSpPr>
          <p:cNvPr id="37" name="テキスト プレースホルダー 6"/>
          <p:cNvSpPr txBox="1">
            <a:spLocks/>
          </p:cNvSpPr>
          <p:nvPr/>
        </p:nvSpPr>
        <p:spPr>
          <a:xfrm>
            <a:off x="7506673"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451</a:t>
            </a:r>
            <a:endParaRPr lang="ja-JP" altLang="en-US" sz="3200" dirty="0">
              <a:solidFill>
                <a:schemeClr val="bg1"/>
              </a:solidFill>
              <a:latin typeface="+mj-lt"/>
            </a:endParaRPr>
          </a:p>
        </p:txBody>
      </p:sp>
      <p:sp>
        <p:nvSpPr>
          <p:cNvPr id="38" name="テキスト プレースホルダー 6"/>
          <p:cNvSpPr txBox="1">
            <a:spLocks/>
          </p:cNvSpPr>
          <p:nvPr/>
        </p:nvSpPr>
        <p:spPr>
          <a:xfrm>
            <a:off x="10479696"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1,024</a:t>
            </a:r>
            <a:endParaRPr lang="ja-JP" altLang="en-US" sz="3200" dirty="0">
              <a:solidFill>
                <a:schemeClr val="bg1"/>
              </a:solidFill>
              <a:latin typeface="+mj-lt"/>
            </a:endParaRPr>
          </a:p>
        </p:txBody>
      </p:sp>
      <p:sp>
        <p:nvSpPr>
          <p:cNvPr id="39" name="テキスト プレースホルダー 6"/>
          <p:cNvSpPr txBox="1">
            <a:spLocks/>
          </p:cNvSpPr>
          <p:nvPr/>
        </p:nvSpPr>
        <p:spPr>
          <a:xfrm>
            <a:off x="13659175"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1,880</a:t>
            </a:r>
            <a:endParaRPr lang="ja-JP" altLang="en-US" sz="3200" dirty="0">
              <a:solidFill>
                <a:schemeClr val="bg1"/>
              </a:solidFill>
              <a:latin typeface="+mj-lt"/>
            </a:endParaRPr>
          </a:p>
        </p:txBody>
      </p:sp>
    </p:spTree>
    <p:extLst>
      <p:ext uri="{BB962C8B-B14F-4D97-AF65-F5344CB8AC3E}">
        <p14:creationId xmlns:p14="http://schemas.microsoft.com/office/powerpoint/2010/main" val="1556806159"/>
      </p:ext>
    </p:extLst>
  </p:cSld>
  <p:clrMapOvr>
    <a:masterClrMapping/>
  </p:clrMapOvr>
  <mc:AlternateContent xmlns:mc="http://schemas.openxmlformats.org/markup-compatibility/2006" xmlns:p14="http://schemas.microsoft.com/office/powerpoint/2010/main">
    <mc:Choice Requires="p14">
      <p:transition spd="slow" p14:dur="800" advTm="8153">
        <p14:flythrough/>
      </p:transition>
    </mc:Choice>
    <mc:Fallback xmlns="">
      <p:transition spd="slow" advTm="815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ppt_x"/>
                                          </p:val>
                                        </p:tav>
                                        <p:tav tm="100000">
                                          <p:val>
                                            <p:strVal val="#ppt_x"/>
                                          </p:val>
                                        </p:tav>
                                      </p:tavLst>
                                    </p:anim>
                                    <p:anim calcmode="lin" valueType="num">
                                      <p:cBhvr additive="base">
                                        <p:cTn id="8" dur="75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ppt_x"/>
                                          </p:val>
                                        </p:tav>
                                        <p:tav tm="100000">
                                          <p:val>
                                            <p:strVal val="#ppt_x"/>
                                          </p:val>
                                        </p:tav>
                                      </p:tavLst>
                                    </p:anim>
                                    <p:anim calcmode="lin" valueType="num">
                                      <p:cBhvr additive="base">
                                        <p:cTn id="12" dur="75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750" fill="hold"/>
                                        <p:tgtEl>
                                          <p:spTgt spid="20"/>
                                        </p:tgtEl>
                                        <p:attrNameLst>
                                          <p:attrName>ppt_x</p:attrName>
                                        </p:attrNameLst>
                                      </p:cBhvr>
                                      <p:tavLst>
                                        <p:tav tm="0">
                                          <p:val>
                                            <p:strVal val="#ppt_x"/>
                                          </p:val>
                                        </p:tav>
                                        <p:tav tm="100000">
                                          <p:val>
                                            <p:strVal val="#ppt_x"/>
                                          </p:val>
                                        </p:tav>
                                      </p:tavLst>
                                    </p:anim>
                                    <p:anim calcmode="lin" valueType="num">
                                      <p:cBhvr additive="base">
                                        <p:cTn id="16" dur="750" fill="hold"/>
                                        <p:tgtEl>
                                          <p:spTgt spid="20"/>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750" fill="hold"/>
                                        <p:tgtEl>
                                          <p:spTgt spid="35"/>
                                        </p:tgtEl>
                                        <p:attrNameLst>
                                          <p:attrName>ppt_x</p:attrName>
                                        </p:attrNameLst>
                                      </p:cBhvr>
                                      <p:tavLst>
                                        <p:tav tm="0">
                                          <p:val>
                                            <p:strVal val="#ppt_x"/>
                                          </p:val>
                                        </p:tav>
                                        <p:tav tm="100000">
                                          <p:val>
                                            <p:strVal val="#ppt_x"/>
                                          </p:val>
                                        </p:tav>
                                      </p:tavLst>
                                    </p:anim>
                                    <p:anim calcmode="lin" valueType="num">
                                      <p:cBhvr additive="base">
                                        <p:cTn id="20" dur="750" fill="hold"/>
                                        <p:tgtEl>
                                          <p:spTgt spid="35"/>
                                        </p:tgtEl>
                                        <p:attrNameLst>
                                          <p:attrName>ppt_y</p:attrName>
                                        </p:attrNameLst>
                                      </p:cBhvr>
                                      <p:tavLst>
                                        <p:tav tm="0">
                                          <p:val>
                                            <p:strVal val="0-#ppt_h/2"/>
                                          </p:val>
                                        </p:tav>
                                        <p:tav tm="100000">
                                          <p:val>
                                            <p:strVal val="#ppt_y"/>
                                          </p:val>
                                        </p:tav>
                                      </p:tavLst>
                                    </p:anim>
                                  </p:childTnLst>
                                </p:cTn>
                              </p:par>
                            </p:childTnLst>
                          </p:cTn>
                        </p:par>
                        <p:par>
                          <p:cTn id="21" fill="hold">
                            <p:stCondLst>
                              <p:cond delay="750"/>
                            </p:stCondLst>
                            <p:childTnLst>
                              <p:par>
                                <p:cTn id="22" presetID="22" presetClass="entr" presetSubtype="1"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up)">
                                      <p:cBhvr>
                                        <p:cTn id="24" dur="500"/>
                                        <p:tgtEl>
                                          <p:spTgt spid="21"/>
                                        </p:tgtEl>
                                      </p:cBhvr>
                                    </p:animEffect>
                                  </p:childTnLst>
                                </p:cTn>
                              </p:par>
                            </p:childTnLst>
                          </p:cTn>
                        </p:par>
                        <p:par>
                          <p:cTn id="25" fill="hold">
                            <p:stCondLst>
                              <p:cond delay="1250"/>
                            </p:stCondLst>
                            <p:childTnLst>
                              <p:par>
                                <p:cTn id="26" presetID="2" presetClass="entr" presetSubtype="1" decel="10000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750" fill="hold"/>
                                        <p:tgtEl>
                                          <p:spTgt spid="12"/>
                                        </p:tgtEl>
                                        <p:attrNameLst>
                                          <p:attrName>ppt_x</p:attrName>
                                        </p:attrNameLst>
                                      </p:cBhvr>
                                      <p:tavLst>
                                        <p:tav tm="0">
                                          <p:val>
                                            <p:strVal val="#ppt_x"/>
                                          </p:val>
                                        </p:tav>
                                        <p:tav tm="100000">
                                          <p:val>
                                            <p:strVal val="#ppt_x"/>
                                          </p:val>
                                        </p:tav>
                                      </p:tavLst>
                                    </p:anim>
                                    <p:anim calcmode="lin" valueType="num">
                                      <p:cBhvr additive="base">
                                        <p:cTn id="29" dur="750" fill="hold"/>
                                        <p:tgtEl>
                                          <p:spTgt spid="12"/>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750" fill="hold"/>
                                        <p:tgtEl>
                                          <p:spTgt spid="13"/>
                                        </p:tgtEl>
                                        <p:attrNameLst>
                                          <p:attrName>ppt_x</p:attrName>
                                        </p:attrNameLst>
                                      </p:cBhvr>
                                      <p:tavLst>
                                        <p:tav tm="0">
                                          <p:val>
                                            <p:strVal val="#ppt_x"/>
                                          </p:val>
                                        </p:tav>
                                        <p:tav tm="100000">
                                          <p:val>
                                            <p:strVal val="#ppt_x"/>
                                          </p:val>
                                        </p:tav>
                                      </p:tavLst>
                                    </p:anim>
                                    <p:anim calcmode="lin" valueType="num">
                                      <p:cBhvr additive="base">
                                        <p:cTn id="33" dur="750" fill="hold"/>
                                        <p:tgtEl>
                                          <p:spTgt spid="13"/>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750" fill="hold"/>
                                        <p:tgtEl>
                                          <p:spTgt spid="31"/>
                                        </p:tgtEl>
                                        <p:attrNameLst>
                                          <p:attrName>ppt_x</p:attrName>
                                        </p:attrNameLst>
                                      </p:cBhvr>
                                      <p:tavLst>
                                        <p:tav tm="0">
                                          <p:val>
                                            <p:strVal val="#ppt_x"/>
                                          </p:val>
                                        </p:tav>
                                        <p:tav tm="100000">
                                          <p:val>
                                            <p:strVal val="#ppt_x"/>
                                          </p:val>
                                        </p:tav>
                                      </p:tavLst>
                                    </p:anim>
                                    <p:anim calcmode="lin" valueType="num">
                                      <p:cBhvr additive="base">
                                        <p:cTn id="37" dur="750" fill="hold"/>
                                        <p:tgtEl>
                                          <p:spTgt spid="31"/>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 calcmode="lin" valueType="num">
                                      <p:cBhvr additive="base">
                                        <p:cTn id="40" dur="750" fill="hold"/>
                                        <p:tgtEl>
                                          <p:spTgt spid="36"/>
                                        </p:tgtEl>
                                        <p:attrNameLst>
                                          <p:attrName>ppt_x</p:attrName>
                                        </p:attrNameLst>
                                      </p:cBhvr>
                                      <p:tavLst>
                                        <p:tav tm="0">
                                          <p:val>
                                            <p:strVal val="#ppt_x"/>
                                          </p:val>
                                        </p:tav>
                                        <p:tav tm="100000">
                                          <p:val>
                                            <p:strVal val="#ppt_x"/>
                                          </p:val>
                                        </p:tav>
                                      </p:tavLst>
                                    </p:anim>
                                    <p:anim calcmode="lin" valueType="num">
                                      <p:cBhvr additive="base">
                                        <p:cTn id="41" dur="750" fill="hold"/>
                                        <p:tgtEl>
                                          <p:spTgt spid="36"/>
                                        </p:tgtEl>
                                        <p:attrNameLst>
                                          <p:attrName>ppt_y</p:attrName>
                                        </p:attrNameLst>
                                      </p:cBhvr>
                                      <p:tavLst>
                                        <p:tav tm="0">
                                          <p:val>
                                            <p:strVal val="0-#ppt_h/2"/>
                                          </p:val>
                                        </p:tav>
                                        <p:tav tm="100000">
                                          <p:val>
                                            <p:strVal val="#ppt_y"/>
                                          </p:val>
                                        </p:tav>
                                      </p:tavLst>
                                    </p:anim>
                                  </p:childTnLst>
                                </p:cTn>
                              </p:par>
                            </p:childTnLst>
                          </p:cTn>
                        </p:par>
                        <p:par>
                          <p:cTn id="42" fill="hold">
                            <p:stCondLst>
                              <p:cond delay="2000"/>
                            </p:stCondLst>
                            <p:childTnLst>
                              <p:par>
                                <p:cTn id="43" presetID="22" presetClass="entr" presetSubtype="1" fill="hold" grpId="0" nodeType="after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up)">
                                      <p:cBhvr>
                                        <p:cTn id="45" dur="500"/>
                                        <p:tgtEl>
                                          <p:spTgt spid="26"/>
                                        </p:tgtEl>
                                      </p:cBhvr>
                                    </p:animEffect>
                                  </p:childTnLst>
                                </p:cTn>
                              </p:par>
                            </p:childTnLst>
                          </p:cTn>
                        </p:par>
                        <p:par>
                          <p:cTn id="46" fill="hold">
                            <p:stCondLst>
                              <p:cond delay="2500"/>
                            </p:stCondLst>
                            <p:childTnLst>
                              <p:par>
                                <p:cTn id="47" presetID="2" presetClass="entr" presetSubtype="1" decel="100000"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750" fill="hold"/>
                                        <p:tgtEl>
                                          <p:spTgt spid="15"/>
                                        </p:tgtEl>
                                        <p:attrNameLst>
                                          <p:attrName>ppt_x</p:attrName>
                                        </p:attrNameLst>
                                      </p:cBhvr>
                                      <p:tavLst>
                                        <p:tav tm="0">
                                          <p:val>
                                            <p:strVal val="#ppt_x"/>
                                          </p:val>
                                        </p:tav>
                                        <p:tav tm="100000">
                                          <p:val>
                                            <p:strVal val="#ppt_x"/>
                                          </p:val>
                                        </p:tav>
                                      </p:tavLst>
                                    </p:anim>
                                    <p:anim calcmode="lin" valueType="num">
                                      <p:cBhvr additive="base">
                                        <p:cTn id="54" dur="750" fill="hold"/>
                                        <p:tgtEl>
                                          <p:spTgt spid="15"/>
                                        </p:tgtEl>
                                        <p:attrNameLst>
                                          <p:attrName>ppt_y</p:attrName>
                                        </p:attrNameLst>
                                      </p:cBhvr>
                                      <p:tavLst>
                                        <p:tav tm="0">
                                          <p:val>
                                            <p:strVal val="0-#ppt_h/2"/>
                                          </p:val>
                                        </p:tav>
                                        <p:tav tm="100000">
                                          <p:val>
                                            <p:strVal val="#ppt_y"/>
                                          </p:val>
                                        </p:tav>
                                      </p:tavLst>
                                    </p:anim>
                                  </p:childTnLst>
                                </p:cTn>
                              </p:par>
                              <p:par>
                                <p:cTn id="55" presetID="2" presetClass="entr" presetSubtype="1" decel="10000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anim calcmode="lin" valueType="num">
                                      <p:cBhvr additive="base">
                                        <p:cTn id="57" dur="750" fill="hold"/>
                                        <p:tgtEl>
                                          <p:spTgt spid="32"/>
                                        </p:tgtEl>
                                        <p:attrNameLst>
                                          <p:attrName>ppt_x</p:attrName>
                                        </p:attrNameLst>
                                      </p:cBhvr>
                                      <p:tavLst>
                                        <p:tav tm="0">
                                          <p:val>
                                            <p:strVal val="#ppt_x"/>
                                          </p:val>
                                        </p:tav>
                                        <p:tav tm="100000">
                                          <p:val>
                                            <p:strVal val="#ppt_x"/>
                                          </p:val>
                                        </p:tav>
                                      </p:tavLst>
                                    </p:anim>
                                    <p:anim calcmode="lin" valueType="num">
                                      <p:cBhvr additive="base">
                                        <p:cTn id="58" dur="750" fill="hold"/>
                                        <p:tgtEl>
                                          <p:spTgt spid="32"/>
                                        </p:tgtEl>
                                        <p:attrNameLst>
                                          <p:attrName>ppt_y</p:attrName>
                                        </p:attrNameLst>
                                      </p:cBhvr>
                                      <p:tavLst>
                                        <p:tav tm="0">
                                          <p:val>
                                            <p:strVal val="0-#ppt_h/2"/>
                                          </p:val>
                                        </p:tav>
                                        <p:tav tm="100000">
                                          <p:val>
                                            <p:strVal val="#ppt_y"/>
                                          </p:val>
                                        </p:tav>
                                      </p:tavLst>
                                    </p:anim>
                                  </p:childTnLst>
                                </p:cTn>
                              </p:par>
                              <p:par>
                                <p:cTn id="59" presetID="2" presetClass="entr" presetSubtype="1" decel="10000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additive="base">
                                        <p:cTn id="61" dur="750" fill="hold"/>
                                        <p:tgtEl>
                                          <p:spTgt spid="37"/>
                                        </p:tgtEl>
                                        <p:attrNameLst>
                                          <p:attrName>ppt_x</p:attrName>
                                        </p:attrNameLst>
                                      </p:cBhvr>
                                      <p:tavLst>
                                        <p:tav tm="0">
                                          <p:val>
                                            <p:strVal val="#ppt_x"/>
                                          </p:val>
                                        </p:tav>
                                        <p:tav tm="100000">
                                          <p:val>
                                            <p:strVal val="#ppt_x"/>
                                          </p:val>
                                        </p:tav>
                                      </p:tavLst>
                                    </p:anim>
                                    <p:anim calcmode="lin" valueType="num">
                                      <p:cBhvr additive="base">
                                        <p:cTn id="62" dur="750" fill="hold"/>
                                        <p:tgtEl>
                                          <p:spTgt spid="37"/>
                                        </p:tgtEl>
                                        <p:attrNameLst>
                                          <p:attrName>ppt_y</p:attrName>
                                        </p:attrNameLst>
                                      </p:cBhvr>
                                      <p:tavLst>
                                        <p:tav tm="0">
                                          <p:val>
                                            <p:strVal val="0-#ppt_h/2"/>
                                          </p:val>
                                        </p:tav>
                                        <p:tav tm="100000">
                                          <p:val>
                                            <p:strVal val="#ppt_y"/>
                                          </p:val>
                                        </p:tav>
                                      </p:tavLst>
                                    </p:anim>
                                  </p:childTnLst>
                                </p:cTn>
                              </p:par>
                            </p:childTnLst>
                          </p:cTn>
                        </p:par>
                        <p:par>
                          <p:cTn id="63" fill="hold">
                            <p:stCondLst>
                              <p:cond delay="3250"/>
                            </p:stCondLst>
                            <p:childTnLst>
                              <p:par>
                                <p:cTn id="64" presetID="22" presetClass="entr" presetSubtype="1" fill="hold" grpId="0" nodeType="after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wipe(up)">
                                      <p:cBhvr>
                                        <p:cTn id="66" dur="500"/>
                                        <p:tgtEl>
                                          <p:spTgt spid="27"/>
                                        </p:tgtEl>
                                      </p:cBhvr>
                                    </p:animEffect>
                                  </p:childTnLst>
                                </p:cTn>
                              </p:par>
                            </p:childTnLst>
                          </p:cTn>
                        </p:par>
                        <p:par>
                          <p:cTn id="67" fill="hold">
                            <p:stCondLst>
                              <p:cond delay="3750"/>
                            </p:stCondLst>
                            <p:childTnLst>
                              <p:par>
                                <p:cTn id="68" presetID="2" presetClass="entr" presetSubtype="1" decel="100000" fill="hold" grpId="0" nodeType="afterEffect">
                                  <p:stCondLst>
                                    <p:cond delay="0"/>
                                  </p:stCondLst>
                                  <p:childTnLst>
                                    <p:set>
                                      <p:cBhvr>
                                        <p:cTn id="69" dur="1" fill="hold">
                                          <p:stCondLst>
                                            <p:cond delay="0"/>
                                          </p:stCondLst>
                                        </p:cTn>
                                        <p:tgtEl>
                                          <p:spTgt spid="16"/>
                                        </p:tgtEl>
                                        <p:attrNameLst>
                                          <p:attrName>style.visibility</p:attrName>
                                        </p:attrNameLst>
                                      </p:cBhvr>
                                      <p:to>
                                        <p:strVal val="visible"/>
                                      </p:to>
                                    </p:set>
                                    <p:anim calcmode="lin" valueType="num">
                                      <p:cBhvr additive="base">
                                        <p:cTn id="70" dur="750" fill="hold"/>
                                        <p:tgtEl>
                                          <p:spTgt spid="16"/>
                                        </p:tgtEl>
                                        <p:attrNameLst>
                                          <p:attrName>ppt_x</p:attrName>
                                        </p:attrNameLst>
                                      </p:cBhvr>
                                      <p:tavLst>
                                        <p:tav tm="0">
                                          <p:val>
                                            <p:strVal val="#ppt_x"/>
                                          </p:val>
                                        </p:tav>
                                        <p:tav tm="100000">
                                          <p:val>
                                            <p:strVal val="#ppt_x"/>
                                          </p:val>
                                        </p:tav>
                                      </p:tavLst>
                                    </p:anim>
                                    <p:anim calcmode="lin" valueType="num">
                                      <p:cBhvr additive="base">
                                        <p:cTn id="71" dur="750" fill="hold"/>
                                        <p:tgtEl>
                                          <p:spTgt spid="16"/>
                                        </p:tgtEl>
                                        <p:attrNameLst>
                                          <p:attrName>ppt_y</p:attrName>
                                        </p:attrNameLst>
                                      </p:cBhvr>
                                      <p:tavLst>
                                        <p:tav tm="0">
                                          <p:val>
                                            <p:strVal val="0-#ppt_h/2"/>
                                          </p:val>
                                        </p:tav>
                                        <p:tav tm="100000">
                                          <p:val>
                                            <p:strVal val="#ppt_y"/>
                                          </p:val>
                                        </p:tav>
                                      </p:tavLst>
                                    </p:anim>
                                  </p:childTnLst>
                                </p:cTn>
                              </p:par>
                              <p:par>
                                <p:cTn id="72" presetID="2" presetClass="entr" presetSubtype="1" decel="100000"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 calcmode="lin" valueType="num">
                                      <p:cBhvr additive="base">
                                        <p:cTn id="74" dur="750" fill="hold"/>
                                        <p:tgtEl>
                                          <p:spTgt spid="17"/>
                                        </p:tgtEl>
                                        <p:attrNameLst>
                                          <p:attrName>ppt_x</p:attrName>
                                        </p:attrNameLst>
                                      </p:cBhvr>
                                      <p:tavLst>
                                        <p:tav tm="0">
                                          <p:val>
                                            <p:strVal val="#ppt_x"/>
                                          </p:val>
                                        </p:tav>
                                        <p:tav tm="100000">
                                          <p:val>
                                            <p:strVal val="#ppt_x"/>
                                          </p:val>
                                        </p:tav>
                                      </p:tavLst>
                                    </p:anim>
                                    <p:anim calcmode="lin" valueType="num">
                                      <p:cBhvr additive="base">
                                        <p:cTn id="75" dur="750" fill="hold"/>
                                        <p:tgtEl>
                                          <p:spTgt spid="17"/>
                                        </p:tgtEl>
                                        <p:attrNameLst>
                                          <p:attrName>ppt_y</p:attrName>
                                        </p:attrNameLst>
                                      </p:cBhvr>
                                      <p:tavLst>
                                        <p:tav tm="0">
                                          <p:val>
                                            <p:strVal val="0-#ppt_h/2"/>
                                          </p:val>
                                        </p:tav>
                                        <p:tav tm="100000">
                                          <p:val>
                                            <p:strVal val="#ppt_y"/>
                                          </p:val>
                                        </p:tav>
                                      </p:tavLst>
                                    </p:anim>
                                  </p:childTnLst>
                                </p:cTn>
                              </p:par>
                              <p:par>
                                <p:cTn id="76" presetID="2" presetClass="entr" presetSubtype="1" decel="100000" fill="hold" grpId="0" nodeType="withEffect">
                                  <p:stCondLst>
                                    <p:cond delay="0"/>
                                  </p:stCondLst>
                                  <p:childTnLst>
                                    <p:set>
                                      <p:cBhvr>
                                        <p:cTn id="77" dur="1" fill="hold">
                                          <p:stCondLst>
                                            <p:cond delay="0"/>
                                          </p:stCondLst>
                                        </p:cTn>
                                        <p:tgtEl>
                                          <p:spTgt spid="33"/>
                                        </p:tgtEl>
                                        <p:attrNameLst>
                                          <p:attrName>style.visibility</p:attrName>
                                        </p:attrNameLst>
                                      </p:cBhvr>
                                      <p:to>
                                        <p:strVal val="visible"/>
                                      </p:to>
                                    </p:set>
                                    <p:anim calcmode="lin" valueType="num">
                                      <p:cBhvr additive="base">
                                        <p:cTn id="78" dur="750" fill="hold"/>
                                        <p:tgtEl>
                                          <p:spTgt spid="33"/>
                                        </p:tgtEl>
                                        <p:attrNameLst>
                                          <p:attrName>ppt_x</p:attrName>
                                        </p:attrNameLst>
                                      </p:cBhvr>
                                      <p:tavLst>
                                        <p:tav tm="0">
                                          <p:val>
                                            <p:strVal val="#ppt_x"/>
                                          </p:val>
                                        </p:tav>
                                        <p:tav tm="100000">
                                          <p:val>
                                            <p:strVal val="#ppt_x"/>
                                          </p:val>
                                        </p:tav>
                                      </p:tavLst>
                                    </p:anim>
                                    <p:anim calcmode="lin" valueType="num">
                                      <p:cBhvr additive="base">
                                        <p:cTn id="79" dur="750" fill="hold"/>
                                        <p:tgtEl>
                                          <p:spTgt spid="33"/>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38"/>
                                        </p:tgtEl>
                                        <p:attrNameLst>
                                          <p:attrName>style.visibility</p:attrName>
                                        </p:attrNameLst>
                                      </p:cBhvr>
                                      <p:to>
                                        <p:strVal val="visible"/>
                                      </p:to>
                                    </p:set>
                                    <p:anim calcmode="lin" valueType="num">
                                      <p:cBhvr additive="base">
                                        <p:cTn id="82" dur="750" fill="hold"/>
                                        <p:tgtEl>
                                          <p:spTgt spid="38"/>
                                        </p:tgtEl>
                                        <p:attrNameLst>
                                          <p:attrName>ppt_x</p:attrName>
                                        </p:attrNameLst>
                                      </p:cBhvr>
                                      <p:tavLst>
                                        <p:tav tm="0">
                                          <p:val>
                                            <p:strVal val="#ppt_x"/>
                                          </p:val>
                                        </p:tav>
                                        <p:tav tm="100000">
                                          <p:val>
                                            <p:strVal val="#ppt_x"/>
                                          </p:val>
                                        </p:tav>
                                      </p:tavLst>
                                    </p:anim>
                                    <p:anim calcmode="lin" valueType="num">
                                      <p:cBhvr additive="base">
                                        <p:cTn id="83" dur="750" fill="hold"/>
                                        <p:tgtEl>
                                          <p:spTgt spid="38"/>
                                        </p:tgtEl>
                                        <p:attrNameLst>
                                          <p:attrName>ppt_y</p:attrName>
                                        </p:attrNameLst>
                                      </p:cBhvr>
                                      <p:tavLst>
                                        <p:tav tm="0">
                                          <p:val>
                                            <p:strVal val="0-#ppt_h/2"/>
                                          </p:val>
                                        </p:tav>
                                        <p:tav tm="100000">
                                          <p:val>
                                            <p:strVal val="#ppt_y"/>
                                          </p:val>
                                        </p:tav>
                                      </p:tavLst>
                                    </p:anim>
                                  </p:childTnLst>
                                </p:cTn>
                              </p:par>
                            </p:childTnLst>
                          </p:cTn>
                        </p:par>
                        <p:par>
                          <p:cTn id="84" fill="hold">
                            <p:stCondLst>
                              <p:cond delay="4500"/>
                            </p:stCondLst>
                            <p:childTnLst>
                              <p:par>
                                <p:cTn id="85" presetID="22" presetClass="entr" presetSubtype="1" fill="hold" grpId="0" nodeType="after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wipe(up)">
                                      <p:cBhvr>
                                        <p:cTn id="87" dur="500"/>
                                        <p:tgtEl>
                                          <p:spTgt spid="29"/>
                                        </p:tgtEl>
                                      </p:cBhvr>
                                    </p:animEffect>
                                  </p:childTnLst>
                                </p:cTn>
                              </p:par>
                            </p:childTnLst>
                          </p:cTn>
                        </p:par>
                        <p:par>
                          <p:cTn id="88" fill="hold">
                            <p:stCondLst>
                              <p:cond delay="5000"/>
                            </p:stCondLst>
                            <p:childTnLst>
                              <p:par>
                                <p:cTn id="89" presetID="2" presetClass="entr" presetSubtype="1" decel="100000" fill="hold" grpId="0" nodeType="after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750" fill="hold"/>
                                        <p:tgtEl>
                                          <p:spTgt spid="18"/>
                                        </p:tgtEl>
                                        <p:attrNameLst>
                                          <p:attrName>ppt_x</p:attrName>
                                        </p:attrNameLst>
                                      </p:cBhvr>
                                      <p:tavLst>
                                        <p:tav tm="0">
                                          <p:val>
                                            <p:strVal val="#ppt_x"/>
                                          </p:val>
                                        </p:tav>
                                        <p:tav tm="100000">
                                          <p:val>
                                            <p:strVal val="#ppt_x"/>
                                          </p:val>
                                        </p:tav>
                                      </p:tavLst>
                                    </p:anim>
                                    <p:anim calcmode="lin" valueType="num">
                                      <p:cBhvr additive="base">
                                        <p:cTn id="92" dur="750" fill="hold"/>
                                        <p:tgtEl>
                                          <p:spTgt spid="18"/>
                                        </p:tgtEl>
                                        <p:attrNameLst>
                                          <p:attrName>ppt_y</p:attrName>
                                        </p:attrNameLst>
                                      </p:cBhvr>
                                      <p:tavLst>
                                        <p:tav tm="0">
                                          <p:val>
                                            <p:strVal val="0-#ppt_h/2"/>
                                          </p:val>
                                        </p:tav>
                                        <p:tav tm="100000">
                                          <p:val>
                                            <p:strVal val="#ppt_y"/>
                                          </p:val>
                                        </p:tav>
                                      </p:tavLst>
                                    </p:anim>
                                  </p:childTnLst>
                                </p:cTn>
                              </p:par>
                              <p:par>
                                <p:cTn id="93" presetID="2" presetClass="entr" presetSubtype="1" decel="100000" fill="hold" grpId="0" nodeType="withEffect">
                                  <p:stCondLst>
                                    <p:cond delay="0"/>
                                  </p:stCondLst>
                                  <p:childTnLst>
                                    <p:set>
                                      <p:cBhvr>
                                        <p:cTn id="94" dur="1" fill="hold">
                                          <p:stCondLst>
                                            <p:cond delay="0"/>
                                          </p:stCondLst>
                                        </p:cTn>
                                        <p:tgtEl>
                                          <p:spTgt spid="19"/>
                                        </p:tgtEl>
                                        <p:attrNameLst>
                                          <p:attrName>style.visibility</p:attrName>
                                        </p:attrNameLst>
                                      </p:cBhvr>
                                      <p:to>
                                        <p:strVal val="visible"/>
                                      </p:to>
                                    </p:set>
                                    <p:anim calcmode="lin" valueType="num">
                                      <p:cBhvr additive="base">
                                        <p:cTn id="95" dur="750" fill="hold"/>
                                        <p:tgtEl>
                                          <p:spTgt spid="19"/>
                                        </p:tgtEl>
                                        <p:attrNameLst>
                                          <p:attrName>ppt_x</p:attrName>
                                        </p:attrNameLst>
                                      </p:cBhvr>
                                      <p:tavLst>
                                        <p:tav tm="0">
                                          <p:val>
                                            <p:strVal val="#ppt_x"/>
                                          </p:val>
                                        </p:tav>
                                        <p:tav tm="100000">
                                          <p:val>
                                            <p:strVal val="#ppt_x"/>
                                          </p:val>
                                        </p:tav>
                                      </p:tavLst>
                                    </p:anim>
                                    <p:anim calcmode="lin" valueType="num">
                                      <p:cBhvr additive="base">
                                        <p:cTn id="96" dur="750" fill="hold"/>
                                        <p:tgtEl>
                                          <p:spTgt spid="19"/>
                                        </p:tgtEl>
                                        <p:attrNameLst>
                                          <p:attrName>ppt_y</p:attrName>
                                        </p:attrNameLst>
                                      </p:cBhvr>
                                      <p:tavLst>
                                        <p:tav tm="0">
                                          <p:val>
                                            <p:strVal val="0-#ppt_h/2"/>
                                          </p:val>
                                        </p:tav>
                                        <p:tav tm="100000">
                                          <p:val>
                                            <p:strVal val="#ppt_y"/>
                                          </p:val>
                                        </p:tav>
                                      </p:tavLst>
                                    </p:anim>
                                  </p:childTnLst>
                                </p:cTn>
                              </p:par>
                              <p:par>
                                <p:cTn id="97" presetID="2" presetClass="entr" presetSubtype="1" decel="100000" fill="hold" grpId="0" nodeType="withEffect">
                                  <p:stCondLst>
                                    <p:cond delay="0"/>
                                  </p:stCondLst>
                                  <p:childTnLst>
                                    <p:set>
                                      <p:cBhvr>
                                        <p:cTn id="98" dur="1" fill="hold">
                                          <p:stCondLst>
                                            <p:cond delay="0"/>
                                          </p:stCondLst>
                                        </p:cTn>
                                        <p:tgtEl>
                                          <p:spTgt spid="34"/>
                                        </p:tgtEl>
                                        <p:attrNameLst>
                                          <p:attrName>style.visibility</p:attrName>
                                        </p:attrNameLst>
                                      </p:cBhvr>
                                      <p:to>
                                        <p:strVal val="visible"/>
                                      </p:to>
                                    </p:set>
                                    <p:anim calcmode="lin" valueType="num">
                                      <p:cBhvr additive="base">
                                        <p:cTn id="99" dur="750" fill="hold"/>
                                        <p:tgtEl>
                                          <p:spTgt spid="34"/>
                                        </p:tgtEl>
                                        <p:attrNameLst>
                                          <p:attrName>ppt_x</p:attrName>
                                        </p:attrNameLst>
                                      </p:cBhvr>
                                      <p:tavLst>
                                        <p:tav tm="0">
                                          <p:val>
                                            <p:strVal val="#ppt_x"/>
                                          </p:val>
                                        </p:tav>
                                        <p:tav tm="100000">
                                          <p:val>
                                            <p:strVal val="#ppt_x"/>
                                          </p:val>
                                        </p:tav>
                                      </p:tavLst>
                                    </p:anim>
                                    <p:anim calcmode="lin" valueType="num">
                                      <p:cBhvr additive="base">
                                        <p:cTn id="100" dur="750" fill="hold"/>
                                        <p:tgtEl>
                                          <p:spTgt spid="34"/>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0"/>
                                  </p:stCondLst>
                                  <p:childTnLst>
                                    <p:set>
                                      <p:cBhvr>
                                        <p:cTn id="102" dur="1" fill="hold">
                                          <p:stCondLst>
                                            <p:cond delay="0"/>
                                          </p:stCondLst>
                                        </p:cTn>
                                        <p:tgtEl>
                                          <p:spTgt spid="39"/>
                                        </p:tgtEl>
                                        <p:attrNameLst>
                                          <p:attrName>style.visibility</p:attrName>
                                        </p:attrNameLst>
                                      </p:cBhvr>
                                      <p:to>
                                        <p:strVal val="visible"/>
                                      </p:to>
                                    </p:set>
                                    <p:anim calcmode="lin" valueType="num">
                                      <p:cBhvr additive="base">
                                        <p:cTn id="103" dur="750" fill="hold"/>
                                        <p:tgtEl>
                                          <p:spTgt spid="39"/>
                                        </p:tgtEl>
                                        <p:attrNameLst>
                                          <p:attrName>ppt_x</p:attrName>
                                        </p:attrNameLst>
                                      </p:cBhvr>
                                      <p:tavLst>
                                        <p:tav tm="0">
                                          <p:val>
                                            <p:strVal val="#ppt_x"/>
                                          </p:val>
                                        </p:tav>
                                        <p:tav tm="100000">
                                          <p:val>
                                            <p:strVal val="#ppt_x"/>
                                          </p:val>
                                        </p:tav>
                                      </p:tavLst>
                                    </p:anim>
                                    <p:anim calcmode="lin" valueType="num">
                                      <p:cBhvr additive="base">
                                        <p:cTn id="104" dur="750" fill="hold"/>
                                        <p:tgtEl>
                                          <p:spTgt spid="39"/>
                                        </p:tgtEl>
                                        <p:attrNameLst>
                                          <p:attrName>ppt_y</p:attrName>
                                        </p:attrNameLst>
                                      </p:cBhvr>
                                      <p:tavLst>
                                        <p:tav tm="0">
                                          <p:val>
                                            <p:strVal val="0-#ppt_h/2"/>
                                          </p:val>
                                        </p:tav>
                                        <p:tav tm="100000">
                                          <p:val>
                                            <p:strVal val="#ppt_y"/>
                                          </p:val>
                                        </p:tav>
                                      </p:tavLst>
                                    </p:anim>
                                  </p:childTnLst>
                                </p:cTn>
                              </p:par>
                            </p:childTnLst>
                          </p:cTn>
                        </p:par>
                        <p:par>
                          <p:cTn id="105" fill="hold">
                            <p:stCondLst>
                              <p:cond delay="5750"/>
                            </p:stCondLst>
                            <p:childTnLst>
                              <p:par>
                                <p:cTn id="106" presetID="22" presetClass="entr" presetSubtype="1" fill="hold" grpId="0" nodeType="afterEffect">
                                  <p:stCondLst>
                                    <p:cond delay="0"/>
                                  </p:stCondLst>
                                  <p:childTnLst>
                                    <p:set>
                                      <p:cBhvr>
                                        <p:cTn id="107" dur="1" fill="hold">
                                          <p:stCondLst>
                                            <p:cond delay="0"/>
                                          </p:stCondLst>
                                        </p:cTn>
                                        <p:tgtEl>
                                          <p:spTgt spid="30"/>
                                        </p:tgtEl>
                                        <p:attrNameLst>
                                          <p:attrName>style.visibility</p:attrName>
                                        </p:attrNameLst>
                                      </p:cBhvr>
                                      <p:to>
                                        <p:strVal val="visible"/>
                                      </p:to>
                                    </p:set>
                                    <p:animEffect transition="in" filter="wipe(up)">
                                      <p:cBhvr>
                                        <p:cTn id="10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p:bldP spid="21" grpId="0"/>
      <p:bldP spid="26" grpId="0"/>
      <p:bldP spid="27" grpId="0"/>
      <p:bldP spid="29" grpId="0"/>
      <p:bldP spid="30" grpId="0"/>
      <p:bldP spid="31" grpId="0"/>
      <p:bldP spid="32" grpId="0"/>
      <p:bldP spid="33" grpId="0"/>
      <p:bldP spid="34" grpId="0"/>
      <p:bldP spid="35" grpId="0"/>
      <p:bldP spid="36" grpId="0"/>
      <p:bldP spid="37" grpId="0"/>
      <p:bldP spid="38" grpId="0"/>
      <p:bldP spid="3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Excel Graph 1</a:t>
            </a:r>
            <a:endParaRPr kumimoji="1" lang="ja-JP" altLang="en-US" dirty="0"/>
          </a:p>
        </p:txBody>
      </p:sp>
      <p:sp>
        <p:nvSpPr>
          <p:cNvPr id="3" name="フッター プレースホルダー 2"/>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77</a:t>
            </a:fld>
            <a:endParaRPr lang="en-US" dirty="0"/>
          </a:p>
        </p:txBody>
      </p:sp>
      <p:graphicFrame>
        <p:nvGraphicFramePr>
          <p:cNvPr id="7" name="グラフ 6"/>
          <p:cNvGraphicFramePr/>
          <p:nvPr>
            <p:extLst>
              <p:ext uri="{D42A27DB-BD31-4B8C-83A1-F6EECF244321}">
                <p14:modId xmlns:p14="http://schemas.microsoft.com/office/powerpoint/2010/main" val="965025689"/>
              </p:ext>
            </p:extLst>
          </p:nvPr>
        </p:nvGraphicFramePr>
        <p:xfrm>
          <a:off x="972457" y="2061030"/>
          <a:ext cx="16444686" cy="5287092"/>
        </p:xfrm>
        <a:graphic>
          <a:graphicData uri="http://schemas.openxmlformats.org/drawingml/2006/chart">
            <c:chart xmlns:c="http://schemas.openxmlformats.org/drawingml/2006/chart" xmlns:r="http://schemas.openxmlformats.org/officeDocument/2006/relationships" r:id="rId2"/>
          </a:graphicData>
        </a:graphic>
      </p:graphicFrame>
      <p:sp>
        <p:nvSpPr>
          <p:cNvPr id="9" name="テキスト プレースホルダー 13"/>
          <p:cNvSpPr txBox="1">
            <a:spLocks/>
          </p:cNvSpPr>
          <p:nvPr/>
        </p:nvSpPr>
        <p:spPr>
          <a:xfrm>
            <a:off x="2390776" y="7878481"/>
            <a:ext cx="13506449" cy="1721574"/>
          </a:xfrm>
          <a:prstGeom prst="rect">
            <a:avLst/>
          </a:prstGeom>
        </p:spPr>
        <p:txBody>
          <a:bodyPr/>
          <a:lst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kumimoji="1" lang="en-US" altLang="ja-JP" sz="2000" dirty="0"/>
              <a:t>At qui </a:t>
            </a:r>
            <a:r>
              <a:rPr kumimoji="1" lang="en-US" altLang="ja-JP" sz="2000" dirty="0" err="1"/>
              <a:t>zril</a:t>
            </a:r>
            <a:r>
              <a:rPr kumimoji="1" lang="en-US" altLang="ja-JP" sz="2000" dirty="0"/>
              <a:t> </a:t>
            </a:r>
            <a:r>
              <a:rPr kumimoji="1" lang="en-US" altLang="ja-JP" sz="2000" dirty="0" err="1"/>
              <a:t>phaedrum</a:t>
            </a:r>
            <a:r>
              <a:rPr kumimoji="1" lang="en-US" altLang="ja-JP" sz="2000" dirty="0"/>
              <a:t> </a:t>
            </a:r>
            <a:r>
              <a:rPr kumimoji="1" lang="en-US" altLang="ja-JP" sz="2000" dirty="0" err="1"/>
              <a:t>vituperatoribus</a:t>
            </a:r>
            <a:r>
              <a:rPr kumimoji="1" lang="en-US" altLang="ja-JP" sz="2000" dirty="0"/>
              <a:t>, </a:t>
            </a:r>
            <a:r>
              <a:rPr kumimoji="1" lang="en-US" altLang="ja-JP" sz="2000" dirty="0" err="1"/>
              <a:t>clita</a:t>
            </a:r>
            <a:r>
              <a:rPr kumimoji="1" lang="en-US" altLang="ja-JP" sz="2000" dirty="0"/>
              <a:t> </a:t>
            </a:r>
            <a:r>
              <a:rPr kumimoji="1" lang="en-US" altLang="ja-JP" sz="2000" dirty="0" err="1"/>
              <a:t>scriptorem</a:t>
            </a:r>
            <a:r>
              <a:rPr kumimoji="1" lang="en-US" altLang="ja-JP" sz="2000" dirty="0"/>
              <a:t> id mea. </a:t>
            </a:r>
            <a:r>
              <a:rPr kumimoji="1" lang="en-US" altLang="ja-JP" sz="2000" dirty="0" err="1"/>
              <a:t>Adhuc</a:t>
            </a:r>
            <a:r>
              <a:rPr kumimoji="1" lang="en-US" altLang="ja-JP" sz="2000" dirty="0"/>
              <a:t> </a:t>
            </a:r>
            <a:r>
              <a:rPr kumimoji="1" lang="en-US" altLang="ja-JP" sz="2000" dirty="0" err="1"/>
              <a:t>laudem</a:t>
            </a:r>
            <a:r>
              <a:rPr kumimoji="1" lang="en-US" altLang="ja-JP" sz="2000" dirty="0"/>
              <a:t> </a:t>
            </a:r>
            <a:r>
              <a:rPr kumimoji="1" lang="en-US" altLang="ja-JP" sz="2000" dirty="0" err="1"/>
              <a:t>soluta</a:t>
            </a:r>
            <a:r>
              <a:rPr kumimoji="1" lang="en-US" altLang="ja-JP" sz="2000" dirty="0"/>
              <a:t> </a:t>
            </a:r>
            <a:r>
              <a:rPr kumimoji="1" lang="en-US" altLang="ja-JP" sz="2000" dirty="0" err="1"/>
              <a:t>vix</a:t>
            </a:r>
            <a:r>
              <a:rPr kumimoji="1" lang="en-US" altLang="ja-JP" sz="2000" dirty="0"/>
              <a:t> in, </a:t>
            </a:r>
            <a:r>
              <a:rPr kumimoji="1" lang="en-US" altLang="ja-JP" sz="2000" dirty="0" err="1"/>
              <a:t>usu</a:t>
            </a:r>
            <a:r>
              <a:rPr kumimoji="1" lang="en-US" altLang="ja-JP" sz="2000" dirty="0"/>
              <a:t> in </a:t>
            </a:r>
            <a:r>
              <a:rPr kumimoji="1" lang="en-US" altLang="ja-JP" sz="2000" dirty="0" err="1"/>
              <a:t>prodesset</a:t>
            </a:r>
            <a:r>
              <a:rPr kumimoji="1" lang="en-US" altLang="ja-JP" sz="2000" dirty="0"/>
              <a:t> </a:t>
            </a:r>
            <a:r>
              <a:rPr kumimoji="1" lang="en-US" altLang="ja-JP" sz="2000" dirty="0" err="1"/>
              <a:t>philosophia</a:t>
            </a:r>
            <a:r>
              <a:rPr kumimoji="1" lang="en-US" altLang="ja-JP" sz="2000" dirty="0"/>
              <a:t>. In oblique </a:t>
            </a:r>
            <a:r>
              <a:rPr kumimoji="1" lang="en-US" altLang="ja-JP" sz="2000" dirty="0" err="1"/>
              <a:t>dolorem</a:t>
            </a:r>
            <a:r>
              <a:rPr kumimoji="1" lang="en-US" altLang="ja-JP" sz="2000" dirty="0"/>
              <a:t> </a:t>
            </a:r>
            <a:r>
              <a:rPr kumimoji="1" lang="en-US" altLang="ja-JP" sz="2000" dirty="0" err="1"/>
              <a:t>mei</a:t>
            </a:r>
            <a:r>
              <a:rPr kumimoji="1" lang="en-US" altLang="ja-JP" sz="2000" dirty="0"/>
              <a:t>. Est </a:t>
            </a:r>
            <a:r>
              <a:rPr kumimoji="1" lang="en-US" altLang="ja-JP" sz="2000" dirty="0" err="1"/>
              <a:t>commodo</a:t>
            </a:r>
            <a:r>
              <a:rPr kumimoji="1" lang="en-US" altLang="ja-JP" sz="2000" dirty="0"/>
              <a:t> </a:t>
            </a:r>
            <a:r>
              <a:rPr kumimoji="1" lang="en-US" altLang="ja-JP" sz="2000" dirty="0" err="1"/>
              <a:t>ullamcorper</a:t>
            </a:r>
            <a:r>
              <a:rPr kumimoji="1" lang="en-US" altLang="ja-JP" sz="2000" dirty="0"/>
              <a:t> ne, </a:t>
            </a:r>
            <a:r>
              <a:rPr kumimoji="1" lang="en-US" altLang="ja-JP" sz="2000" dirty="0" err="1"/>
              <a:t>idque</a:t>
            </a:r>
            <a:r>
              <a:rPr kumimoji="1" lang="en-US" altLang="ja-JP" sz="2000" dirty="0"/>
              <a:t> </a:t>
            </a:r>
            <a:r>
              <a:rPr kumimoji="1" lang="en-US" altLang="ja-JP" sz="2000" dirty="0" err="1"/>
              <a:t>decore</a:t>
            </a:r>
            <a:r>
              <a:rPr kumimoji="1" lang="en-US" altLang="ja-JP" sz="2000" dirty="0"/>
              <a:t> </a:t>
            </a:r>
            <a:r>
              <a:rPr kumimoji="1" lang="en-US" altLang="ja-JP" sz="2000" dirty="0" err="1"/>
              <a:t>utroque</a:t>
            </a:r>
            <a:r>
              <a:rPr kumimoji="1" lang="en-US" altLang="ja-JP" sz="2000" dirty="0"/>
              <a:t> per ex, at </a:t>
            </a:r>
            <a:r>
              <a:rPr kumimoji="1" lang="en-US" altLang="ja-JP" sz="2000" dirty="0" err="1"/>
              <a:t>nam</a:t>
            </a:r>
            <a:r>
              <a:rPr kumimoji="1" lang="en-US" altLang="ja-JP" sz="2000" dirty="0"/>
              <a:t> </a:t>
            </a:r>
            <a:r>
              <a:rPr kumimoji="1" lang="en-US" altLang="ja-JP" sz="2000" dirty="0" err="1"/>
              <a:t>illum</a:t>
            </a:r>
            <a:r>
              <a:rPr kumimoji="1" lang="en-US" altLang="ja-JP" sz="2000" dirty="0"/>
              <a:t> </a:t>
            </a:r>
            <a:r>
              <a:rPr kumimoji="1" lang="en-US" altLang="ja-JP" sz="2000" dirty="0" err="1"/>
              <a:t>summo</a:t>
            </a:r>
            <a:r>
              <a:rPr kumimoji="1" lang="en-US" altLang="ja-JP" sz="2000" dirty="0"/>
              <a:t> </a:t>
            </a:r>
            <a:r>
              <a:rPr kumimoji="1" lang="en-US" altLang="ja-JP" sz="2000" dirty="0" err="1"/>
              <a:t>doctus</a:t>
            </a:r>
            <a:r>
              <a:rPr kumimoji="1" lang="en-US" altLang="ja-JP" sz="2000" dirty="0"/>
              <a:t>.</a:t>
            </a:r>
            <a:endParaRPr kumimoji="1" lang="ja-JP" altLang="en-US" sz="2000" dirty="0"/>
          </a:p>
        </p:txBody>
      </p:sp>
    </p:spTree>
    <p:extLst>
      <p:ext uri="{BB962C8B-B14F-4D97-AF65-F5344CB8AC3E}">
        <p14:creationId xmlns:p14="http://schemas.microsoft.com/office/powerpoint/2010/main" val="3233981138"/>
      </p:ext>
    </p:extLst>
  </p:cSld>
  <p:clrMapOvr>
    <a:masterClrMapping/>
  </p:clrMapOvr>
  <mc:AlternateContent xmlns:mc="http://schemas.openxmlformats.org/markup-compatibility/2006" xmlns:p14="http://schemas.microsoft.com/office/powerpoint/2010/main">
    <mc:Choice Requires="p14">
      <p:transition spd="slow" p14:dur="800" advTm="5585">
        <p14:flythrough/>
      </p:transition>
    </mc:Choice>
    <mc:Fallback xmlns="">
      <p:transition spd="slow" advTm="558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animEffect transition="in" filter="wipe(left)">
                                      <p:cBhvr>
                                        <p:cTn id="7" dur="750"/>
                                        <p:tgtEl>
                                          <p:spTgt spid="7">
                                            <p:graphicEl>
                                              <a:chart seriesIdx="-3" categoryIdx="-3" bldStep="gridLegend"/>
                                            </p:graphicEl>
                                          </p:spTgt>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7">
                                            <p:graphicEl>
                                              <a:chart seriesIdx="0" categoryIdx="-4" bldStep="series"/>
                                            </p:graphicEl>
                                          </p:spTgt>
                                        </p:tgtEl>
                                        <p:attrNameLst>
                                          <p:attrName>style.visibility</p:attrName>
                                        </p:attrNameLst>
                                      </p:cBhvr>
                                      <p:to>
                                        <p:strVal val="visible"/>
                                      </p:to>
                                    </p:set>
                                    <p:animEffect transition="in" filter="wipe(left)">
                                      <p:cBhvr>
                                        <p:cTn id="11" dur="750"/>
                                        <p:tgtEl>
                                          <p:spTgt spid="7">
                                            <p:graphicEl>
                                              <a:chart seriesIdx="0" categoryIdx="-4" bldStep="series"/>
                                            </p:graphicEl>
                                          </p:spTgt>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7">
                                            <p:graphicEl>
                                              <a:chart seriesIdx="1" categoryIdx="-4" bldStep="series"/>
                                            </p:graphicEl>
                                          </p:spTgt>
                                        </p:tgtEl>
                                        <p:attrNameLst>
                                          <p:attrName>style.visibility</p:attrName>
                                        </p:attrNameLst>
                                      </p:cBhvr>
                                      <p:to>
                                        <p:strVal val="visible"/>
                                      </p:to>
                                    </p:set>
                                    <p:animEffect transition="in" filter="wipe(left)">
                                      <p:cBhvr>
                                        <p:cTn id="15" dur="750"/>
                                        <p:tgtEl>
                                          <p:spTgt spid="7">
                                            <p:graphicEl>
                                              <a:chart seriesIdx="1" categoryIdx="-4" bldStep="series"/>
                                            </p:graphicEl>
                                          </p:spTgt>
                                        </p:tgtEl>
                                      </p:cBhvr>
                                    </p:animEffect>
                                  </p:childTnLst>
                                </p:cTn>
                              </p:par>
                            </p:childTnLst>
                          </p:cTn>
                        </p:par>
                        <p:par>
                          <p:cTn id="16" fill="hold">
                            <p:stCondLst>
                              <p:cond delay="2250"/>
                            </p:stCondLst>
                            <p:childTnLst>
                              <p:par>
                                <p:cTn id="17" presetID="22" presetClass="entr" presetSubtype="8" fill="hold" grpId="0" nodeType="afterEffect">
                                  <p:stCondLst>
                                    <p:cond delay="0"/>
                                  </p:stCondLst>
                                  <p:childTnLst>
                                    <p:set>
                                      <p:cBhvr>
                                        <p:cTn id="18" dur="1" fill="hold">
                                          <p:stCondLst>
                                            <p:cond delay="0"/>
                                          </p:stCondLst>
                                        </p:cTn>
                                        <p:tgtEl>
                                          <p:spTgt spid="7">
                                            <p:graphicEl>
                                              <a:chart seriesIdx="2" categoryIdx="-4" bldStep="series"/>
                                            </p:graphicEl>
                                          </p:spTgt>
                                        </p:tgtEl>
                                        <p:attrNameLst>
                                          <p:attrName>style.visibility</p:attrName>
                                        </p:attrNameLst>
                                      </p:cBhvr>
                                      <p:to>
                                        <p:strVal val="visible"/>
                                      </p:to>
                                    </p:set>
                                    <p:animEffect transition="in" filter="wipe(left)">
                                      <p:cBhvr>
                                        <p:cTn id="19" dur="750"/>
                                        <p:tgtEl>
                                          <p:spTgt spid="7">
                                            <p:graphicEl>
                                              <a:chart seriesIdx="2" categoryIdx="-4" bldStep="series"/>
                                            </p:graphicEl>
                                          </p:spTgt>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Chart bld="series"/>
        </p:bldSub>
      </p:bldGraphic>
      <p:bldP spid="9"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Excel Graph 2</a:t>
            </a:r>
            <a:endParaRPr kumimoji="1" lang="ja-JP" altLang="en-US" dirty="0"/>
          </a:p>
        </p:txBody>
      </p:sp>
      <p:sp>
        <p:nvSpPr>
          <p:cNvPr id="3" name="フッター プレースホルダー 2"/>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78</a:t>
            </a:fld>
            <a:endParaRPr lang="en-US" dirty="0"/>
          </a:p>
        </p:txBody>
      </p:sp>
      <p:graphicFrame>
        <p:nvGraphicFramePr>
          <p:cNvPr id="7" name="グラフ 6"/>
          <p:cNvGraphicFramePr/>
          <p:nvPr>
            <p:extLst>
              <p:ext uri="{D42A27DB-BD31-4B8C-83A1-F6EECF244321}">
                <p14:modId xmlns:p14="http://schemas.microsoft.com/office/powerpoint/2010/main" val="3195518947"/>
              </p:ext>
            </p:extLst>
          </p:nvPr>
        </p:nvGraphicFramePr>
        <p:xfrm>
          <a:off x="972457" y="2394857"/>
          <a:ext cx="10537372" cy="6812290"/>
        </p:xfrm>
        <a:graphic>
          <a:graphicData uri="http://schemas.openxmlformats.org/drawingml/2006/chart">
            <c:chart xmlns:c="http://schemas.openxmlformats.org/drawingml/2006/chart" xmlns:r="http://schemas.openxmlformats.org/officeDocument/2006/relationships" r:id="rId2"/>
          </a:graphicData>
        </a:graphic>
      </p:graphicFrame>
      <p:sp>
        <p:nvSpPr>
          <p:cNvPr id="8" name="テキスト プレースホルダー 12"/>
          <p:cNvSpPr txBox="1">
            <a:spLocks/>
          </p:cNvSpPr>
          <p:nvPr/>
        </p:nvSpPr>
        <p:spPr>
          <a:xfrm>
            <a:off x="11627446" y="4674136"/>
            <a:ext cx="5601011" cy="4533012"/>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342900" indent="-342900">
              <a:buFont typeface="Wingdings" panose="05000000000000000000" pitchFamily="2" charset="2"/>
              <a:buChar char="n"/>
            </a:pPr>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 an has </a:t>
            </a:r>
            <a:r>
              <a:rPr kumimoji="1" lang="en-US" altLang="ja-JP" dirty="0" err="1"/>
              <a:t>iusto</a:t>
            </a:r>
            <a:r>
              <a:rPr kumimoji="1" lang="en-US" altLang="ja-JP" dirty="0"/>
              <a:t> </a:t>
            </a:r>
            <a:r>
              <a:rPr kumimoji="1" lang="en-US" altLang="ja-JP" dirty="0" err="1"/>
              <a:t>aliquip</a:t>
            </a:r>
            <a:r>
              <a:rPr kumimoji="1" lang="en-US" altLang="ja-JP" dirty="0"/>
              <a:t> </a:t>
            </a:r>
            <a:r>
              <a:rPr kumimoji="1" lang="en-US" altLang="ja-JP" dirty="0" err="1"/>
              <a:t>moderatius</a:t>
            </a:r>
            <a:r>
              <a:rPr kumimoji="1" lang="en-US" altLang="ja-JP" dirty="0"/>
              <a:t>.</a:t>
            </a:r>
          </a:p>
          <a:p>
            <a:pPr marL="342900" indent="-342900">
              <a:buFont typeface="Wingdings" panose="05000000000000000000" pitchFamily="2" charset="2"/>
              <a:buChar char="n"/>
            </a:pPr>
            <a:r>
              <a:rPr kumimoji="1" lang="en-US" altLang="ja-JP" dirty="0"/>
              <a:t>An vis </a:t>
            </a:r>
            <a:r>
              <a:rPr kumimoji="1" lang="en-US" altLang="ja-JP" dirty="0" err="1"/>
              <a:t>delenit</a:t>
            </a:r>
            <a:r>
              <a:rPr kumimoji="1" lang="en-US" altLang="ja-JP" dirty="0"/>
              <a:t> </a:t>
            </a:r>
            <a:r>
              <a:rPr kumimoji="1" lang="en-US" altLang="ja-JP" dirty="0" err="1"/>
              <a:t>iudicabit</a:t>
            </a:r>
            <a:r>
              <a:rPr kumimoji="1" lang="en-US" altLang="ja-JP" dirty="0"/>
              <a:t> </a:t>
            </a:r>
            <a:r>
              <a:rPr kumimoji="1" lang="en-US" altLang="ja-JP" dirty="0" err="1"/>
              <a:t>salutatus</a:t>
            </a:r>
            <a:r>
              <a:rPr kumimoji="1" lang="en-US" altLang="ja-JP" dirty="0"/>
              <a:t>. 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 </a:t>
            </a:r>
            <a:r>
              <a:rPr kumimoji="1" lang="en-US" altLang="ja-JP" dirty="0" err="1"/>
              <a:t>clita</a:t>
            </a:r>
            <a:r>
              <a:rPr kumimoji="1" lang="en-US" altLang="ja-JP" dirty="0"/>
              <a:t> </a:t>
            </a:r>
            <a:r>
              <a:rPr kumimoji="1" lang="en-US" altLang="ja-JP" dirty="0" err="1"/>
              <a:t>scriptorem</a:t>
            </a:r>
            <a:r>
              <a:rPr kumimoji="1" lang="en-US" altLang="ja-JP" dirty="0"/>
              <a:t> id mea.</a:t>
            </a:r>
          </a:p>
          <a:p>
            <a:pPr marL="342900" indent="-342900">
              <a:buFont typeface="Wingdings" panose="05000000000000000000" pitchFamily="2" charset="2"/>
              <a:buChar char="n"/>
            </a:pPr>
            <a:r>
              <a:rPr kumimoji="1" lang="en-US" altLang="ja-JP" dirty="0" err="1"/>
              <a:t>Adhuc</a:t>
            </a:r>
            <a:r>
              <a:rPr kumimoji="1" lang="en-US" altLang="ja-JP" dirty="0"/>
              <a:t> </a:t>
            </a:r>
            <a:r>
              <a:rPr kumimoji="1" lang="en-US" altLang="ja-JP" dirty="0" err="1"/>
              <a:t>laudem</a:t>
            </a:r>
            <a:r>
              <a:rPr kumimoji="1" lang="en-US" altLang="ja-JP" dirty="0"/>
              <a:t> </a:t>
            </a:r>
            <a:r>
              <a:rPr kumimoji="1" lang="en-US" altLang="ja-JP" dirty="0" err="1"/>
              <a:t>soluta</a:t>
            </a:r>
            <a:r>
              <a:rPr kumimoji="1" lang="en-US" altLang="ja-JP" dirty="0"/>
              <a:t> </a:t>
            </a:r>
            <a:r>
              <a:rPr kumimoji="1" lang="en-US" altLang="ja-JP" dirty="0" err="1"/>
              <a:t>vix</a:t>
            </a:r>
            <a:r>
              <a:rPr kumimoji="1" lang="en-US" altLang="ja-JP" dirty="0"/>
              <a:t> in, </a:t>
            </a:r>
            <a:r>
              <a:rPr kumimoji="1" lang="en-US" altLang="ja-JP" dirty="0" err="1"/>
              <a:t>usu</a:t>
            </a:r>
            <a:r>
              <a:rPr kumimoji="1" lang="en-US" altLang="ja-JP" dirty="0"/>
              <a:t> in </a:t>
            </a:r>
            <a:r>
              <a:rPr kumimoji="1" lang="en-US" altLang="ja-JP" dirty="0" err="1"/>
              <a:t>prodesset</a:t>
            </a:r>
            <a:r>
              <a:rPr kumimoji="1" lang="en-US" altLang="ja-JP" dirty="0"/>
              <a:t> </a:t>
            </a:r>
            <a:r>
              <a:rPr kumimoji="1" lang="en-US" altLang="ja-JP" dirty="0" err="1"/>
              <a:t>philosophia</a:t>
            </a:r>
            <a:r>
              <a:rPr kumimoji="1" lang="en-US" altLang="ja-JP" dirty="0"/>
              <a:t>. In oblique </a:t>
            </a:r>
            <a:r>
              <a:rPr kumimoji="1" lang="en-US" altLang="ja-JP" dirty="0" err="1"/>
              <a:t>dolorem</a:t>
            </a:r>
            <a:r>
              <a:rPr kumimoji="1" lang="en-US" altLang="ja-JP" dirty="0"/>
              <a:t> </a:t>
            </a:r>
            <a:r>
              <a:rPr kumimoji="1" lang="en-US" altLang="ja-JP" dirty="0" err="1"/>
              <a:t>mei</a:t>
            </a:r>
            <a:r>
              <a:rPr kumimoji="1" lang="en-US" altLang="ja-JP" dirty="0"/>
              <a:t>. Est </a:t>
            </a:r>
            <a:r>
              <a:rPr kumimoji="1" lang="en-US" altLang="ja-JP" dirty="0" err="1"/>
              <a:t>commodo</a:t>
            </a:r>
            <a:r>
              <a:rPr kumimoji="1" lang="en-US" altLang="ja-JP" dirty="0"/>
              <a:t> </a:t>
            </a:r>
            <a:r>
              <a:rPr kumimoji="1" lang="en-US" altLang="ja-JP" dirty="0" err="1"/>
              <a:t>ullamcorper</a:t>
            </a:r>
            <a:r>
              <a:rPr kumimoji="1" lang="en-US" altLang="ja-JP" dirty="0"/>
              <a:t> ne, </a:t>
            </a:r>
            <a:r>
              <a:rPr kumimoji="1" lang="en-US" altLang="ja-JP" dirty="0" err="1"/>
              <a:t>idque</a:t>
            </a:r>
            <a:r>
              <a:rPr kumimoji="1" lang="en-US" altLang="ja-JP" dirty="0"/>
              <a:t> </a:t>
            </a:r>
            <a:r>
              <a:rPr kumimoji="1" lang="en-US" altLang="ja-JP" dirty="0" err="1"/>
              <a:t>decore</a:t>
            </a:r>
            <a:r>
              <a:rPr kumimoji="1" lang="en-US" altLang="ja-JP" dirty="0"/>
              <a:t> </a:t>
            </a:r>
            <a:r>
              <a:rPr kumimoji="1" lang="en-US" altLang="ja-JP" dirty="0" err="1"/>
              <a:t>utroque</a:t>
            </a:r>
            <a:r>
              <a:rPr kumimoji="1" lang="en-US" altLang="ja-JP" dirty="0"/>
              <a:t> per ex, at </a:t>
            </a:r>
            <a:r>
              <a:rPr kumimoji="1" lang="en-US" altLang="ja-JP" dirty="0" err="1"/>
              <a:t>nam</a:t>
            </a:r>
            <a:r>
              <a:rPr kumimoji="1" lang="en-US" altLang="ja-JP" dirty="0"/>
              <a:t> </a:t>
            </a:r>
            <a:r>
              <a:rPr kumimoji="1" lang="en-US" altLang="ja-JP" dirty="0" err="1"/>
              <a:t>illum</a:t>
            </a:r>
            <a:r>
              <a:rPr kumimoji="1" lang="en-US" altLang="ja-JP" dirty="0"/>
              <a:t> </a:t>
            </a:r>
            <a:r>
              <a:rPr kumimoji="1" lang="en-US" altLang="ja-JP" dirty="0" err="1"/>
              <a:t>summo</a:t>
            </a:r>
            <a:r>
              <a:rPr kumimoji="1" lang="en-US" altLang="ja-JP" dirty="0"/>
              <a:t> </a:t>
            </a:r>
            <a:r>
              <a:rPr kumimoji="1" lang="en-US" altLang="ja-JP" dirty="0" err="1"/>
              <a:t>doctus</a:t>
            </a:r>
            <a:r>
              <a:rPr kumimoji="1" lang="en-US" altLang="ja-JP" dirty="0"/>
              <a:t>.</a:t>
            </a:r>
            <a:endParaRPr kumimoji="1" lang="ja-JP" altLang="en-US" dirty="0"/>
          </a:p>
        </p:txBody>
      </p:sp>
      <p:sp>
        <p:nvSpPr>
          <p:cNvPr id="9" name="テキスト プレースホルダー 12"/>
          <p:cNvSpPr txBox="1">
            <a:spLocks/>
          </p:cNvSpPr>
          <p:nvPr/>
        </p:nvSpPr>
        <p:spPr>
          <a:xfrm>
            <a:off x="11627446" y="3033487"/>
            <a:ext cx="5601011" cy="1237390"/>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Keep producing new products</a:t>
            </a:r>
            <a:endParaRPr kumimoji="1" lang="ja-JP" altLang="en-US" dirty="0"/>
          </a:p>
        </p:txBody>
      </p:sp>
      <p:sp>
        <p:nvSpPr>
          <p:cNvPr id="10" name="正方形/長方形 9"/>
          <p:cNvSpPr/>
          <p:nvPr/>
        </p:nvSpPr>
        <p:spPr>
          <a:xfrm>
            <a:off x="11724232" y="4449981"/>
            <a:ext cx="1827899" cy="648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65976242"/>
      </p:ext>
    </p:extLst>
  </p:cSld>
  <p:clrMapOvr>
    <a:masterClrMapping/>
  </p:clrMapOvr>
  <mc:AlternateContent xmlns:mc="http://schemas.openxmlformats.org/markup-compatibility/2006" xmlns:p14="http://schemas.microsoft.com/office/powerpoint/2010/main">
    <mc:Choice Requires="p14">
      <p:transition spd="slow" p14:dur="800" advTm="6300">
        <p14:flythrough/>
      </p:transition>
    </mc:Choice>
    <mc:Fallback xmlns="">
      <p:transition spd="slow" advTm="63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animEffect transition="in" filter="wipe(left)">
                                      <p:cBhvr>
                                        <p:cTn id="7" dur="750"/>
                                        <p:tgtEl>
                                          <p:spTgt spid="7">
                                            <p:graphicEl>
                                              <a:chart seriesIdx="-3" categoryIdx="-3" bldStep="gridLegend"/>
                                            </p:graphicEl>
                                          </p:spTgt>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7">
                                            <p:graphicEl>
                                              <a:chart seriesIdx="0" categoryIdx="-4" bldStep="series"/>
                                            </p:graphicEl>
                                          </p:spTgt>
                                        </p:tgtEl>
                                        <p:attrNameLst>
                                          <p:attrName>style.visibility</p:attrName>
                                        </p:attrNameLst>
                                      </p:cBhvr>
                                      <p:to>
                                        <p:strVal val="visible"/>
                                      </p:to>
                                    </p:set>
                                    <p:animEffect transition="in" filter="wipe(left)">
                                      <p:cBhvr>
                                        <p:cTn id="11" dur="750"/>
                                        <p:tgtEl>
                                          <p:spTgt spid="7">
                                            <p:graphicEl>
                                              <a:chart seriesIdx="0" categoryIdx="-4" bldStep="series"/>
                                            </p:graphicEl>
                                          </p:spTgt>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7">
                                            <p:graphicEl>
                                              <a:chart seriesIdx="1" categoryIdx="-4" bldStep="series"/>
                                            </p:graphicEl>
                                          </p:spTgt>
                                        </p:tgtEl>
                                        <p:attrNameLst>
                                          <p:attrName>style.visibility</p:attrName>
                                        </p:attrNameLst>
                                      </p:cBhvr>
                                      <p:to>
                                        <p:strVal val="visible"/>
                                      </p:to>
                                    </p:set>
                                    <p:animEffect transition="in" filter="wipe(left)">
                                      <p:cBhvr>
                                        <p:cTn id="15" dur="750"/>
                                        <p:tgtEl>
                                          <p:spTgt spid="7">
                                            <p:graphicEl>
                                              <a:chart seriesIdx="1" categoryIdx="-4" bldStep="series"/>
                                            </p:graphicEl>
                                          </p:spTgt>
                                        </p:tgtEl>
                                      </p:cBhvr>
                                    </p:animEffect>
                                  </p:childTnLst>
                                </p:cTn>
                              </p:par>
                            </p:childTnLst>
                          </p:cTn>
                        </p:par>
                        <p:par>
                          <p:cTn id="16" fill="hold">
                            <p:stCondLst>
                              <p:cond delay="2250"/>
                            </p:stCondLst>
                            <p:childTnLst>
                              <p:par>
                                <p:cTn id="17" presetID="22" presetClass="entr" presetSubtype="8" fill="hold" grpId="0" nodeType="afterEffect">
                                  <p:stCondLst>
                                    <p:cond delay="0"/>
                                  </p:stCondLst>
                                  <p:childTnLst>
                                    <p:set>
                                      <p:cBhvr>
                                        <p:cTn id="18" dur="1" fill="hold">
                                          <p:stCondLst>
                                            <p:cond delay="0"/>
                                          </p:stCondLst>
                                        </p:cTn>
                                        <p:tgtEl>
                                          <p:spTgt spid="7">
                                            <p:graphicEl>
                                              <a:chart seriesIdx="2" categoryIdx="-4" bldStep="series"/>
                                            </p:graphicEl>
                                          </p:spTgt>
                                        </p:tgtEl>
                                        <p:attrNameLst>
                                          <p:attrName>style.visibility</p:attrName>
                                        </p:attrNameLst>
                                      </p:cBhvr>
                                      <p:to>
                                        <p:strVal val="visible"/>
                                      </p:to>
                                    </p:set>
                                    <p:animEffect transition="in" filter="wipe(left)">
                                      <p:cBhvr>
                                        <p:cTn id="19" dur="750"/>
                                        <p:tgtEl>
                                          <p:spTgt spid="7">
                                            <p:graphicEl>
                                              <a:chart seriesIdx="2" categoryIdx="-4" bldStep="series"/>
                                            </p:graphicEl>
                                          </p:spTgt>
                                        </p:tgtEl>
                                      </p:cBhvr>
                                    </p:animEffect>
                                  </p:childTnLst>
                                </p:cTn>
                              </p:par>
                            </p:childTnLst>
                          </p:cTn>
                        </p:par>
                        <p:par>
                          <p:cTn id="20" fill="hold">
                            <p:stCondLst>
                              <p:cond delay="3000"/>
                            </p:stCondLst>
                            <p:childTnLst>
                              <p:par>
                                <p:cTn id="21" presetID="2" presetClass="entr" presetSubtype="8" decel="100000" fill="hold" grpId="0" nodeType="after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4" decel="10000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par>
                          <p:cTn id="29" fill="hold">
                            <p:stCondLst>
                              <p:cond delay="3500"/>
                            </p:stCondLst>
                            <p:childTnLst>
                              <p:par>
                                <p:cTn id="30" presetID="22" presetClass="entr" presetSubtype="8"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8" decel="10000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3"/>
          </p:nvPr>
        </p:nvSpPr>
        <p:spPr/>
        <p:txBody>
          <a:bodyPr/>
          <a:lstStyle/>
          <a:p>
            <a:r>
              <a:rPr lang="en-US" altLang="ja-JP" dirty="0"/>
              <a:t>“There are only two ways to live your life. </a:t>
            </a:r>
            <a:br>
              <a:rPr lang="en-US" altLang="ja-JP" dirty="0"/>
            </a:br>
            <a:r>
              <a:rPr lang="en-US" altLang="ja-JP" dirty="0"/>
              <a:t>One is as though nothing is a miracle. </a:t>
            </a:r>
            <a:br>
              <a:rPr lang="en-US" altLang="ja-JP" dirty="0"/>
            </a:br>
            <a:r>
              <a:rPr lang="en-US" altLang="ja-JP" dirty="0"/>
              <a:t>The other is as though everything is a miracle.”</a:t>
            </a:r>
          </a:p>
        </p:txBody>
      </p:sp>
    </p:spTree>
    <p:extLst>
      <p:ext uri="{BB962C8B-B14F-4D97-AF65-F5344CB8AC3E}">
        <p14:creationId xmlns:p14="http://schemas.microsoft.com/office/powerpoint/2010/main" val="1942611674"/>
      </p:ext>
    </p:extLst>
  </p:cSld>
  <p:clrMapOvr>
    <a:masterClrMapping/>
  </p:clrMapOvr>
  <mc:AlternateContent xmlns:mc="http://schemas.openxmlformats.org/markup-compatibility/2006" xmlns:p14="http://schemas.microsoft.com/office/powerpoint/2010/main">
    <mc:Choice Requires="p14">
      <p:transition spd="slow" p14:dur="1500" advTm="4558">
        <p14:reveal/>
      </p:transition>
    </mc:Choice>
    <mc:Fallback xmlns="">
      <p:transition spd="slow" advTm="4558">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Before Starting</a:t>
            </a:r>
            <a:endParaRPr kumimoji="1" lang="ja-JP" altLang="en-US" dirty="0"/>
          </a:p>
        </p:txBody>
      </p:sp>
      <p:sp>
        <p:nvSpPr>
          <p:cNvPr id="7" name="テキスト プレースホルダー 6"/>
          <p:cNvSpPr>
            <a:spLocks noGrp="1"/>
          </p:cNvSpPr>
          <p:nvPr>
            <p:ph type="body" sz="quarter" idx="13"/>
          </p:nvPr>
        </p:nvSpPr>
        <p:spPr/>
        <p:txBody>
          <a:bodyPr/>
          <a:lstStyle/>
          <a:p>
            <a:r>
              <a:rPr kumimoji="1" lang="en-US" altLang="ja-JP" dirty="0"/>
              <a:t>An mea mundi </a:t>
            </a:r>
            <a:r>
              <a:rPr kumimoji="1" lang="en-US" altLang="ja-JP" dirty="0" err="1"/>
              <a:t>soleat</a:t>
            </a:r>
            <a:r>
              <a:rPr kumimoji="1" lang="en-US" altLang="ja-JP" dirty="0"/>
              <a:t>, ne </a:t>
            </a:r>
            <a:r>
              <a:rPr kumimoji="1" lang="en-US" altLang="ja-JP" dirty="0" err="1"/>
              <a:t>falli</a:t>
            </a:r>
            <a:r>
              <a:rPr kumimoji="1" lang="en-US" altLang="ja-JP" dirty="0"/>
              <a:t> </a:t>
            </a:r>
            <a:r>
              <a:rPr kumimoji="1" lang="en-US" altLang="ja-JP" dirty="0" err="1"/>
              <a:t>tacimates</a:t>
            </a:r>
            <a:r>
              <a:rPr kumimoji="1" lang="en-US" altLang="ja-JP" dirty="0"/>
              <a:t> </a:t>
            </a:r>
            <a:r>
              <a:rPr kumimoji="1" lang="en-US" altLang="ja-JP" dirty="0" err="1"/>
              <a:t>eum</a:t>
            </a:r>
            <a:r>
              <a:rPr kumimoji="1" lang="en-US" altLang="ja-JP" dirty="0"/>
              <a:t>. </a:t>
            </a:r>
            <a:r>
              <a:rPr kumimoji="1" lang="en-US" altLang="ja-JP" dirty="0" err="1"/>
              <a:t>Summo</a:t>
            </a:r>
            <a:r>
              <a:rPr kumimoji="1" lang="en-US" altLang="ja-JP" dirty="0"/>
              <a:t> </a:t>
            </a:r>
            <a:r>
              <a:rPr kumimoji="1" lang="en-US" altLang="ja-JP" dirty="0" err="1"/>
              <a:t>discere</a:t>
            </a:r>
            <a:r>
              <a:rPr kumimoji="1" lang="en-US" altLang="ja-JP" dirty="0"/>
              <a:t> </a:t>
            </a:r>
            <a:r>
              <a:rPr kumimoji="1" lang="en-US" altLang="ja-JP" dirty="0" err="1"/>
              <a:t>adversarium</a:t>
            </a:r>
            <a:r>
              <a:rPr kumimoji="1" lang="en-US" altLang="ja-JP" dirty="0"/>
              <a:t> per </a:t>
            </a:r>
            <a:r>
              <a:rPr kumimoji="1" lang="en-US" altLang="ja-JP" dirty="0" err="1"/>
              <a:t>te</a:t>
            </a:r>
            <a:r>
              <a:rPr kumimoji="1" lang="en-US" altLang="ja-JP" dirty="0"/>
              <a:t>, ad </a:t>
            </a:r>
            <a:r>
              <a:rPr kumimoji="1" lang="en-US" altLang="ja-JP" dirty="0" err="1"/>
              <a:t>usu</a:t>
            </a:r>
            <a:r>
              <a:rPr kumimoji="1" lang="en-US" altLang="ja-JP" dirty="0"/>
              <a:t> </a:t>
            </a:r>
            <a:r>
              <a:rPr kumimoji="1" lang="en-US" altLang="ja-JP" dirty="0" err="1"/>
              <a:t>nullam</a:t>
            </a:r>
            <a:r>
              <a:rPr kumimoji="1" lang="en-US" altLang="ja-JP" dirty="0"/>
              <a:t> </a:t>
            </a:r>
            <a:r>
              <a:rPr kumimoji="1" lang="en-US" altLang="ja-JP" dirty="0" err="1"/>
              <a:t>prompta</a:t>
            </a:r>
            <a:r>
              <a:rPr kumimoji="1" lang="en-US" altLang="ja-JP" dirty="0"/>
              <a:t> </a:t>
            </a:r>
            <a:r>
              <a:rPr kumimoji="1" lang="en-US" altLang="ja-JP" dirty="0" err="1"/>
              <a:t>blandit</a:t>
            </a:r>
            <a:r>
              <a:rPr kumimoji="1" lang="en-US" altLang="ja-JP" dirty="0"/>
              <a:t>, id cum </a:t>
            </a:r>
            <a:r>
              <a:rPr kumimoji="1" lang="en-US" altLang="ja-JP" dirty="0" err="1"/>
              <a:t>quot</a:t>
            </a:r>
            <a:r>
              <a:rPr kumimoji="1" lang="en-US" altLang="ja-JP" dirty="0"/>
              <a:t> </a:t>
            </a:r>
            <a:r>
              <a:rPr kumimoji="1" lang="en-US" altLang="ja-JP" dirty="0" err="1"/>
              <a:t>facilis</a:t>
            </a:r>
            <a:r>
              <a:rPr kumimoji="1" lang="en-US" altLang="ja-JP" dirty="0"/>
              <a:t> </a:t>
            </a:r>
            <a:r>
              <a:rPr kumimoji="1" lang="en-US" altLang="ja-JP" dirty="0" err="1"/>
              <a:t>vulputate</a:t>
            </a:r>
            <a:r>
              <a:rPr kumimoji="1" lang="en-US" altLang="ja-JP" dirty="0"/>
              <a:t>. </a:t>
            </a:r>
            <a:endParaRPr kumimoji="1" lang="ja-JP" altLang="en-US" dirty="0"/>
          </a:p>
        </p:txBody>
      </p:sp>
      <p:sp>
        <p:nvSpPr>
          <p:cNvPr id="8" name="テキスト プレースホルダー 7"/>
          <p:cNvSpPr>
            <a:spLocks noGrp="1"/>
          </p:cNvSpPr>
          <p:nvPr>
            <p:ph type="body" sz="quarter" idx="24"/>
          </p:nvPr>
        </p:nvSpPr>
        <p:spPr/>
        <p:txBody>
          <a:bodyPr/>
          <a:lstStyle/>
          <a:p>
            <a:r>
              <a:rPr kumimoji="1" lang="en-US" altLang="ja-JP" dirty="0"/>
              <a:t>Nam </a:t>
            </a:r>
            <a:r>
              <a:rPr kumimoji="1" lang="en-US" altLang="ja-JP" dirty="0" err="1"/>
              <a:t>mutat</a:t>
            </a:r>
            <a:r>
              <a:rPr kumimoji="1" lang="en-US" altLang="ja-JP" dirty="0"/>
              <a:t> </a:t>
            </a:r>
            <a:r>
              <a:rPr kumimoji="1" lang="en-US" altLang="ja-JP" dirty="0" err="1"/>
              <a:t>mazim</a:t>
            </a:r>
            <a:r>
              <a:rPr kumimoji="1" lang="en-US" altLang="ja-JP" dirty="0"/>
              <a:t> </a:t>
            </a:r>
            <a:r>
              <a:rPr kumimoji="1" lang="en-US" altLang="ja-JP" dirty="0" err="1"/>
              <a:t>legere</a:t>
            </a:r>
            <a:r>
              <a:rPr kumimoji="1" lang="en-US" altLang="ja-JP" dirty="0"/>
              <a:t> </a:t>
            </a:r>
            <a:r>
              <a:rPr kumimoji="1" lang="en-US" altLang="ja-JP" dirty="0" err="1"/>
              <a:t>ut</a:t>
            </a:r>
            <a:r>
              <a:rPr kumimoji="1" lang="en-US" altLang="ja-JP" dirty="0"/>
              <a:t>, cu </a:t>
            </a:r>
            <a:r>
              <a:rPr kumimoji="1" lang="en-US" altLang="ja-JP" dirty="0" err="1"/>
              <a:t>summo</a:t>
            </a:r>
            <a:r>
              <a:rPr kumimoji="1" lang="en-US" altLang="ja-JP" dirty="0"/>
              <a:t> </a:t>
            </a:r>
            <a:r>
              <a:rPr kumimoji="1" lang="en-US" altLang="ja-JP" dirty="0" err="1"/>
              <a:t>essent</a:t>
            </a:r>
            <a:r>
              <a:rPr kumimoji="1" lang="en-US" altLang="ja-JP" dirty="0"/>
              <a:t> </a:t>
            </a:r>
            <a:r>
              <a:rPr kumimoji="1" lang="en-US" altLang="ja-JP" dirty="0" err="1"/>
              <a:t>recteque</a:t>
            </a:r>
            <a:r>
              <a:rPr kumimoji="1" lang="en-US" altLang="ja-JP" dirty="0"/>
              <a:t> vis, </a:t>
            </a:r>
            <a:r>
              <a:rPr kumimoji="1" lang="en-US" altLang="ja-JP" dirty="0" err="1"/>
              <a:t>eu</a:t>
            </a:r>
            <a:r>
              <a:rPr kumimoji="1" lang="en-US" altLang="ja-JP" dirty="0"/>
              <a:t> impetus </a:t>
            </a:r>
            <a:r>
              <a:rPr kumimoji="1" lang="en-US" altLang="ja-JP" dirty="0" err="1"/>
              <a:t>viderer</a:t>
            </a:r>
            <a:r>
              <a:rPr kumimoji="1" lang="en-US" altLang="ja-JP" dirty="0"/>
              <a:t> </a:t>
            </a:r>
            <a:r>
              <a:rPr kumimoji="1" lang="en-US" altLang="ja-JP" dirty="0" err="1"/>
              <a:t>platonem</a:t>
            </a:r>
            <a:r>
              <a:rPr kumimoji="1" lang="en-US" altLang="ja-JP" dirty="0"/>
              <a:t> est. Eos </a:t>
            </a:r>
            <a:r>
              <a:rPr kumimoji="1" lang="en-US" altLang="ja-JP" dirty="0" err="1"/>
              <a:t>verear</a:t>
            </a:r>
            <a:r>
              <a:rPr kumimoji="1" lang="en-US" altLang="ja-JP" dirty="0"/>
              <a:t> </a:t>
            </a:r>
            <a:r>
              <a:rPr kumimoji="1" lang="en-US" altLang="ja-JP" dirty="0" err="1"/>
              <a:t>antiopam</a:t>
            </a:r>
            <a:r>
              <a:rPr kumimoji="1" lang="en-US" altLang="ja-JP" dirty="0"/>
              <a:t> </a:t>
            </a:r>
            <a:r>
              <a:rPr kumimoji="1" lang="en-US" altLang="ja-JP" dirty="0" err="1"/>
              <a:t>intellegat</a:t>
            </a:r>
            <a:r>
              <a:rPr kumimoji="1" lang="en-US" altLang="ja-JP" dirty="0"/>
              <a:t> ex.</a:t>
            </a:r>
            <a:endParaRPr kumimoji="1" lang="ja-JP" altLang="en-US" dirty="0"/>
          </a:p>
        </p:txBody>
      </p:sp>
      <p:sp>
        <p:nvSpPr>
          <p:cNvPr id="9" name="テキスト プレースホルダー 8"/>
          <p:cNvSpPr>
            <a:spLocks noGrp="1"/>
          </p:cNvSpPr>
          <p:nvPr>
            <p:ph type="body" sz="quarter" idx="25"/>
          </p:nvPr>
        </p:nvSpPr>
        <p:spPr/>
        <p:txBody>
          <a:bodyPr/>
          <a:lstStyle/>
          <a:p>
            <a:r>
              <a:rPr kumimoji="1" lang="en-US" altLang="ja-JP" dirty="0"/>
              <a:t>Omnium </a:t>
            </a:r>
            <a:r>
              <a:rPr kumimoji="1" lang="en-US" altLang="ja-JP" dirty="0" err="1"/>
              <a:t>malorum</a:t>
            </a:r>
            <a:r>
              <a:rPr kumimoji="1" lang="en-US" altLang="ja-JP" dirty="0"/>
              <a:t> </a:t>
            </a:r>
            <a:r>
              <a:rPr kumimoji="1" lang="en-US" altLang="ja-JP" dirty="0" err="1"/>
              <a:t>adversarium</a:t>
            </a:r>
            <a:r>
              <a:rPr kumimoji="1" lang="en-US" altLang="ja-JP" dirty="0"/>
              <a:t> </a:t>
            </a:r>
            <a:r>
              <a:rPr kumimoji="1" lang="en-US" altLang="ja-JP" dirty="0" err="1"/>
              <a:t>eam</a:t>
            </a:r>
            <a:r>
              <a:rPr kumimoji="1" lang="en-US" altLang="ja-JP" dirty="0"/>
              <a:t> ad, </a:t>
            </a:r>
            <a:r>
              <a:rPr kumimoji="1" lang="en-US" altLang="ja-JP" dirty="0" err="1"/>
              <a:t>usu</a:t>
            </a:r>
            <a:r>
              <a:rPr kumimoji="1" lang="en-US" altLang="ja-JP" dirty="0"/>
              <a:t> in </a:t>
            </a:r>
            <a:r>
              <a:rPr kumimoji="1" lang="en-US" altLang="ja-JP" dirty="0" err="1"/>
              <a:t>tollit</a:t>
            </a:r>
            <a:r>
              <a:rPr kumimoji="1" lang="en-US" altLang="ja-JP" dirty="0"/>
              <a:t> </a:t>
            </a:r>
            <a:r>
              <a:rPr kumimoji="1" lang="en-US" altLang="ja-JP" dirty="0" err="1"/>
              <a:t>singulis</a:t>
            </a:r>
            <a:r>
              <a:rPr kumimoji="1" lang="en-US" altLang="ja-JP" dirty="0"/>
              <a:t> </a:t>
            </a:r>
            <a:r>
              <a:rPr kumimoji="1" lang="en-US" altLang="ja-JP" dirty="0" err="1"/>
              <a:t>conceptam</a:t>
            </a:r>
            <a:r>
              <a:rPr kumimoji="1" lang="en-US" altLang="ja-JP" dirty="0"/>
              <a:t>, </a:t>
            </a:r>
            <a:r>
              <a:rPr kumimoji="1" lang="en-US" altLang="ja-JP" dirty="0" err="1"/>
              <a:t>eam</a:t>
            </a:r>
            <a:r>
              <a:rPr kumimoji="1" lang="en-US" altLang="ja-JP" dirty="0"/>
              <a:t> </a:t>
            </a:r>
            <a:r>
              <a:rPr kumimoji="1" lang="en-US" altLang="ja-JP" dirty="0" err="1"/>
              <a:t>agam</a:t>
            </a:r>
            <a:r>
              <a:rPr kumimoji="1" lang="en-US" altLang="ja-JP" dirty="0"/>
              <a:t> </a:t>
            </a:r>
            <a:r>
              <a:rPr kumimoji="1" lang="en-US" altLang="ja-JP" dirty="0" err="1"/>
              <a:t>constituam</a:t>
            </a:r>
            <a:r>
              <a:rPr kumimoji="1" lang="en-US" altLang="ja-JP" dirty="0"/>
              <a:t> </a:t>
            </a:r>
            <a:r>
              <a:rPr kumimoji="1" lang="en-US" altLang="ja-JP" dirty="0" err="1"/>
              <a:t>temporibus</a:t>
            </a:r>
            <a:r>
              <a:rPr kumimoji="1" lang="en-US" altLang="ja-JP" dirty="0"/>
              <a:t> ea.</a:t>
            </a:r>
            <a:endParaRPr kumimoji="1" lang="ja-JP" altLang="en-US" dirty="0"/>
          </a:p>
        </p:txBody>
      </p:sp>
      <p:sp>
        <p:nvSpPr>
          <p:cNvPr id="10" name="フッター プレースホルダー 9"/>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11" name="スライド番号プレースホルダー 10"/>
          <p:cNvSpPr>
            <a:spLocks noGrp="1"/>
          </p:cNvSpPr>
          <p:nvPr>
            <p:ph type="sldNum" sz="quarter" idx="11"/>
          </p:nvPr>
        </p:nvSpPr>
        <p:spPr/>
        <p:txBody>
          <a:bodyPr/>
          <a:lstStyle/>
          <a:p>
            <a:fld id="{03EB59E2-90B9-4CD3-AC74-D672227E13C3}" type="slidenum">
              <a:rPr lang="en-US" smtClean="0"/>
              <a:pPr/>
              <a:t>8</a:t>
            </a:fld>
            <a:endParaRPr lang="en-US" dirty="0"/>
          </a:p>
        </p:txBody>
      </p:sp>
    </p:spTree>
    <p:extLst>
      <p:ext uri="{BB962C8B-B14F-4D97-AF65-F5344CB8AC3E}">
        <p14:creationId xmlns:p14="http://schemas.microsoft.com/office/powerpoint/2010/main" val="14179607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568">
        <p15:prstTrans prst="prestige"/>
      </p:transition>
    </mc:Choice>
    <mc:Fallback xmlns="">
      <p:transition spd="slow" advTm="4568">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a:t>Key Takeaways</a:t>
            </a:r>
            <a:endParaRPr kumimoji="1" lang="ja-JP" altLang="en-US" dirty="0"/>
          </a:p>
        </p:txBody>
      </p:sp>
      <p:sp>
        <p:nvSpPr>
          <p:cNvPr id="3" name="フッター プレースホルダー 2"/>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80</a:t>
            </a:fld>
            <a:endParaRPr lang="en-US" dirty="0"/>
          </a:p>
        </p:txBody>
      </p:sp>
      <p:sp>
        <p:nvSpPr>
          <p:cNvPr id="24" name="テキスト プレースホルダー 23"/>
          <p:cNvSpPr>
            <a:spLocks noGrp="1"/>
          </p:cNvSpPr>
          <p:nvPr>
            <p:ph type="body" sz="quarter" idx="12"/>
          </p:nvPr>
        </p:nvSpPr>
        <p:spPr/>
        <p:txBody>
          <a:bodyPr/>
          <a:lstStyle/>
          <a:p>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 an has </a:t>
            </a:r>
            <a:r>
              <a:rPr kumimoji="1" lang="en-US" altLang="ja-JP" dirty="0" err="1"/>
              <a:t>iusto</a:t>
            </a:r>
            <a:r>
              <a:rPr kumimoji="1" lang="en-US" altLang="ja-JP" dirty="0"/>
              <a:t> </a:t>
            </a:r>
            <a:r>
              <a:rPr kumimoji="1" lang="en-US" altLang="ja-JP" dirty="0" err="1"/>
              <a:t>aliquip</a:t>
            </a:r>
            <a:r>
              <a:rPr kumimoji="1" lang="en-US" altLang="ja-JP" dirty="0"/>
              <a:t> </a:t>
            </a:r>
            <a:r>
              <a:rPr kumimoji="1" lang="en-US" altLang="ja-JP" dirty="0" err="1"/>
              <a:t>moderatius</a:t>
            </a:r>
            <a:r>
              <a:rPr kumimoji="1" lang="en-US" altLang="ja-JP" dirty="0"/>
              <a:t>. </a:t>
            </a:r>
            <a:endParaRPr kumimoji="1" lang="ja-JP" altLang="en-US" dirty="0"/>
          </a:p>
        </p:txBody>
      </p:sp>
      <p:sp>
        <p:nvSpPr>
          <p:cNvPr id="25" name="テキスト プレースホルダー 24"/>
          <p:cNvSpPr>
            <a:spLocks noGrp="1"/>
          </p:cNvSpPr>
          <p:nvPr>
            <p:ph type="body" sz="quarter" idx="13"/>
          </p:nvPr>
        </p:nvSpPr>
        <p:spPr/>
        <p:txBody>
          <a:bodyPr/>
          <a:lstStyle/>
          <a:p>
            <a:r>
              <a:rPr kumimoji="1" lang="en-US" altLang="ja-JP" dirty="0"/>
              <a:t>Promotion</a:t>
            </a:r>
            <a:endParaRPr kumimoji="1" lang="ja-JP" altLang="en-US" dirty="0"/>
          </a:p>
        </p:txBody>
      </p:sp>
      <p:sp>
        <p:nvSpPr>
          <p:cNvPr id="26" name="テキスト プレースホルダー 25"/>
          <p:cNvSpPr>
            <a:spLocks noGrp="1"/>
          </p:cNvSpPr>
          <p:nvPr>
            <p:ph type="body" sz="quarter" idx="15"/>
          </p:nvPr>
        </p:nvSpPr>
        <p:spPr/>
        <p:txBody>
          <a:bodyPr/>
          <a:lstStyle/>
          <a:p>
            <a:r>
              <a:rPr kumimoji="1" lang="en-US" altLang="ja-JP" dirty="0"/>
              <a:t>Quo </a:t>
            </a:r>
            <a:r>
              <a:rPr kumimoji="1" lang="en-US" altLang="ja-JP" dirty="0" err="1"/>
              <a:t>nobis</a:t>
            </a:r>
            <a:r>
              <a:rPr kumimoji="1" lang="en-US" altLang="ja-JP" dirty="0"/>
              <a:t> </a:t>
            </a:r>
            <a:r>
              <a:rPr kumimoji="1" lang="en-US" altLang="ja-JP" dirty="0" err="1"/>
              <a:t>apeirian</a:t>
            </a:r>
            <a:r>
              <a:rPr kumimoji="1" lang="en-US" altLang="ja-JP" dirty="0"/>
              <a:t> </a:t>
            </a:r>
            <a:r>
              <a:rPr kumimoji="1" lang="en-US" altLang="ja-JP" dirty="0" err="1"/>
              <a:t>signiferumque</a:t>
            </a:r>
            <a:r>
              <a:rPr kumimoji="1" lang="en-US" altLang="ja-JP" dirty="0"/>
              <a:t> in. </a:t>
            </a:r>
            <a:r>
              <a:rPr kumimoji="1" lang="en-US" altLang="ja-JP" dirty="0" err="1"/>
              <a:t>Eam</a:t>
            </a:r>
            <a:r>
              <a:rPr kumimoji="1" lang="en-US" altLang="ja-JP" dirty="0"/>
              <a:t> in </a:t>
            </a:r>
            <a:r>
              <a:rPr kumimoji="1" lang="en-US" altLang="ja-JP" dirty="0" err="1"/>
              <a:t>putant</a:t>
            </a:r>
            <a:r>
              <a:rPr kumimoji="1" lang="en-US" altLang="ja-JP" dirty="0"/>
              <a:t> </a:t>
            </a:r>
            <a:r>
              <a:rPr kumimoji="1" lang="en-US" altLang="ja-JP" dirty="0" err="1"/>
              <a:t>facilis</a:t>
            </a:r>
            <a:r>
              <a:rPr kumimoji="1" lang="en-US" altLang="ja-JP" dirty="0"/>
              <a:t> </a:t>
            </a:r>
            <a:r>
              <a:rPr kumimoji="1" lang="en-US" altLang="ja-JP" dirty="0" err="1"/>
              <a:t>deserunt</a:t>
            </a:r>
            <a:r>
              <a:rPr kumimoji="1" lang="en-US" altLang="ja-JP" dirty="0"/>
              <a:t>, </a:t>
            </a:r>
            <a:r>
              <a:rPr kumimoji="1" lang="en-US" altLang="ja-JP" dirty="0" err="1"/>
              <a:t>invenire</a:t>
            </a:r>
            <a:r>
              <a:rPr kumimoji="1" lang="en-US" altLang="ja-JP" dirty="0"/>
              <a:t> </a:t>
            </a:r>
            <a:r>
              <a:rPr kumimoji="1" lang="en-US" altLang="ja-JP" dirty="0" err="1"/>
              <a:t>definitiones</a:t>
            </a:r>
            <a:r>
              <a:rPr kumimoji="1" lang="en-US" altLang="ja-JP" dirty="0"/>
              <a:t> his </a:t>
            </a:r>
            <a:r>
              <a:rPr kumimoji="1" lang="en-US" altLang="ja-JP" dirty="0" err="1"/>
              <a:t>eu</a:t>
            </a:r>
            <a:r>
              <a:rPr kumimoji="1" lang="en-US" altLang="ja-JP" dirty="0"/>
              <a:t>. No </a:t>
            </a:r>
            <a:r>
              <a:rPr kumimoji="1" lang="en-US" altLang="ja-JP" dirty="0" err="1"/>
              <a:t>erroribus</a:t>
            </a:r>
            <a:r>
              <a:rPr kumimoji="1" lang="en-US" altLang="ja-JP" dirty="0"/>
              <a:t> </a:t>
            </a:r>
            <a:r>
              <a:rPr kumimoji="1" lang="en-US" altLang="ja-JP" dirty="0" err="1"/>
              <a:t>consulatu</a:t>
            </a:r>
            <a:r>
              <a:rPr kumimoji="1" lang="en-US" altLang="ja-JP" dirty="0"/>
              <a:t> </a:t>
            </a:r>
            <a:r>
              <a:rPr kumimoji="1" lang="en-US" altLang="ja-JP" dirty="0" err="1"/>
              <a:t>laboramus</a:t>
            </a:r>
            <a:r>
              <a:rPr kumimoji="1" lang="en-US" altLang="ja-JP" dirty="0"/>
              <a:t> usu.</a:t>
            </a:r>
            <a:endParaRPr kumimoji="1" lang="ja-JP" altLang="en-US" dirty="0"/>
          </a:p>
        </p:txBody>
      </p:sp>
      <p:sp>
        <p:nvSpPr>
          <p:cNvPr id="27" name="テキスト プレースホルダー 26"/>
          <p:cNvSpPr>
            <a:spLocks noGrp="1"/>
          </p:cNvSpPr>
          <p:nvPr>
            <p:ph type="body" sz="quarter" idx="16"/>
          </p:nvPr>
        </p:nvSpPr>
        <p:spPr/>
        <p:txBody>
          <a:bodyPr/>
          <a:lstStyle/>
          <a:p>
            <a:r>
              <a:rPr kumimoji="1" lang="en-US" altLang="ja-JP" dirty="0"/>
              <a:t>Publishing</a:t>
            </a:r>
            <a:endParaRPr kumimoji="1" lang="ja-JP" altLang="en-US" dirty="0"/>
          </a:p>
        </p:txBody>
      </p:sp>
      <p:sp>
        <p:nvSpPr>
          <p:cNvPr id="28" name="テキスト プレースホルダー 27"/>
          <p:cNvSpPr>
            <a:spLocks noGrp="1"/>
          </p:cNvSpPr>
          <p:nvPr>
            <p:ph type="body" sz="quarter" idx="18"/>
          </p:nvPr>
        </p:nvSpPr>
        <p:spPr/>
        <p:txBody>
          <a:bodyPr/>
          <a:lstStyle/>
          <a:p>
            <a:r>
              <a:rPr kumimoji="1" lang="en-US" altLang="ja-JP" dirty="0" err="1"/>
              <a:t>Pri</a:t>
            </a:r>
            <a:r>
              <a:rPr kumimoji="1" lang="en-US" altLang="ja-JP" dirty="0"/>
              <a:t> </a:t>
            </a:r>
            <a:r>
              <a:rPr kumimoji="1" lang="en-US" altLang="ja-JP" dirty="0" err="1"/>
              <a:t>autem</a:t>
            </a:r>
            <a:r>
              <a:rPr kumimoji="1" lang="en-US" altLang="ja-JP" dirty="0"/>
              <a:t> </a:t>
            </a:r>
            <a:r>
              <a:rPr kumimoji="1" lang="en-US" altLang="ja-JP" dirty="0" err="1"/>
              <a:t>feugait</a:t>
            </a:r>
            <a:r>
              <a:rPr kumimoji="1" lang="en-US" altLang="ja-JP" dirty="0"/>
              <a:t> ne, </a:t>
            </a:r>
            <a:r>
              <a:rPr kumimoji="1" lang="en-US" altLang="ja-JP" dirty="0" err="1"/>
              <a:t>splendide</a:t>
            </a:r>
            <a:r>
              <a:rPr kumimoji="1" lang="en-US" altLang="ja-JP" dirty="0"/>
              <a:t> </a:t>
            </a:r>
            <a:r>
              <a:rPr kumimoji="1" lang="en-US" altLang="ja-JP" dirty="0" err="1"/>
              <a:t>omittantur</a:t>
            </a:r>
            <a:r>
              <a:rPr kumimoji="1" lang="en-US" altLang="ja-JP" dirty="0"/>
              <a:t> </a:t>
            </a:r>
            <a:r>
              <a:rPr kumimoji="1" lang="en-US" altLang="ja-JP" dirty="0" err="1"/>
              <a:t>delicatissimi</a:t>
            </a:r>
            <a:r>
              <a:rPr kumimoji="1" lang="en-US" altLang="ja-JP" dirty="0"/>
              <a:t> vis at. </a:t>
            </a:r>
            <a:r>
              <a:rPr kumimoji="1" lang="en-US" altLang="ja-JP" dirty="0" err="1"/>
              <a:t>Ut</a:t>
            </a:r>
            <a:r>
              <a:rPr kumimoji="1" lang="en-US" altLang="ja-JP" dirty="0"/>
              <a:t> </a:t>
            </a:r>
            <a:r>
              <a:rPr kumimoji="1" lang="en-US" altLang="ja-JP" dirty="0" err="1"/>
              <a:t>aliquip</a:t>
            </a:r>
            <a:r>
              <a:rPr kumimoji="1" lang="en-US" altLang="ja-JP" dirty="0"/>
              <a:t> </a:t>
            </a:r>
            <a:r>
              <a:rPr kumimoji="1" lang="en-US" altLang="ja-JP" dirty="0" err="1"/>
              <a:t>inciderint</a:t>
            </a:r>
            <a:r>
              <a:rPr kumimoji="1" lang="en-US" altLang="ja-JP" dirty="0"/>
              <a:t> quo. </a:t>
            </a:r>
            <a:r>
              <a:rPr kumimoji="1" lang="en-US" altLang="ja-JP" dirty="0" err="1"/>
              <a:t>Delicata</a:t>
            </a:r>
            <a:r>
              <a:rPr kumimoji="1" lang="en-US" altLang="ja-JP" dirty="0"/>
              <a:t> </a:t>
            </a:r>
            <a:r>
              <a:rPr kumimoji="1" lang="en-US" altLang="ja-JP" dirty="0" err="1"/>
              <a:t>partiendo</a:t>
            </a:r>
            <a:r>
              <a:rPr kumimoji="1" lang="en-US" altLang="ja-JP" dirty="0"/>
              <a:t> </a:t>
            </a:r>
            <a:r>
              <a:rPr kumimoji="1" lang="en-US" altLang="ja-JP" dirty="0" err="1"/>
              <a:t>vel</a:t>
            </a:r>
            <a:r>
              <a:rPr kumimoji="1" lang="en-US" altLang="ja-JP" dirty="0"/>
              <a:t> in.</a:t>
            </a:r>
            <a:endParaRPr kumimoji="1" lang="ja-JP" altLang="en-US" dirty="0"/>
          </a:p>
        </p:txBody>
      </p:sp>
      <p:sp>
        <p:nvSpPr>
          <p:cNvPr id="29" name="テキスト プレースホルダー 28"/>
          <p:cNvSpPr>
            <a:spLocks noGrp="1"/>
          </p:cNvSpPr>
          <p:nvPr>
            <p:ph type="body" sz="quarter" idx="19"/>
          </p:nvPr>
        </p:nvSpPr>
        <p:spPr/>
        <p:txBody>
          <a:bodyPr/>
          <a:lstStyle/>
          <a:p>
            <a:r>
              <a:rPr kumimoji="1" lang="en-US" altLang="ja-JP" dirty="0"/>
              <a:t>SEO Marketing</a:t>
            </a:r>
            <a:endParaRPr kumimoji="1" lang="ja-JP" altLang="en-US" dirty="0"/>
          </a:p>
        </p:txBody>
      </p:sp>
      <p:sp>
        <p:nvSpPr>
          <p:cNvPr id="30" name="テキスト プレースホルダー 29"/>
          <p:cNvSpPr>
            <a:spLocks noGrp="1"/>
          </p:cNvSpPr>
          <p:nvPr>
            <p:ph type="body" sz="quarter" idx="21"/>
          </p:nvPr>
        </p:nvSpPr>
        <p:spPr/>
        <p:txBody>
          <a:bodyPr/>
          <a:lstStyle/>
          <a:p>
            <a:r>
              <a:rPr kumimoji="1" lang="en-US" altLang="ja-JP" dirty="0" err="1"/>
              <a:t>Elit</a:t>
            </a:r>
            <a:r>
              <a:rPr kumimoji="1" lang="en-US" altLang="ja-JP" dirty="0"/>
              <a:t> </a:t>
            </a:r>
            <a:r>
              <a:rPr kumimoji="1" lang="en-US" altLang="ja-JP" dirty="0" err="1"/>
              <a:t>graeci</a:t>
            </a:r>
            <a:r>
              <a:rPr kumimoji="1" lang="en-US" altLang="ja-JP" dirty="0"/>
              <a:t> </a:t>
            </a:r>
            <a:r>
              <a:rPr kumimoji="1" lang="en-US" altLang="ja-JP" dirty="0" err="1"/>
              <a:t>sensibus</a:t>
            </a:r>
            <a:r>
              <a:rPr kumimoji="1" lang="en-US" altLang="ja-JP" dirty="0"/>
              <a:t> id </a:t>
            </a:r>
            <a:r>
              <a:rPr kumimoji="1" lang="en-US" altLang="ja-JP" dirty="0" err="1"/>
              <a:t>ius</a:t>
            </a:r>
            <a:r>
              <a:rPr kumimoji="1" lang="en-US" altLang="ja-JP" dirty="0"/>
              <a:t>, in cum </a:t>
            </a:r>
            <a:r>
              <a:rPr kumimoji="1" lang="en-US" altLang="ja-JP" dirty="0" err="1"/>
              <a:t>feugait</a:t>
            </a:r>
            <a:r>
              <a:rPr kumimoji="1" lang="en-US" altLang="ja-JP" dirty="0"/>
              <a:t> </a:t>
            </a:r>
            <a:r>
              <a:rPr kumimoji="1" lang="en-US" altLang="ja-JP" dirty="0" err="1"/>
              <a:t>nusquam</a:t>
            </a:r>
            <a:r>
              <a:rPr kumimoji="1" lang="en-US" altLang="ja-JP" dirty="0"/>
              <a:t>. </a:t>
            </a:r>
            <a:r>
              <a:rPr kumimoji="1" lang="en-US" altLang="ja-JP" dirty="0" err="1"/>
              <a:t>Duis</a:t>
            </a:r>
            <a:r>
              <a:rPr kumimoji="1" lang="en-US" altLang="ja-JP" dirty="0"/>
              <a:t> sale </a:t>
            </a:r>
            <a:r>
              <a:rPr kumimoji="1" lang="en-US" altLang="ja-JP" dirty="0" err="1"/>
              <a:t>gloriatur</a:t>
            </a:r>
            <a:r>
              <a:rPr kumimoji="1" lang="en-US" altLang="ja-JP" dirty="0"/>
              <a:t> ne duo, </a:t>
            </a:r>
            <a:r>
              <a:rPr kumimoji="1" lang="en-US" altLang="ja-JP" dirty="0" err="1"/>
              <a:t>clita</a:t>
            </a:r>
            <a:r>
              <a:rPr kumimoji="1" lang="en-US" altLang="ja-JP" dirty="0"/>
              <a:t> </a:t>
            </a:r>
            <a:r>
              <a:rPr kumimoji="1" lang="en-US" altLang="ja-JP" dirty="0" err="1"/>
              <a:t>facilis</a:t>
            </a:r>
            <a:r>
              <a:rPr kumimoji="1" lang="en-US" altLang="ja-JP" dirty="0"/>
              <a:t> </a:t>
            </a:r>
            <a:r>
              <a:rPr kumimoji="1" lang="en-US" altLang="ja-JP" dirty="0" err="1"/>
              <a:t>eligendi</a:t>
            </a:r>
            <a:r>
              <a:rPr kumimoji="1" lang="en-US" altLang="ja-JP" dirty="0"/>
              <a:t> </a:t>
            </a:r>
            <a:r>
              <a:rPr kumimoji="1" lang="en-US" altLang="ja-JP" dirty="0" err="1"/>
              <a:t>mei</a:t>
            </a:r>
            <a:r>
              <a:rPr kumimoji="1" lang="en-US" altLang="ja-JP" dirty="0"/>
              <a:t> </a:t>
            </a:r>
            <a:r>
              <a:rPr kumimoji="1" lang="en-US" altLang="ja-JP" dirty="0" err="1"/>
              <a:t>te</a:t>
            </a:r>
            <a:r>
              <a:rPr kumimoji="1" lang="en-US" altLang="ja-JP" dirty="0"/>
              <a:t>.</a:t>
            </a:r>
            <a:endParaRPr kumimoji="1" lang="ja-JP" altLang="en-US" dirty="0"/>
          </a:p>
        </p:txBody>
      </p:sp>
      <p:sp>
        <p:nvSpPr>
          <p:cNvPr id="31" name="テキスト プレースホルダー 30"/>
          <p:cNvSpPr>
            <a:spLocks noGrp="1"/>
          </p:cNvSpPr>
          <p:nvPr>
            <p:ph type="body" sz="quarter" idx="22"/>
          </p:nvPr>
        </p:nvSpPr>
        <p:spPr/>
        <p:txBody>
          <a:bodyPr/>
          <a:lstStyle/>
          <a:p>
            <a:r>
              <a:rPr kumimoji="1" lang="en-US" altLang="ja-JP" dirty="0"/>
              <a:t>Direction</a:t>
            </a:r>
            <a:endParaRPr kumimoji="1" lang="ja-JP" altLang="en-US" dirty="0"/>
          </a:p>
        </p:txBody>
      </p:sp>
      <p:sp>
        <p:nvSpPr>
          <p:cNvPr id="32" name="テキスト プレースホルダー 31"/>
          <p:cNvSpPr>
            <a:spLocks noGrp="1"/>
          </p:cNvSpPr>
          <p:nvPr>
            <p:ph type="body" sz="quarter" idx="24"/>
          </p:nvPr>
        </p:nvSpPr>
        <p:spPr/>
        <p:txBody>
          <a:bodyPr/>
          <a:lstStyle/>
          <a:p>
            <a:r>
              <a:rPr kumimoji="1" lang="en-US" altLang="ja-JP" dirty="0"/>
              <a:t>An has </a:t>
            </a:r>
            <a:r>
              <a:rPr kumimoji="1" lang="en-US" altLang="ja-JP" dirty="0" err="1"/>
              <a:t>graece</a:t>
            </a:r>
            <a:r>
              <a:rPr kumimoji="1" lang="en-US" altLang="ja-JP" dirty="0"/>
              <a:t> animal </a:t>
            </a:r>
            <a:r>
              <a:rPr kumimoji="1" lang="en-US" altLang="ja-JP" dirty="0" err="1"/>
              <a:t>percipitur</a:t>
            </a:r>
            <a:r>
              <a:rPr kumimoji="1" lang="en-US" altLang="ja-JP" dirty="0"/>
              <a:t>, per </a:t>
            </a:r>
            <a:r>
              <a:rPr kumimoji="1" lang="en-US" altLang="ja-JP" dirty="0" err="1"/>
              <a:t>quis</a:t>
            </a:r>
            <a:r>
              <a:rPr kumimoji="1" lang="en-US" altLang="ja-JP" dirty="0"/>
              <a:t> </a:t>
            </a:r>
            <a:r>
              <a:rPr kumimoji="1" lang="en-US" altLang="ja-JP" dirty="0" err="1"/>
              <a:t>appareat</a:t>
            </a:r>
            <a:r>
              <a:rPr kumimoji="1" lang="en-US" altLang="ja-JP" dirty="0"/>
              <a:t> at, </a:t>
            </a:r>
            <a:r>
              <a:rPr kumimoji="1" lang="en-US" altLang="ja-JP" dirty="0" err="1"/>
              <a:t>mollis</a:t>
            </a:r>
            <a:r>
              <a:rPr kumimoji="1" lang="en-US" altLang="ja-JP" dirty="0"/>
              <a:t> </a:t>
            </a:r>
            <a:r>
              <a:rPr kumimoji="1" lang="en-US" altLang="ja-JP" dirty="0" err="1"/>
              <a:t>dissentiet</a:t>
            </a:r>
            <a:r>
              <a:rPr kumimoji="1" lang="en-US" altLang="ja-JP" dirty="0"/>
              <a:t> </a:t>
            </a:r>
            <a:r>
              <a:rPr kumimoji="1" lang="en-US" altLang="ja-JP" dirty="0" err="1"/>
              <a:t>appellantur</a:t>
            </a:r>
            <a:r>
              <a:rPr kumimoji="1" lang="en-US" altLang="ja-JP" dirty="0"/>
              <a:t> </a:t>
            </a:r>
            <a:r>
              <a:rPr kumimoji="1" lang="en-US" altLang="ja-JP" dirty="0" err="1"/>
              <a:t>vix</a:t>
            </a:r>
            <a:r>
              <a:rPr kumimoji="1" lang="en-US" altLang="ja-JP" dirty="0"/>
              <a:t> ex. Cu </a:t>
            </a:r>
            <a:r>
              <a:rPr kumimoji="1" lang="en-US" altLang="ja-JP" dirty="0" err="1"/>
              <a:t>ius</a:t>
            </a:r>
            <a:r>
              <a:rPr kumimoji="1" lang="en-US" altLang="ja-JP" dirty="0"/>
              <a:t> </a:t>
            </a:r>
            <a:r>
              <a:rPr kumimoji="1" lang="en-US" altLang="ja-JP" dirty="0" err="1"/>
              <a:t>vivendum</a:t>
            </a:r>
            <a:r>
              <a:rPr kumimoji="1" lang="en-US" altLang="ja-JP" dirty="0"/>
              <a:t> </a:t>
            </a:r>
            <a:r>
              <a:rPr kumimoji="1" lang="en-US" altLang="ja-JP" dirty="0" err="1"/>
              <a:t>elaboraret</a:t>
            </a:r>
            <a:r>
              <a:rPr kumimoji="1" lang="en-US" altLang="ja-JP" dirty="0"/>
              <a:t>.</a:t>
            </a:r>
            <a:endParaRPr kumimoji="1" lang="ja-JP" altLang="en-US" dirty="0"/>
          </a:p>
        </p:txBody>
      </p:sp>
      <p:sp>
        <p:nvSpPr>
          <p:cNvPr id="33" name="テキスト プレースホルダー 32"/>
          <p:cNvSpPr>
            <a:spLocks noGrp="1"/>
          </p:cNvSpPr>
          <p:nvPr>
            <p:ph type="body" sz="quarter" idx="25"/>
          </p:nvPr>
        </p:nvSpPr>
        <p:spPr/>
        <p:txBody>
          <a:bodyPr/>
          <a:lstStyle/>
          <a:p>
            <a:r>
              <a:rPr kumimoji="1" lang="en-US" altLang="ja-JP" dirty="0"/>
              <a:t>Management</a:t>
            </a:r>
            <a:endParaRPr kumimoji="1" lang="ja-JP" altLang="en-US" dirty="0"/>
          </a:p>
        </p:txBody>
      </p:sp>
      <p:sp>
        <p:nvSpPr>
          <p:cNvPr id="34" name="テキスト プレースホルダー 33"/>
          <p:cNvSpPr>
            <a:spLocks noGrp="1"/>
          </p:cNvSpPr>
          <p:nvPr>
            <p:ph type="body" sz="quarter" idx="27"/>
          </p:nvPr>
        </p:nvSpPr>
        <p:spPr/>
        <p:txBody>
          <a:bodyPr/>
          <a:lstStyle/>
          <a:p>
            <a:r>
              <a:rPr kumimoji="1" lang="en-US" altLang="ja-JP" dirty="0" err="1"/>
              <a:t>Suas</a:t>
            </a:r>
            <a:r>
              <a:rPr kumimoji="1" lang="en-US" altLang="ja-JP" dirty="0"/>
              <a:t> </a:t>
            </a:r>
            <a:r>
              <a:rPr kumimoji="1" lang="en-US" altLang="ja-JP" dirty="0" err="1"/>
              <a:t>erroribus</a:t>
            </a:r>
            <a:r>
              <a:rPr kumimoji="1" lang="en-US" altLang="ja-JP" dirty="0"/>
              <a:t> in vim, vis </a:t>
            </a:r>
            <a:r>
              <a:rPr kumimoji="1" lang="en-US" altLang="ja-JP" dirty="0" err="1"/>
              <a:t>patrioque</a:t>
            </a:r>
            <a:r>
              <a:rPr kumimoji="1" lang="en-US" altLang="ja-JP" dirty="0"/>
              <a:t> </a:t>
            </a:r>
            <a:r>
              <a:rPr kumimoji="1" lang="en-US" altLang="ja-JP" dirty="0" err="1"/>
              <a:t>dissentiet</a:t>
            </a:r>
            <a:r>
              <a:rPr kumimoji="1" lang="en-US" altLang="ja-JP" dirty="0"/>
              <a:t> an. </a:t>
            </a:r>
            <a:r>
              <a:rPr kumimoji="1" lang="en-US" altLang="ja-JP" dirty="0" err="1"/>
              <a:t>Elitr</a:t>
            </a:r>
            <a:r>
              <a:rPr kumimoji="1" lang="en-US" altLang="ja-JP" dirty="0"/>
              <a:t> </a:t>
            </a:r>
            <a:r>
              <a:rPr kumimoji="1" lang="en-US" altLang="ja-JP" dirty="0" err="1"/>
              <a:t>adipisci</a:t>
            </a:r>
            <a:r>
              <a:rPr kumimoji="1" lang="en-US" altLang="ja-JP" dirty="0"/>
              <a:t> </a:t>
            </a:r>
            <a:r>
              <a:rPr kumimoji="1" lang="en-US" altLang="ja-JP" dirty="0" err="1"/>
              <a:t>sed</a:t>
            </a:r>
            <a:r>
              <a:rPr kumimoji="1" lang="en-US" altLang="ja-JP" dirty="0"/>
              <a:t> </a:t>
            </a:r>
            <a:r>
              <a:rPr kumimoji="1" lang="en-US" altLang="ja-JP" dirty="0" err="1"/>
              <a:t>ei</a:t>
            </a:r>
            <a:r>
              <a:rPr kumimoji="1" lang="en-US" altLang="ja-JP" dirty="0"/>
              <a:t>, </a:t>
            </a:r>
            <a:r>
              <a:rPr kumimoji="1" lang="en-US" altLang="ja-JP" dirty="0" err="1"/>
              <a:t>ius</a:t>
            </a:r>
            <a:r>
              <a:rPr kumimoji="1" lang="en-US" altLang="ja-JP" dirty="0"/>
              <a:t> </a:t>
            </a:r>
            <a:r>
              <a:rPr kumimoji="1" lang="en-US" altLang="ja-JP" dirty="0" err="1"/>
              <a:t>putent</a:t>
            </a:r>
            <a:r>
              <a:rPr kumimoji="1" lang="en-US" altLang="ja-JP" dirty="0"/>
              <a:t> </a:t>
            </a:r>
            <a:r>
              <a:rPr kumimoji="1" lang="en-US" altLang="ja-JP" dirty="0" err="1"/>
              <a:t>noster</a:t>
            </a:r>
            <a:r>
              <a:rPr kumimoji="1" lang="en-US" altLang="ja-JP" dirty="0"/>
              <a:t> no. Sea </a:t>
            </a:r>
            <a:r>
              <a:rPr kumimoji="1" lang="en-US" altLang="ja-JP" dirty="0" err="1"/>
              <a:t>eros</a:t>
            </a:r>
            <a:r>
              <a:rPr kumimoji="1" lang="en-US" altLang="ja-JP" dirty="0"/>
              <a:t> </a:t>
            </a:r>
            <a:r>
              <a:rPr kumimoji="1" lang="en-US" altLang="ja-JP" dirty="0" err="1"/>
              <a:t>tantas</a:t>
            </a:r>
            <a:r>
              <a:rPr kumimoji="1" lang="en-US" altLang="ja-JP" dirty="0"/>
              <a:t> </a:t>
            </a:r>
            <a:r>
              <a:rPr kumimoji="1" lang="en-US" altLang="ja-JP" dirty="0" err="1"/>
              <a:t>alterum</a:t>
            </a:r>
            <a:r>
              <a:rPr kumimoji="1" lang="en-US" altLang="ja-JP" dirty="0"/>
              <a:t> </a:t>
            </a:r>
            <a:r>
              <a:rPr kumimoji="1" lang="en-US" altLang="ja-JP" dirty="0" err="1"/>
              <a:t>ei</a:t>
            </a:r>
            <a:r>
              <a:rPr kumimoji="1" lang="en-US" altLang="ja-JP" dirty="0"/>
              <a:t>.</a:t>
            </a:r>
            <a:endParaRPr kumimoji="1" lang="ja-JP" altLang="en-US" dirty="0"/>
          </a:p>
        </p:txBody>
      </p:sp>
      <p:sp>
        <p:nvSpPr>
          <p:cNvPr id="35" name="テキスト プレースホルダー 34"/>
          <p:cNvSpPr>
            <a:spLocks noGrp="1"/>
          </p:cNvSpPr>
          <p:nvPr>
            <p:ph type="body" sz="quarter" idx="28"/>
          </p:nvPr>
        </p:nvSpPr>
        <p:spPr/>
        <p:txBody>
          <a:bodyPr/>
          <a:lstStyle/>
          <a:p>
            <a:r>
              <a:rPr kumimoji="1" lang="en-US" altLang="ja-JP" dirty="0"/>
              <a:t>Analysis</a:t>
            </a:r>
            <a:endParaRPr kumimoji="1" lang="ja-JP" altLang="en-US" dirty="0"/>
          </a:p>
        </p:txBody>
      </p:sp>
    </p:spTree>
    <p:extLst>
      <p:ext uri="{BB962C8B-B14F-4D97-AF65-F5344CB8AC3E}">
        <p14:creationId xmlns:p14="http://schemas.microsoft.com/office/powerpoint/2010/main" val="22615140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2868">
        <p15:prstTrans prst="pageCurlSingle"/>
      </p:transition>
    </mc:Choice>
    <mc:Fallback xmlns="">
      <p:transition spd="slow" advTm="12868">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Key Takeaways</a:t>
            </a:r>
            <a:endParaRPr kumimoji="1" lang="ja-JP" altLang="en-US" dirty="0"/>
          </a:p>
        </p:txBody>
      </p:sp>
      <p:sp>
        <p:nvSpPr>
          <p:cNvPr id="3" name="フッター プレースホルダー 2"/>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81</a:t>
            </a:fld>
            <a:endParaRPr lang="en-US" dirty="0"/>
          </a:p>
        </p:txBody>
      </p:sp>
      <p:sp>
        <p:nvSpPr>
          <p:cNvPr id="19" name="テキスト プレースホルダー 18"/>
          <p:cNvSpPr>
            <a:spLocks noGrp="1"/>
          </p:cNvSpPr>
          <p:nvPr>
            <p:ph type="body" sz="quarter" idx="28"/>
          </p:nvPr>
        </p:nvSpPr>
        <p:spPr/>
        <p:txBody>
          <a:bodyPr/>
          <a:lstStyle/>
          <a:p>
            <a:r>
              <a:rPr kumimoji="1" lang="en-US" altLang="ja-JP" dirty="0"/>
              <a:t>Dream</a:t>
            </a:r>
            <a:endParaRPr kumimoji="1" lang="ja-JP" altLang="en-US" dirty="0"/>
          </a:p>
        </p:txBody>
      </p:sp>
      <p:sp>
        <p:nvSpPr>
          <p:cNvPr id="20" name="テキスト プレースホルダー 19"/>
          <p:cNvSpPr>
            <a:spLocks noGrp="1"/>
          </p:cNvSpPr>
          <p:nvPr>
            <p:ph type="body" sz="quarter" idx="29"/>
          </p:nvPr>
        </p:nvSpPr>
        <p:spPr/>
        <p:txBody>
          <a:bodyPr/>
          <a:lstStyle/>
          <a:p>
            <a:r>
              <a:rPr kumimoji="1" lang="en-US" altLang="ja-JP" dirty="0"/>
              <a:t>Leadership</a:t>
            </a:r>
            <a:endParaRPr kumimoji="1" lang="ja-JP" altLang="en-US" dirty="0"/>
          </a:p>
        </p:txBody>
      </p:sp>
      <p:sp>
        <p:nvSpPr>
          <p:cNvPr id="21" name="テキスト プレースホルダー 20"/>
          <p:cNvSpPr>
            <a:spLocks noGrp="1"/>
          </p:cNvSpPr>
          <p:nvPr>
            <p:ph type="body" sz="quarter" idx="30"/>
          </p:nvPr>
        </p:nvSpPr>
        <p:spPr/>
        <p:txBody>
          <a:bodyPr/>
          <a:lstStyle/>
          <a:p>
            <a:r>
              <a:rPr kumimoji="1" lang="en-US" altLang="ja-JP" dirty="0"/>
              <a:t>Satisfaction</a:t>
            </a:r>
            <a:endParaRPr kumimoji="1" lang="ja-JP" altLang="en-US" dirty="0"/>
          </a:p>
        </p:txBody>
      </p:sp>
      <p:sp>
        <p:nvSpPr>
          <p:cNvPr id="22" name="テキスト プレースホルダー 21"/>
          <p:cNvSpPr>
            <a:spLocks noGrp="1"/>
          </p:cNvSpPr>
          <p:nvPr>
            <p:ph type="body" sz="quarter" idx="31"/>
          </p:nvPr>
        </p:nvSpPr>
        <p:spPr/>
        <p:txBody>
          <a:bodyPr/>
          <a:lstStyle/>
          <a:p>
            <a:r>
              <a:rPr kumimoji="1" lang="en-US" altLang="ja-JP" dirty="0"/>
              <a:t>Passion</a:t>
            </a:r>
            <a:endParaRPr kumimoji="1" lang="ja-JP" altLang="en-US" dirty="0"/>
          </a:p>
        </p:txBody>
      </p:sp>
      <p:sp>
        <p:nvSpPr>
          <p:cNvPr id="18" name="テキスト プレースホルダー 17"/>
          <p:cNvSpPr>
            <a:spLocks noGrp="1"/>
          </p:cNvSpPr>
          <p:nvPr>
            <p:ph type="body" sz="quarter" idx="16"/>
          </p:nvPr>
        </p:nvSpPr>
        <p:spPr/>
        <p:txBody>
          <a:bodyPr/>
          <a:lstStyle/>
          <a:p>
            <a:r>
              <a:rPr kumimoji="1" lang="en-US" altLang="ja-JP" dirty="0" err="1"/>
              <a:t>Eam</a:t>
            </a:r>
            <a:r>
              <a:rPr kumimoji="1" lang="en-US" altLang="ja-JP" dirty="0"/>
              <a:t> in </a:t>
            </a:r>
            <a:r>
              <a:rPr kumimoji="1" lang="en-US" altLang="ja-JP" dirty="0" err="1"/>
              <a:t>putant</a:t>
            </a:r>
            <a:r>
              <a:rPr kumimoji="1" lang="en-US" altLang="ja-JP" dirty="0"/>
              <a:t> </a:t>
            </a:r>
            <a:r>
              <a:rPr kumimoji="1" lang="en-US" altLang="ja-JP" dirty="0" err="1"/>
              <a:t>facilis</a:t>
            </a:r>
            <a:r>
              <a:rPr kumimoji="1" lang="en-US" altLang="ja-JP" dirty="0"/>
              <a:t> </a:t>
            </a:r>
            <a:r>
              <a:rPr kumimoji="1" lang="en-US" altLang="ja-JP" dirty="0" err="1"/>
              <a:t>deserunt</a:t>
            </a:r>
            <a:r>
              <a:rPr kumimoji="1" lang="en-US" altLang="ja-JP" dirty="0"/>
              <a:t>, </a:t>
            </a:r>
            <a:r>
              <a:rPr kumimoji="1" lang="en-US" altLang="ja-JP" dirty="0" err="1"/>
              <a:t>invenire</a:t>
            </a:r>
            <a:r>
              <a:rPr kumimoji="1" lang="en-US" altLang="ja-JP" dirty="0"/>
              <a:t> </a:t>
            </a:r>
            <a:r>
              <a:rPr kumimoji="1" lang="en-US" altLang="ja-JP" dirty="0" err="1"/>
              <a:t>definitiones</a:t>
            </a:r>
            <a:r>
              <a:rPr kumimoji="1" lang="en-US" altLang="ja-JP" dirty="0"/>
              <a:t> his </a:t>
            </a:r>
            <a:r>
              <a:rPr kumimoji="1" lang="en-US" altLang="ja-JP" dirty="0" err="1"/>
              <a:t>eu</a:t>
            </a:r>
            <a:r>
              <a:rPr kumimoji="1" lang="en-US" altLang="ja-JP" dirty="0"/>
              <a:t>. </a:t>
            </a:r>
          </a:p>
          <a:p>
            <a:r>
              <a:rPr kumimoji="1" lang="en-US" altLang="ja-JP" dirty="0"/>
              <a:t>No </a:t>
            </a:r>
            <a:r>
              <a:rPr kumimoji="1" lang="en-US" altLang="ja-JP" dirty="0" err="1"/>
              <a:t>erroribus</a:t>
            </a:r>
            <a:r>
              <a:rPr kumimoji="1" lang="en-US" altLang="ja-JP" dirty="0"/>
              <a:t> </a:t>
            </a:r>
            <a:r>
              <a:rPr kumimoji="1" lang="en-US" altLang="ja-JP" dirty="0" err="1"/>
              <a:t>consulatu</a:t>
            </a:r>
            <a:r>
              <a:rPr kumimoji="1" lang="en-US" altLang="ja-JP" dirty="0"/>
              <a:t> </a:t>
            </a:r>
            <a:r>
              <a:rPr kumimoji="1" lang="en-US" altLang="ja-JP" dirty="0" err="1"/>
              <a:t>laboramus</a:t>
            </a:r>
            <a:r>
              <a:rPr kumimoji="1" lang="en-US" altLang="ja-JP" dirty="0"/>
              <a:t> usu.</a:t>
            </a:r>
            <a:endParaRPr kumimoji="1" lang="ja-JP" altLang="en-US" dirty="0"/>
          </a:p>
        </p:txBody>
      </p:sp>
      <p:sp>
        <p:nvSpPr>
          <p:cNvPr id="23" name="テキスト プレースホルダー 22"/>
          <p:cNvSpPr>
            <a:spLocks noGrp="1"/>
          </p:cNvSpPr>
          <p:nvPr>
            <p:ph type="body" sz="quarter" idx="32"/>
          </p:nvPr>
        </p:nvSpPr>
        <p:spPr/>
        <p:txBody>
          <a:bodyPr/>
          <a:lstStyle/>
          <a:p>
            <a:r>
              <a:rPr kumimoji="1" lang="en-US" altLang="ja-JP" dirty="0"/>
              <a:t>Quo </a:t>
            </a:r>
            <a:r>
              <a:rPr kumimoji="1" lang="en-US" altLang="ja-JP" dirty="0" err="1"/>
              <a:t>nobis</a:t>
            </a:r>
            <a:r>
              <a:rPr kumimoji="1" lang="en-US" altLang="ja-JP" dirty="0"/>
              <a:t> </a:t>
            </a:r>
            <a:r>
              <a:rPr kumimoji="1" lang="en-US" altLang="ja-JP" dirty="0" err="1"/>
              <a:t>apeirian</a:t>
            </a:r>
            <a:r>
              <a:rPr kumimoji="1" lang="en-US" altLang="ja-JP" dirty="0"/>
              <a:t> </a:t>
            </a:r>
            <a:r>
              <a:rPr kumimoji="1" lang="en-US" altLang="ja-JP" dirty="0" err="1"/>
              <a:t>signiferumque</a:t>
            </a:r>
            <a:r>
              <a:rPr kumimoji="1" lang="en-US" altLang="ja-JP" dirty="0"/>
              <a:t> in.</a:t>
            </a:r>
            <a:endParaRPr kumimoji="1" lang="ja-JP" altLang="en-US" dirty="0"/>
          </a:p>
        </p:txBody>
      </p:sp>
      <p:sp>
        <p:nvSpPr>
          <p:cNvPr id="24" name="テキスト プレースホルダー 23"/>
          <p:cNvSpPr>
            <a:spLocks noGrp="1"/>
          </p:cNvSpPr>
          <p:nvPr>
            <p:ph type="body" sz="quarter" idx="33"/>
          </p:nvPr>
        </p:nvSpPr>
        <p:spPr/>
        <p:txBody>
          <a:bodyPr/>
          <a:lstStyle/>
          <a:p>
            <a:r>
              <a:rPr kumimoji="1" lang="en-US" altLang="ja-JP" dirty="0" err="1"/>
              <a:t>Elit</a:t>
            </a:r>
            <a:r>
              <a:rPr kumimoji="1" lang="en-US" altLang="ja-JP" dirty="0"/>
              <a:t> </a:t>
            </a:r>
            <a:r>
              <a:rPr kumimoji="1" lang="en-US" altLang="ja-JP" dirty="0" err="1"/>
              <a:t>graeci</a:t>
            </a:r>
            <a:r>
              <a:rPr kumimoji="1" lang="en-US" altLang="ja-JP" dirty="0"/>
              <a:t> </a:t>
            </a:r>
            <a:r>
              <a:rPr kumimoji="1" lang="en-US" altLang="ja-JP" dirty="0" err="1"/>
              <a:t>sensibus</a:t>
            </a:r>
            <a:r>
              <a:rPr kumimoji="1" lang="en-US" altLang="ja-JP" dirty="0"/>
              <a:t> id </a:t>
            </a:r>
            <a:r>
              <a:rPr kumimoji="1" lang="en-US" altLang="ja-JP" dirty="0" err="1"/>
              <a:t>ius</a:t>
            </a:r>
            <a:r>
              <a:rPr kumimoji="1" lang="en-US" altLang="ja-JP" dirty="0"/>
              <a:t>, in cum </a:t>
            </a:r>
            <a:r>
              <a:rPr kumimoji="1" lang="en-US" altLang="ja-JP" dirty="0" err="1"/>
              <a:t>feugait</a:t>
            </a:r>
            <a:r>
              <a:rPr kumimoji="1" lang="en-US" altLang="ja-JP" dirty="0"/>
              <a:t> </a:t>
            </a:r>
            <a:r>
              <a:rPr kumimoji="1" lang="en-US" altLang="ja-JP" dirty="0" err="1"/>
              <a:t>nusquam</a:t>
            </a:r>
            <a:r>
              <a:rPr kumimoji="1" lang="en-US" altLang="ja-JP" dirty="0"/>
              <a:t>.</a:t>
            </a:r>
            <a:endParaRPr kumimoji="1" lang="ja-JP" altLang="en-US" dirty="0"/>
          </a:p>
        </p:txBody>
      </p:sp>
      <p:sp>
        <p:nvSpPr>
          <p:cNvPr id="25" name="テキスト プレースホルダー 24"/>
          <p:cNvSpPr>
            <a:spLocks noGrp="1"/>
          </p:cNvSpPr>
          <p:nvPr>
            <p:ph type="body" sz="quarter" idx="34"/>
          </p:nvPr>
        </p:nvSpPr>
        <p:spPr/>
        <p:txBody>
          <a:bodyPr/>
          <a:lstStyle/>
          <a:p>
            <a:r>
              <a:rPr kumimoji="1" lang="en-US" altLang="ja-JP" dirty="0" err="1"/>
              <a:t>Duis</a:t>
            </a:r>
            <a:r>
              <a:rPr kumimoji="1" lang="en-US" altLang="ja-JP" dirty="0"/>
              <a:t> sale </a:t>
            </a:r>
            <a:r>
              <a:rPr kumimoji="1" lang="en-US" altLang="ja-JP" dirty="0" err="1"/>
              <a:t>gloriatur</a:t>
            </a:r>
            <a:r>
              <a:rPr kumimoji="1" lang="en-US" altLang="ja-JP" dirty="0"/>
              <a:t> ne duo, </a:t>
            </a:r>
            <a:r>
              <a:rPr kumimoji="1" lang="en-US" altLang="ja-JP" dirty="0" err="1"/>
              <a:t>clita</a:t>
            </a:r>
            <a:r>
              <a:rPr kumimoji="1" lang="en-US" altLang="ja-JP" dirty="0"/>
              <a:t> </a:t>
            </a:r>
            <a:r>
              <a:rPr kumimoji="1" lang="en-US" altLang="ja-JP" dirty="0" err="1"/>
              <a:t>facilis</a:t>
            </a:r>
            <a:r>
              <a:rPr kumimoji="1" lang="en-US" altLang="ja-JP" dirty="0"/>
              <a:t> </a:t>
            </a:r>
            <a:r>
              <a:rPr kumimoji="1" lang="en-US" altLang="ja-JP" dirty="0" err="1"/>
              <a:t>eligendi</a:t>
            </a:r>
            <a:r>
              <a:rPr kumimoji="1" lang="en-US" altLang="ja-JP" dirty="0"/>
              <a:t> </a:t>
            </a:r>
            <a:r>
              <a:rPr kumimoji="1" lang="en-US" altLang="ja-JP" dirty="0" err="1"/>
              <a:t>mei</a:t>
            </a:r>
            <a:r>
              <a:rPr kumimoji="1" lang="en-US" altLang="ja-JP" dirty="0"/>
              <a:t> </a:t>
            </a:r>
            <a:r>
              <a:rPr kumimoji="1" lang="en-US" altLang="ja-JP" dirty="0" err="1"/>
              <a:t>te</a:t>
            </a:r>
            <a:r>
              <a:rPr kumimoji="1" lang="en-US" altLang="ja-JP" dirty="0"/>
              <a:t>.</a:t>
            </a:r>
            <a:endParaRPr kumimoji="1" lang="ja-JP" altLang="en-US" dirty="0"/>
          </a:p>
        </p:txBody>
      </p:sp>
      <p:sp>
        <p:nvSpPr>
          <p:cNvPr id="26" name="テキスト プレースホルダー 25"/>
          <p:cNvSpPr>
            <a:spLocks noGrp="1"/>
          </p:cNvSpPr>
          <p:nvPr>
            <p:ph type="body" sz="quarter" idx="35"/>
          </p:nvPr>
        </p:nvSpPr>
        <p:spPr/>
        <p:txBody>
          <a:bodyPr/>
          <a:lstStyle/>
          <a:p>
            <a:r>
              <a:rPr kumimoji="1" lang="en-US" altLang="ja-JP" dirty="0"/>
              <a:t>Confidence</a:t>
            </a:r>
            <a:endParaRPr kumimoji="1" lang="ja-JP" altLang="en-US" dirty="0"/>
          </a:p>
        </p:txBody>
      </p:sp>
      <p:sp>
        <p:nvSpPr>
          <p:cNvPr id="27" name="テキスト プレースホルダー 26"/>
          <p:cNvSpPr>
            <a:spLocks noGrp="1"/>
          </p:cNvSpPr>
          <p:nvPr>
            <p:ph type="body" sz="quarter" idx="36"/>
          </p:nvPr>
        </p:nvSpPr>
        <p:spPr/>
        <p:txBody>
          <a:bodyPr/>
          <a:lstStyle/>
          <a:p>
            <a:r>
              <a:rPr kumimoji="1" lang="en-US" altLang="ja-JP" dirty="0"/>
              <a:t>Innovation</a:t>
            </a:r>
            <a:endParaRPr kumimoji="1" lang="ja-JP" altLang="en-US" dirty="0"/>
          </a:p>
        </p:txBody>
      </p:sp>
    </p:spTree>
    <p:extLst>
      <p:ext uri="{BB962C8B-B14F-4D97-AF65-F5344CB8AC3E}">
        <p14:creationId xmlns:p14="http://schemas.microsoft.com/office/powerpoint/2010/main" val="9731204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6088">
        <p15:prstTrans prst="pageCurlSingle"/>
      </p:transition>
    </mc:Choice>
    <mc:Fallback xmlns="">
      <p:transition spd="slow" advTm="6088">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3"/>
          </p:nvPr>
        </p:nvSpPr>
        <p:spPr/>
        <p:txBody>
          <a:bodyPr/>
          <a:lstStyle/>
          <a:p>
            <a:r>
              <a:rPr kumimoji="1" lang="en-US" altLang="ja-JP" dirty="0"/>
              <a:t>Get in touch!</a:t>
            </a:r>
            <a:endParaRPr kumimoji="1" lang="ja-JP" altLang="en-US" dirty="0"/>
          </a:p>
        </p:txBody>
      </p:sp>
      <p:sp>
        <p:nvSpPr>
          <p:cNvPr id="6" name="テキスト プレースホルダー 5"/>
          <p:cNvSpPr>
            <a:spLocks noGrp="1"/>
          </p:cNvSpPr>
          <p:nvPr>
            <p:ph type="body" sz="quarter" idx="14"/>
          </p:nvPr>
        </p:nvSpPr>
        <p:spPr/>
        <p:txBody>
          <a:bodyPr/>
          <a:lstStyle/>
          <a:p>
            <a:r>
              <a:rPr lang="en-US" altLang="ja-JP" dirty="0"/>
              <a:t>1-9-1 </a:t>
            </a:r>
            <a:r>
              <a:rPr lang="en-US" altLang="ja-JP" dirty="0" err="1"/>
              <a:t>Marunouchi</a:t>
            </a:r>
            <a:r>
              <a:rPr lang="en-US" altLang="ja-JP" dirty="0"/>
              <a:t>, Chiyoda 100-0005 , </a:t>
            </a:r>
            <a:br>
              <a:rPr lang="en-US" altLang="ja-JP" dirty="0"/>
            </a:br>
            <a:r>
              <a:rPr lang="en-US" altLang="ja-JP" dirty="0"/>
              <a:t>Tokyo Prefecture</a:t>
            </a:r>
            <a:endParaRPr kumimoji="1" lang="ja-JP" altLang="en-US" dirty="0"/>
          </a:p>
        </p:txBody>
      </p:sp>
      <p:sp>
        <p:nvSpPr>
          <p:cNvPr id="7" name="テキスト プレースホルダー 6"/>
          <p:cNvSpPr>
            <a:spLocks noGrp="1"/>
          </p:cNvSpPr>
          <p:nvPr>
            <p:ph type="body" sz="quarter" idx="15"/>
          </p:nvPr>
        </p:nvSpPr>
        <p:spPr/>
        <p:txBody>
          <a:bodyPr/>
          <a:lstStyle/>
          <a:p>
            <a:r>
              <a:rPr kumimoji="1" lang="en-US" altLang="ja-JP" dirty="0"/>
              <a:t>facebook.com</a:t>
            </a:r>
          </a:p>
          <a:p>
            <a:r>
              <a:rPr kumimoji="1" lang="en-US" altLang="ja-JP" dirty="0"/>
              <a:t>twitter.com</a:t>
            </a:r>
          </a:p>
          <a:p>
            <a:r>
              <a:rPr kumimoji="1" lang="en-US" altLang="ja-JP" dirty="0"/>
              <a:t>linkedin.com</a:t>
            </a:r>
          </a:p>
        </p:txBody>
      </p:sp>
      <p:pic>
        <p:nvPicPr>
          <p:cNvPr id="13" name="図プレースホルダー 12"/>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12"/>
          </p:nvPr>
        </p:nvSpPr>
        <p:spPr/>
      </p:sp>
    </p:spTree>
    <p:custDataLst>
      <p:tags r:id="rId1"/>
    </p:custDataLst>
    <p:extLst>
      <p:ext uri="{BB962C8B-B14F-4D97-AF65-F5344CB8AC3E}">
        <p14:creationId xmlns:p14="http://schemas.microsoft.com/office/powerpoint/2010/main" val="11394992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007">
        <p15:prstTrans prst="pageCurlSingle"/>
      </p:transition>
    </mc:Choice>
    <mc:Fallback xmlns="">
      <p:transition spd="slow" advTm="5007">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At the End</a:t>
            </a:r>
            <a:endParaRPr kumimoji="1" lang="ja-JP" altLang="en-US" dirty="0"/>
          </a:p>
        </p:txBody>
      </p:sp>
      <p:sp>
        <p:nvSpPr>
          <p:cNvPr id="8" name="テキスト プレースホルダー 7"/>
          <p:cNvSpPr>
            <a:spLocks noGrp="1"/>
          </p:cNvSpPr>
          <p:nvPr>
            <p:ph type="body" sz="quarter" idx="13"/>
          </p:nvPr>
        </p:nvSpPr>
        <p:spPr/>
        <p:txBody>
          <a:bodyPr/>
          <a:lstStyle/>
          <a:p>
            <a:r>
              <a:rPr kumimoji="1" lang="en-US" altLang="ja-JP" dirty="0"/>
              <a:t>Lorem ipsum dolor sit </a:t>
            </a:r>
            <a:r>
              <a:rPr kumimoji="1" lang="en-US" altLang="ja-JP" dirty="0" err="1"/>
              <a:t>amet</a:t>
            </a:r>
            <a:r>
              <a:rPr kumimoji="1" lang="en-US" altLang="ja-JP" dirty="0"/>
              <a:t>, case </a:t>
            </a:r>
            <a:r>
              <a:rPr kumimoji="1" lang="en-US" altLang="ja-JP" dirty="0" err="1"/>
              <a:t>possim</a:t>
            </a:r>
            <a:r>
              <a:rPr kumimoji="1" lang="en-US" altLang="ja-JP" dirty="0"/>
              <a:t> </a:t>
            </a:r>
            <a:r>
              <a:rPr kumimoji="1" lang="en-US" altLang="ja-JP" dirty="0" err="1"/>
              <a:t>ius</a:t>
            </a:r>
            <a:r>
              <a:rPr kumimoji="1" lang="en-US" altLang="ja-JP" dirty="0"/>
              <a:t> at, at </a:t>
            </a:r>
            <a:r>
              <a:rPr kumimoji="1" lang="en-US" altLang="ja-JP" dirty="0" err="1"/>
              <a:t>timeam</a:t>
            </a:r>
            <a:r>
              <a:rPr kumimoji="1" lang="en-US" altLang="ja-JP" dirty="0"/>
              <a:t> </a:t>
            </a:r>
            <a:r>
              <a:rPr kumimoji="1" lang="en-US" altLang="ja-JP" dirty="0" err="1"/>
              <a:t>sapientem</a:t>
            </a:r>
            <a:r>
              <a:rPr kumimoji="1" lang="en-US" altLang="ja-JP" dirty="0"/>
              <a:t> </a:t>
            </a:r>
            <a:r>
              <a:rPr kumimoji="1" lang="en-US" altLang="ja-JP" dirty="0" err="1"/>
              <a:t>contentiones</a:t>
            </a:r>
            <a:r>
              <a:rPr kumimoji="1" lang="en-US" altLang="ja-JP" dirty="0"/>
              <a:t> quo, </a:t>
            </a:r>
            <a:r>
              <a:rPr kumimoji="1" lang="en-US" altLang="ja-JP" dirty="0" err="1"/>
              <a:t>sed</a:t>
            </a:r>
            <a:r>
              <a:rPr kumimoji="1" lang="en-US" altLang="ja-JP" dirty="0"/>
              <a:t> ne </a:t>
            </a:r>
            <a:r>
              <a:rPr kumimoji="1" lang="en-US" altLang="ja-JP" dirty="0" err="1"/>
              <a:t>dissentias</a:t>
            </a:r>
            <a:r>
              <a:rPr kumimoji="1" lang="en-US" altLang="ja-JP" dirty="0"/>
              <a:t> </a:t>
            </a:r>
            <a:r>
              <a:rPr kumimoji="1" lang="en-US" altLang="ja-JP" dirty="0" err="1"/>
              <a:t>consectetuer</a:t>
            </a:r>
            <a:r>
              <a:rPr kumimoji="1" lang="en-US" altLang="ja-JP" dirty="0"/>
              <a:t>.</a:t>
            </a:r>
            <a:endParaRPr kumimoji="1" lang="ja-JP" altLang="en-US" dirty="0"/>
          </a:p>
        </p:txBody>
      </p:sp>
      <p:sp>
        <p:nvSpPr>
          <p:cNvPr id="9" name="テキスト プレースホルダー 8"/>
          <p:cNvSpPr>
            <a:spLocks noGrp="1"/>
          </p:cNvSpPr>
          <p:nvPr>
            <p:ph type="body" sz="quarter" idx="24"/>
          </p:nvPr>
        </p:nvSpPr>
        <p:spPr/>
        <p:txBody>
          <a:bodyPr/>
          <a:lstStyle/>
          <a:p>
            <a:r>
              <a:rPr kumimoji="1" lang="en-US" altLang="ja-JP" dirty="0" err="1"/>
              <a:t>Ignota</a:t>
            </a:r>
            <a:r>
              <a:rPr kumimoji="1" lang="en-US" altLang="ja-JP" dirty="0"/>
              <a:t> </a:t>
            </a:r>
            <a:r>
              <a:rPr kumimoji="1" lang="en-US" altLang="ja-JP" dirty="0" err="1"/>
              <a:t>accusam</a:t>
            </a:r>
            <a:r>
              <a:rPr kumimoji="1" lang="en-US" altLang="ja-JP" dirty="0"/>
              <a:t> </a:t>
            </a:r>
            <a:r>
              <a:rPr kumimoji="1" lang="en-US" altLang="ja-JP" dirty="0" err="1"/>
              <a:t>vituperata</a:t>
            </a:r>
            <a:r>
              <a:rPr kumimoji="1" lang="en-US" altLang="ja-JP" dirty="0"/>
              <a:t> </a:t>
            </a:r>
            <a:r>
              <a:rPr kumimoji="1" lang="en-US" altLang="ja-JP" dirty="0" err="1"/>
              <a:t>mel</a:t>
            </a:r>
            <a:r>
              <a:rPr kumimoji="1" lang="en-US" altLang="ja-JP" dirty="0"/>
              <a:t> in, ad </a:t>
            </a:r>
            <a:r>
              <a:rPr kumimoji="1" lang="en-US" altLang="ja-JP" dirty="0" err="1"/>
              <a:t>rebum</a:t>
            </a:r>
            <a:r>
              <a:rPr kumimoji="1" lang="en-US" altLang="ja-JP" dirty="0"/>
              <a:t> </a:t>
            </a:r>
            <a:r>
              <a:rPr kumimoji="1" lang="en-US" altLang="ja-JP" dirty="0" err="1"/>
              <a:t>postea</a:t>
            </a:r>
            <a:r>
              <a:rPr kumimoji="1" lang="en-US" altLang="ja-JP" dirty="0"/>
              <a:t> </a:t>
            </a:r>
            <a:r>
              <a:rPr kumimoji="1" lang="en-US" altLang="ja-JP" dirty="0" err="1"/>
              <a:t>percipitur</a:t>
            </a:r>
            <a:r>
              <a:rPr kumimoji="1" lang="en-US" altLang="ja-JP" dirty="0"/>
              <a:t> cum. An impetus </a:t>
            </a:r>
            <a:r>
              <a:rPr kumimoji="1" lang="en-US" altLang="ja-JP" dirty="0" err="1"/>
              <a:t>salutandi</a:t>
            </a:r>
            <a:r>
              <a:rPr kumimoji="1" lang="en-US" altLang="ja-JP" dirty="0"/>
              <a:t> mea, </a:t>
            </a:r>
            <a:r>
              <a:rPr kumimoji="1" lang="en-US" altLang="ja-JP" dirty="0" err="1"/>
              <a:t>nusquam</a:t>
            </a:r>
            <a:r>
              <a:rPr kumimoji="1" lang="en-US" altLang="ja-JP" dirty="0"/>
              <a:t> </a:t>
            </a:r>
            <a:r>
              <a:rPr kumimoji="1" lang="en-US" altLang="ja-JP" dirty="0" err="1"/>
              <a:t>democritum</a:t>
            </a:r>
            <a:r>
              <a:rPr kumimoji="1" lang="en-US" altLang="ja-JP" dirty="0"/>
              <a:t> </a:t>
            </a:r>
            <a:r>
              <a:rPr kumimoji="1" lang="en-US" altLang="ja-JP" dirty="0" err="1"/>
              <a:t>usu</a:t>
            </a:r>
            <a:r>
              <a:rPr kumimoji="1" lang="en-US" altLang="ja-JP" dirty="0"/>
              <a:t> ea.</a:t>
            </a:r>
            <a:endParaRPr kumimoji="1" lang="ja-JP" altLang="en-US" dirty="0"/>
          </a:p>
        </p:txBody>
      </p:sp>
      <p:sp>
        <p:nvSpPr>
          <p:cNvPr id="10" name="フッター プレースホルダー 9"/>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11" name="スライド番号プレースホルダー 10"/>
          <p:cNvSpPr>
            <a:spLocks noGrp="1"/>
          </p:cNvSpPr>
          <p:nvPr>
            <p:ph type="sldNum" sz="quarter" idx="11"/>
          </p:nvPr>
        </p:nvSpPr>
        <p:spPr/>
        <p:txBody>
          <a:bodyPr/>
          <a:lstStyle/>
          <a:p>
            <a:fld id="{03EB59E2-90B9-4CD3-AC74-D672227E13C3}" type="slidenum">
              <a:rPr lang="en-US" smtClean="0"/>
              <a:pPr/>
              <a:t>83</a:t>
            </a:fld>
            <a:endParaRPr lang="en-US" dirty="0"/>
          </a:p>
        </p:txBody>
      </p:sp>
    </p:spTree>
    <p:extLst>
      <p:ext uri="{BB962C8B-B14F-4D97-AF65-F5344CB8AC3E}">
        <p14:creationId xmlns:p14="http://schemas.microsoft.com/office/powerpoint/2010/main" val="33772501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026">
        <p15:prstTrans prst="pageCurlSingle"/>
      </p:transition>
    </mc:Choice>
    <mc:Fallback xmlns="">
      <p:transition spd="slow" advTm="4026">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Thank you!</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Any questions?</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Tree>
    <p:extLst>
      <p:ext uri="{BB962C8B-B14F-4D97-AF65-F5344CB8AC3E}">
        <p14:creationId xmlns:p14="http://schemas.microsoft.com/office/powerpoint/2010/main" val="40957098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3544">
        <p15:prstTrans prst="pageCurlSingle"/>
      </p:transition>
    </mc:Choice>
    <mc:Fallback xmlns="">
      <p:transition spd="slow" advTm="13544">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図プレースホルダー 9"/>
          <p:cNvSpPr>
            <a:spLocks noGrp="1"/>
          </p:cNvSpPr>
          <p:nvPr>
            <p:ph type="pic" sz="quarter" idx="15"/>
          </p:nvPr>
        </p:nvSpPr>
        <p:spPr/>
      </p:sp>
      <p:sp>
        <p:nvSpPr>
          <p:cNvPr id="2" name="タイトル 1"/>
          <p:cNvSpPr>
            <a:spLocks noGrp="1"/>
          </p:cNvSpPr>
          <p:nvPr>
            <p:ph type="title"/>
          </p:nvPr>
        </p:nvSpPr>
        <p:spPr/>
        <p:txBody>
          <a:bodyPr/>
          <a:lstStyle/>
          <a:p>
            <a:r>
              <a:rPr kumimoji="1" lang="en-US" altLang="ja-JP" dirty="0"/>
              <a:t>Presentation Topic</a:t>
            </a:r>
            <a:endParaRPr kumimoji="1" lang="ja-JP" altLang="en-US" dirty="0"/>
          </a:p>
        </p:txBody>
      </p:sp>
      <p:sp>
        <p:nvSpPr>
          <p:cNvPr id="3" name="フッター プレースホルダー 2"/>
          <p:cNvSpPr>
            <a:spLocks noGrp="1"/>
          </p:cNvSpPr>
          <p:nvPr>
            <p:ph type="ftr" sz="quarter" idx="10"/>
          </p:nvPr>
        </p:nvSpPr>
        <p:spPr/>
        <p:txBody>
          <a:bodyPr/>
          <a:lstStyle/>
          <a:p>
            <a:r>
              <a:rPr kumimoji="1" lang="en-US" altLang="ja-JP"/>
              <a:t>D4 – Teknik Informatika | Teknologi Informasi</a:t>
            </a:r>
          </a:p>
          <a:p>
            <a:r>
              <a:rPr kumimoji="1" lang="en-US" altLang="ja-JP"/>
              <a:t>Politeknik Negeri Jember</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9</a:t>
            </a:fld>
            <a:endParaRPr lang="en-US" dirty="0"/>
          </a:p>
        </p:txBody>
      </p:sp>
      <p:sp>
        <p:nvSpPr>
          <p:cNvPr id="6" name="テキスト プレースホルダー 5"/>
          <p:cNvSpPr>
            <a:spLocks noGrp="1"/>
          </p:cNvSpPr>
          <p:nvPr>
            <p:ph type="body" sz="quarter" idx="14"/>
          </p:nvPr>
        </p:nvSpPr>
        <p:spPr/>
        <p:txBody>
          <a:bodyPr/>
          <a:lstStyle/>
          <a:p>
            <a:endParaRPr kumimoji="1" lang="ja-JP" altLang="en-US" dirty="0"/>
          </a:p>
        </p:txBody>
      </p:sp>
      <p:sp>
        <p:nvSpPr>
          <p:cNvPr id="7" name="テキスト プレースホルダー 6"/>
          <p:cNvSpPr>
            <a:spLocks noGrp="1"/>
          </p:cNvSpPr>
          <p:nvPr>
            <p:ph type="body" sz="quarter" idx="13"/>
          </p:nvPr>
        </p:nvSpPr>
        <p:spPr/>
        <p:txBody>
          <a:bodyPr/>
          <a:lstStyle/>
          <a:p>
            <a:r>
              <a:rPr kumimoji="1" lang="en-US" altLang="ja-JP" dirty="0"/>
              <a:t>At </a:t>
            </a:r>
            <a:r>
              <a:rPr kumimoji="1" lang="en-US" altLang="ja-JP" dirty="0" err="1"/>
              <a:t>vero</a:t>
            </a:r>
            <a:r>
              <a:rPr kumimoji="1" lang="en-US" altLang="ja-JP" dirty="0"/>
              <a:t> </a:t>
            </a:r>
            <a:r>
              <a:rPr kumimoji="1" lang="en-US" altLang="ja-JP" dirty="0" err="1"/>
              <a:t>quidam</a:t>
            </a:r>
            <a:r>
              <a:rPr kumimoji="1" lang="en-US" altLang="ja-JP" dirty="0"/>
              <a:t> </a:t>
            </a:r>
            <a:r>
              <a:rPr kumimoji="1" lang="en-US" altLang="ja-JP" dirty="0" err="1"/>
              <a:t>civibus</a:t>
            </a:r>
            <a:r>
              <a:rPr kumimoji="1" lang="en-US" altLang="ja-JP" dirty="0"/>
              <a:t> cum, vim ex </a:t>
            </a:r>
            <a:r>
              <a:rPr kumimoji="1" lang="en-US" altLang="ja-JP" dirty="0" err="1"/>
              <a:t>vidisse</a:t>
            </a:r>
            <a:r>
              <a:rPr kumimoji="1" lang="en-US" altLang="ja-JP" dirty="0"/>
              <a:t> </a:t>
            </a:r>
            <a:r>
              <a:rPr kumimoji="1" lang="en-US" altLang="ja-JP" dirty="0" err="1"/>
              <a:t>tibique</a:t>
            </a:r>
            <a:r>
              <a:rPr kumimoji="1" lang="en-US" altLang="ja-JP" dirty="0"/>
              <a:t> </a:t>
            </a:r>
            <a:r>
              <a:rPr kumimoji="1" lang="en-US" altLang="ja-JP" dirty="0" err="1"/>
              <a:t>dissentias</a:t>
            </a:r>
            <a:endParaRPr kumimoji="1" lang="en-US" altLang="ja-JP" dirty="0"/>
          </a:p>
        </p:txBody>
      </p:sp>
      <p:sp>
        <p:nvSpPr>
          <p:cNvPr id="8" name="テキスト プレースホルダー 7"/>
          <p:cNvSpPr>
            <a:spLocks noGrp="1"/>
          </p:cNvSpPr>
          <p:nvPr>
            <p:ph type="body" sz="quarter" idx="12"/>
          </p:nvPr>
        </p:nvSpPr>
        <p:spPr/>
        <p:txBody>
          <a:bodyPr/>
          <a:lstStyle/>
          <a:p>
            <a:r>
              <a:rPr kumimoji="1" lang="en-US" altLang="ja-JP" dirty="0"/>
              <a:t>An mea mundi </a:t>
            </a:r>
            <a:r>
              <a:rPr kumimoji="1" lang="en-US" altLang="ja-JP" dirty="0" err="1"/>
              <a:t>soleat</a:t>
            </a:r>
            <a:r>
              <a:rPr kumimoji="1" lang="en-US" altLang="ja-JP" dirty="0"/>
              <a:t>, ne </a:t>
            </a:r>
            <a:r>
              <a:rPr kumimoji="1" lang="en-US" altLang="ja-JP" dirty="0" err="1"/>
              <a:t>falli</a:t>
            </a:r>
            <a:r>
              <a:rPr kumimoji="1" lang="en-US" altLang="ja-JP" dirty="0"/>
              <a:t> </a:t>
            </a:r>
            <a:r>
              <a:rPr kumimoji="1" lang="en-US" altLang="ja-JP" dirty="0" err="1"/>
              <a:t>tacimates</a:t>
            </a:r>
            <a:r>
              <a:rPr kumimoji="1" lang="en-US" altLang="ja-JP" dirty="0"/>
              <a:t> </a:t>
            </a:r>
            <a:r>
              <a:rPr kumimoji="1" lang="en-US" altLang="ja-JP" dirty="0" err="1"/>
              <a:t>eum</a:t>
            </a:r>
            <a:r>
              <a:rPr kumimoji="1" lang="en-US" altLang="ja-JP" dirty="0"/>
              <a:t>. </a:t>
            </a:r>
            <a:r>
              <a:rPr kumimoji="1" lang="en-US" altLang="ja-JP" dirty="0" err="1"/>
              <a:t>Summo</a:t>
            </a:r>
            <a:r>
              <a:rPr kumimoji="1" lang="en-US" altLang="ja-JP" dirty="0"/>
              <a:t> </a:t>
            </a:r>
            <a:r>
              <a:rPr kumimoji="1" lang="en-US" altLang="ja-JP" dirty="0" err="1"/>
              <a:t>discere</a:t>
            </a:r>
            <a:r>
              <a:rPr kumimoji="1" lang="en-US" altLang="ja-JP" dirty="0"/>
              <a:t> </a:t>
            </a:r>
            <a:r>
              <a:rPr kumimoji="1" lang="en-US" altLang="ja-JP" dirty="0" err="1"/>
              <a:t>adversarium</a:t>
            </a:r>
            <a:r>
              <a:rPr kumimoji="1" lang="en-US" altLang="ja-JP" dirty="0"/>
              <a:t> per </a:t>
            </a:r>
            <a:r>
              <a:rPr kumimoji="1" lang="en-US" altLang="ja-JP" dirty="0" err="1"/>
              <a:t>te</a:t>
            </a:r>
            <a:r>
              <a:rPr kumimoji="1" lang="en-US" altLang="ja-JP" dirty="0"/>
              <a:t>, ad </a:t>
            </a:r>
            <a:r>
              <a:rPr kumimoji="1" lang="en-US" altLang="ja-JP" dirty="0" err="1"/>
              <a:t>usu</a:t>
            </a:r>
            <a:r>
              <a:rPr kumimoji="1" lang="en-US" altLang="ja-JP" dirty="0"/>
              <a:t> </a:t>
            </a:r>
            <a:r>
              <a:rPr kumimoji="1" lang="en-US" altLang="ja-JP" dirty="0" err="1"/>
              <a:t>nullam</a:t>
            </a:r>
            <a:r>
              <a:rPr kumimoji="1" lang="en-US" altLang="ja-JP" dirty="0"/>
              <a:t> </a:t>
            </a:r>
            <a:r>
              <a:rPr kumimoji="1" lang="en-US" altLang="ja-JP" dirty="0" err="1"/>
              <a:t>prompta</a:t>
            </a:r>
            <a:r>
              <a:rPr kumimoji="1" lang="en-US" altLang="ja-JP" dirty="0"/>
              <a:t> </a:t>
            </a:r>
            <a:r>
              <a:rPr kumimoji="1" lang="en-US" altLang="ja-JP" dirty="0" err="1"/>
              <a:t>blandit</a:t>
            </a:r>
            <a:r>
              <a:rPr kumimoji="1" lang="en-US" altLang="ja-JP" dirty="0"/>
              <a:t>, id cum </a:t>
            </a:r>
            <a:r>
              <a:rPr kumimoji="1" lang="en-US" altLang="ja-JP" dirty="0" err="1"/>
              <a:t>quot</a:t>
            </a:r>
            <a:r>
              <a:rPr kumimoji="1" lang="en-US" altLang="ja-JP" dirty="0"/>
              <a:t> </a:t>
            </a:r>
            <a:r>
              <a:rPr kumimoji="1" lang="en-US" altLang="ja-JP" dirty="0" err="1"/>
              <a:t>facilis</a:t>
            </a:r>
            <a:r>
              <a:rPr kumimoji="1" lang="en-US" altLang="ja-JP" dirty="0"/>
              <a:t> </a:t>
            </a:r>
            <a:r>
              <a:rPr kumimoji="1" lang="en-US" altLang="ja-JP" dirty="0" err="1"/>
              <a:t>vulputate</a:t>
            </a:r>
            <a:r>
              <a:rPr kumimoji="1" lang="en-US" altLang="ja-JP" dirty="0"/>
              <a:t>. Nam </a:t>
            </a:r>
            <a:r>
              <a:rPr kumimoji="1" lang="en-US" altLang="ja-JP" dirty="0" err="1"/>
              <a:t>mutat</a:t>
            </a:r>
            <a:r>
              <a:rPr kumimoji="1" lang="en-US" altLang="ja-JP" dirty="0"/>
              <a:t> </a:t>
            </a:r>
            <a:r>
              <a:rPr kumimoji="1" lang="en-US" altLang="ja-JP" dirty="0" err="1"/>
              <a:t>mazim</a:t>
            </a:r>
            <a:r>
              <a:rPr kumimoji="1" lang="en-US" altLang="ja-JP" dirty="0"/>
              <a:t> </a:t>
            </a:r>
            <a:r>
              <a:rPr kumimoji="1" lang="en-US" altLang="ja-JP" dirty="0" err="1"/>
              <a:t>legere</a:t>
            </a:r>
            <a:r>
              <a:rPr kumimoji="1" lang="en-US" altLang="ja-JP" dirty="0"/>
              <a:t> </a:t>
            </a:r>
            <a:r>
              <a:rPr kumimoji="1" lang="en-US" altLang="ja-JP" dirty="0" err="1"/>
              <a:t>ut</a:t>
            </a:r>
            <a:r>
              <a:rPr kumimoji="1" lang="en-US" altLang="ja-JP" dirty="0"/>
              <a:t>, cu </a:t>
            </a:r>
            <a:r>
              <a:rPr kumimoji="1" lang="en-US" altLang="ja-JP" dirty="0" err="1"/>
              <a:t>summo</a:t>
            </a:r>
            <a:r>
              <a:rPr kumimoji="1" lang="en-US" altLang="ja-JP" dirty="0"/>
              <a:t> </a:t>
            </a:r>
            <a:r>
              <a:rPr kumimoji="1" lang="en-US" altLang="ja-JP" dirty="0" err="1"/>
              <a:t>essent</a:t>
            </a:r>
            <a:r>
              <a:rPr kumimoji="1" lang="en-US" altLang="ja-JP" dirty="0"/>
              <a:t> </a:t>
            </a:r>
            <a:r>
              <a:rPr kumimoji="1" lang="en-US" altLang="ja-JP" dirty="0" err="1"/>
              <a:t>recteque</a:t>
            </a:r>
            <a:r>
              <a:rPr kumimoji="1" lang="en-US" altLang="ja-JP" dirty="0"/>
              <a:t> vis, </a:t>
            </a:r>
            <a:r>
              <a:rPr kumimoji="1" lang="en-US" altLang="ja-JP" dirty="0" err="1"/>
              <a:t>eu</a:t>
            </a:r>
            <a:r>
              <a:rPr kumimoji="1" lang="en-US" altLang="ja-JP" dirty="0"/>
              <a:t> impetus </a:t>
            </a:r>
            <a:r>
              <a:rPr kumimoji="1" lang="en-US" altLang="ja-JP" dirty="0" err="1"/>
              <a:t>viderer</a:t>
            </a:r>
            <a:r>
              <a:rPr kumimoji="1" lang="en-US" altLang="ja-JP" dirty="0"/>
              <a:t> </a:t>
            </a:r>
            <a:r>
              <a:rPr kumimoji="1" lang="en-US" altLang="ja-JP" dirty="0" err="1"/>
              <a:t>platonem</a:t>
            </a:r>
            <a:r>
              <a:rPr kumimoji="1" lang="en-US" altLang="ja-JP" dirty="0"/>
              <a:t> est. Eos </a:t>
            </a:r>
            <a:r>
              <a:rPr kumimoji="1" lang="en-US" altLang="ja-JP" dirty="0" err="1"/>
              <a:t>verear</a:t>
            </a:r>
            <a:r>
              <a:rPr kumimoji="1" lang="en-US" altLang="ja-JP" dirty="0"/>
              <a:t> </a:t>
            </a:r>
            <a:r>
              <a:rPr kumimoji="1" lang="en-US" altLang="ja-JP" dirty="0" err="1"/>
              <a:t>antiopam</a:t>
            </a:r>
            <a:r>
              <a:rPr kumimoji="1" lang="en-US" altLang="ja-JP" dirty="0"/>
              <a:t> </a:t>
            </a:r>
            <a:r>
              <a:rPr kumimoji="1" lang="en-US" altLang="ja-JP" dirty="0" err="1"/>
              <a:t>intellegat</a:t>
            </a:r>
            <a:r>
              <a:rPr kumimoji="1" lang="en-US" altLang="ja-JP" dirty="0"/>
              <a:t> ex. </a:t>
            </a:r>
            <a:endParaRPr kumimoji="1" lang="ja-JP" altLang="en-US" dirty="0"/>
          </a:p>
        </p:txBody>
      </p:sp>
    </p:spTree>
    <p:extLst>
      <p:ext uri="{BB962C8B-B14F-4D97-AF65-F5344CB8AC3E}">
        <p14:creationId xmlns:p14="http://schemas.microsoft.com/office/powerpoint/2010/main" val="72318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769">
        <p15:prstTrans prst="pageCurlSingle"/>
      </p:transition>
    </mc:Choice>
    <mc:Fallback xmlns="">
      <p:transition spd="slow" advTm="4769">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3"/>
</p:tagLst>
</file>

<file path=ppt/tags/tag2.xml><?xml version="1.0" encoding="utf-8"?>
<p:tagLst xmlns:a="http://schemas.openxmlformats.org/drawingml/2006/main" xmlns:r="http://schemas.openxmlformats.org/officeDocument/2006/relationships" xmlns:p="http://schemas.openxmlformats.org/presentationml/2006/main">
  <p:tag name="TIMING" val="|4.3|1.4"/>
</p:tagLst>
</file>

<file path=ppt/theme/theme1.xml><?xml version="1.0" encoding="utf-8"?>
<a:theme xmlns:a="http://schemas.openxmlformats.org/drawingml/2006/main" name="Arcturus - Content">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rcturus - Content - No Header">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w="0">
          <a:noFill/>
          <a:prstDash val="solid"/>
          <a:round/>
          <a:headEnd/>
          <a:tailEnd/>
        </a:ln>
      </a:spPr>
      <a:bodyPr vert="horz" wrap="square" lIns="91440" tIns="45720" rIns="91440" bIns="45720" numCol="1" rtlCol="0" anchor="t" anchorCtr="0" compatLnSpc="1">
        <a:prstTxWarp prst="textNoShape">
          <a:avLst/>
        </a:prstTxWarp>
      </a:bodyPr>
      <a:lstStyle>
        <a:defPPr algn="ctr">
          <a:defRPr kumimoji="1"/>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rcturus - Free Layout">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rcturus - Colored Background">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rcturus - Content - Right Title">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5483</TotalTime>
  <Words>6705</Words>
  <Application>Microsoft Office PowerPoint</Application>
  <PresentationFormat>Custom</PresentationFormat>
  <Paragraphs>838</Paragraphs>
  <Slides>84</Slides>
  <Notes>0</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84</vt:i4>
      </vt:variant>
    </vt:vector>
  </HeadingPairs>
  <TitlesOfParts>
    <vt:vector size="96" baseType="lpstr">
      <vt:lpstr>Arial</vt:lpstr>
      <vt:lpstr>Calibri</vt:lpstr>
      <vt:lpstr>Route 159 Bold</vt:lpstr>
      <vt:lpstr>Ubuntu</vt:lpstr>
      <vt:lpstr>Ubuntu Bold</vt:lpstr>
      <vt:lpstr>Ubuntu Medium</vt:lpstr>
      <vt:lpstr>Wingdings</vt:lpstr>
      <vt:lpstr>Arcturus - Content</vt:lpstr>
      <vt:lpstr>Arcturus - Content - No Header</vt:lpstr>
      <vt:lpstr>Arcturus - Free Layout</vt:lpstr>
      <vt:lpstr>Arcturus - Colored Background</vt:lpstr>
      <vt:lpstr>Arcturus - Content - Right Title</vt:lpstr>
      <vt:lpstr>Application Programming Interface</vt:lpstr>
      <vt:lpstr>Tim Kami</vt:lpstr>
      <vt:lpstr>PowerPoint Presentation</vt:lpstr>
      <vt:lpstr>PowerPoint Presentation</vt:lpstr>
      <vt:lpstr>Our Company</vt:lpstr>
      <vt:lpstr>Presentation Agenda</vt:lpstr>
      <vt:lpstr>PowerPoint Presentation</vt:lpstr>
      <vt:lpstr>Before Starting</vt:lpstr>
      <vt:lpstr>Presentation Topic</vt:lpstr>
      <vt:lpstr>PowerPoint Presentation</vt:lpstr>
      <vt:lpstr>PowerPoint Presentation</vt:lpstr>
      <vt:lpstr>PowerPoint Presentation</vt:lpstr>
      <vt:lpstr>PowerPoint Presentation</vt:lpstr>
      <vt:lpstr>PowerPoint Presentation</vt:lpstr>
      <vt:lpstr>PowerPoint Presentation</vt:lpstr>
      <vt:lpstr>Our Goal</vt:lpstr>
      <vt:lpstr>PowerPoint Presentation</vt:lpstr>
      <vt:lpstr>Our Traits</vt:lpstr>
      <vt:lpstr>PowerPoint Presentation</vt:lpstr>
      <vt:lpstr>Our Philosophy</vt:lpstr>
      <vt:lpstr>Our Services</vt:lpstr>
      <vt:lpstr>Our Services</vt:lpstr>
      <vt:lpstr>Other Services</vt:lpstr>
      <vt:lpstr>Our Pride</vt:lpstr>
      <vt:lpstr>Meet Our Brains</vt:lpstr>
      <vt:lpstr>Meet Our Members</vt:lpstr>
      <vt:lpstr>Specialist</vt:lpstr>
      <vt:lpstr>Our Slogan</vt:lpstr>
      <vt:lpstr>Our Promises</vt:lpstr>
      <vt:lpstr>Our Promises</vt:lpstr>
      <vt:lpstr>Our History</vt:lpstr>
      <vt:lpstr>PowerPoint Presentation</vt:lpstr>
      <vt:lpstr>PowerPoint Presentation</vt:lpstr>
      <vt:lpstr>Mission &amp; Vision</vt:lpstr>
      <vt:lpstr>Our Process</vt:lpstr>
      <vt:lpstr>Our Process</vt:lpstr>
      <vt:lpstr>PowerPoint Presentation</vt:lpstr>
      <vt:lpstr>PowerPoint Presentation</vt:lpstr>
      <vt:lpstr>Our Product Principles</vt:lpstr>
      <vt:lpstr>PowerPoint Presentation</vt:lpstr>
      <vt:lpstr>Our Latest Projects</vt:lpstr>
      <vt:lpstr>PowerPoint Presentation</vt:lpstr>
      <vt:lpstr>App Development</vt:lpstr>
      <vt:lpstr>PowerPoint Presentation</vt:lpstr>
      <vt:lpstr>PowerPoint Presentation</vt:lpstr>
      <vt:lpstr>Development Style</vt:lpstr>
      <vt:lpstr>Mobile Features</vt:lpstr>
      <vt:lpstr>PowerPoint Presentation</vt:lpstr>
      <vt:lpstr>PowerPoint Presentation</vt:lpstr>
      <vt:lpstr>PowerPoint Presentation</vt:lpstr>
      <vt:lpstr>Concept</vt:lpstr>
      <vt:lpstr>Base Ideas</vt:lpstr>
      <vt:lpstr>3 Crucial Factors</vt:lpstr>
      <vt:lpstr>SWOT Analysis</vt:lpstr>
      <vt:lpstr>3 Crucial Factors</vt:lpstr>
      <vt:lpstr>4 Core Pieces</vt:lpstr>
      <vt:lpstr>3 Pillars of the Project</vt:lpstr>
      <vt:lpstr>Genius Points</vt:lpstr>
      <vt:lpstr>Learn from Previous Projects</vt:lpstr>
      <vt:lpstr>4 Simple Steps</vt:lpstr>
      <vt:lpstr>6 Layers</vt:lpstr>
      <vt:lpstr>Product Storategy</vt:lpstr>
      <vt:lpstr>Product Loop</vt:lpstr>
      <vt:lpstr>Project Process</vt:lpstr>
      <vt:lpstr>5 Important Points</vt:lpstr>
      <vt:lpstr>Price Tables</vt:lpstr>
      <vt:lpstr>Price Tables</vt:lpstr>
      <vt:lpstr>PowerPoint Presentation</vt:lpstr>
      <vt:lpstr>PowerPoint Presentation</vt:lpstr>
      <vt:lpstr>Marketing Goals</vt:lpstr>
      <vt:lpstr>Marketing Principle</vt:lpstr>
      <vt:lpstr>Custom Bar Chart 1</vt:lpstr>
      <vt:lpstr>Custom Bar Chart 2</vt:lpstr>
      <vt:lpstr>Custom Pie Chart</vt:lpstr>
      <vt:lpstr>Revenue Estimation </vt:lpstr>
      <vt:lpstr>Custom Graph 1</vt:lpstr>
      <vt:lpstr>Excel Graph 1</vt:lpstr>
      <vt:lpstr>Excel Graph 2</vt:lpstr>
      <vt:lpstr>PowerPoint Presentation</vt:lpstr>
      <vt:lpstr>Key Takeaways</vt:lpstr>
      <vt:lpstr>Key Takeaways</vt:lpstr>
      <vt:lpstr>PowerPoint Presentation</vt:lpstr>
      <vt:lpstr>At the End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Arcturus</dc:title>
  <dc:creator>Jun Akizaki</dc:creator>
  <cp:lastModifiedBy>Octavian Yudha</cp:lastModifiedBy>
  <cp:revision>353</cp:revision>
  <dcterms:created xsi:type="dcterms:W3CDTF">2015-08-02T15:43:04Z</dcterms:created>
  <dcterms:modified xsi:type="dcterms:W3CDTF">2020-03-09T01:13:33Z</dcterms:modified>
</cp:coreProperties>
</file>