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39EA-E72A-4FEA-9B94-5E6C95E94D8D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6F10-0FED-4B7C-9BCF-90BBEA8D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elajar_ci/" TargetMode="External"/><Relationship Id="rId2" Type="http://schemas.openxmlformats.org/officeDocument/2006/relationships/hyperlink" Target="https://codeigniter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elajar_ci/index.php/home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elajar_ci/index.php/home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elajar_ci/index.php/hom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File download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2MB, </a:t>
            </a:r>
            <a:r>
              <a:rPr lang="en-US" dirty="0" err="1"/>
              <a:t>itupun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 include </a:t>
            </a:r>
            <a:r>
              <a:rPr lang="en-US" dirty="0" err="1"/>
              <a:t>dokumentasinya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mendownloadnya</a:t>
            </a:r>
            <a:r>
              <a:rPr lang="en-US" dirty="0"/>
              <a:t>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disertakan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pengantar</a:t>
            </a:r>
            <a:r>
              <a:rPr lang="en-US" dirty="0"/>
              <a:t>, tutorial,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komponen-komponennya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Kompitabilitas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Hosting. 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 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 </a:t>
            </a:r>
            <a:r>
              <a:rPr lang="en-US" dirty="0" err="1"/>
              <a:t>semua</a:t>
            </a:r>
            <a:r>
              <a:rPr lang="en-US" dirty="0"/>
              <a:t>  </a:t>
            </a:r>
            <a:r>
              <a:rPr lang="en-US" dirty="0" err="1"/>
              <a:t>platfom</a:t>
            </a:r>
            <a:r>
              <a:rPr lang="en-US" dirty="0"/>
              <a:t> hosting. </a:t>
            </a:r>
            <a:r>
              <a:rPr lang="en-US" dirty="0" err="1"/>
              <a:t>CodeIgniter</a:t>
            </a:r>
            <a:r>
              <a:rPr lang="en-US" dirty="0"/>
              <a:t> </a:t>
            </a:r>
            <a:r>
              <a:rPr lang="en-US" dirty="0" err="1"/>
              <a:t>juga</a:t>
            </a:r>
            <a:r>
              <a:rPr lang="en-US" dirty="0"/>
              <a:t> </a:t>
            </a:r>
            <a:r>
              <a:rPr lang="en-US" dirty="0" err="1"/>
              <a:t>mendukung</a:t>
            </a:r>
            <a:r>
              <a:rPr lang="en-US" dirty="0"/>
              <a:t> database-database paling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MySQL.</a:t>
            </a:r>
          </a:p>
          <a:p>
            <a:pPr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coding yang </a:t>
            </a:r>
            <a:r>
              <a:rPr lang="en-US" dirty="0" err="1"/>
              <a:t>ketat</a:t>
            </a:r>
            <a:r>
              <a:rPr lang="en-US" dirty="0"/>
              <a:t>. </a:t>
            </a:r>
            <a:r>
              <a:rPr lang="en-US" dirty="0" err="1"/>
              <a:t>Terserah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Controller, </a:t>
            </a:r>
            <a:r>
              <a:rPr lang="en-US" dirty="0" err="1"/>
              <a:t>tanpa</a:t>
            </a:r>
            <a:r>
              <a:rPr lang="en-US" dirty="0"/>
              <a:t> View,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komponennya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bijak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0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Kinerja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framework yang paling </a:t>
            </a:r>
            <a:r>
              <a:rPr lang="en-US" dirty="0" err="1"/>
              <a:t>cepat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.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library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Karenanya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library-library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.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folder </a:t>
            </a:r>
            <a:r>
              <a:rPr lang="en-US" dirty="0" err="1"/>
              <a:t>aplication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.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</a:t>
            </a:r>
            <a:r>
              <a:rPr lang="en-US" dirty="0" err="1"/>
              <a:t>rumit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menjalankannya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sedikitpun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.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dokementasi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forum </a:t>
            </a:r>
            <a:r>
              <a:rPr lang="en-US" dirty="0" err="1"/>
              <a:t>diskusi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5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/>
              <a:t>Library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plugin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terverifikasi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situsnya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plugin-plugin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CI.</a:t>
            </a:r>
          </a:p>
          <a:p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editor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create project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modul-modulnya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berpindah-pindah</a:t>
            </a:r>
            <a:r>
              <a:rPr lang="en-US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197952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codeigniter.com/download</a:t>
            </a:r>
            <a:endParaRPr lang="en-US" dirty="0" smtClean="0"/>
          </a:p>
          <a:p>
            <a:r>
              <a:rPr lang="en-US" dirty="0" smtClean="0"/>
              <a:t>Folder </a:t>
            </a:r>
            <a:r>
              <a:rPr lang="en-US" dirty="0" err="1" smtClean="0"/>
              <a:t>dicopy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htdocs</a:t>
            </a:r>
            <a:r>
              <a:rPr lang="en-US" dirty="0" smtClean="0"/>
              <a:t>,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belajar_ci</a:t>
            </a:r>
            <a:endParaRPr lang="en-US" dirty="0" smtClean="0"/>
          </a:p>
          <a:p>
            <a:r>
              <a:rPr lang="en-US" dirty="0">
                <a:hlinkClick r:id="rId3"/>
              </a:rPr>
              <a:t>http://localhost/belajar_ci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66" y="3329459"/>
            <a:ext cx="8145012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1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Home 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application/controllers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2618"/>
            <a:ext cx="7342494" cy="3184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9725" y="3138985"/>
            <a:ext cx="3568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Class Home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extends </a:t>
            </a:r>
            <a:r>
              <a:rPr lang="en-US" dirty="0" err="1" smtClean="0"/>
              <a:t>CI_Controller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Class Home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merupakan</a:t>
            </a:r>
            <a:r>
              <a:rPr lang="en-US" dirty="0" smtClean="0"/>
              <a:t> controller </a:t>
            </a:r>
            <a:r>
              <a:rPr lang="en-US" dirty="0" err="1" smtClean="0"/>
              <a:t>pada</a:t>
            </a:r>
            <a:r>
              <a:rPr lang="en-US" dirty="0" smtClean="0"/>
              <a:t> CI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9725" y="4452345"/>
            <a:ext cx="3722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err="1" smtClean="0"/>
              <a:t>Fungsi</a:t>
            </a:r>
            <a:r>
              <a:rPr lang="en-US" dirty="0" smtClean="0"/>
              <a:t> index()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default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controller Home </a:t>
            </a:r>
            <a:r>
              <a:rPr lang="en-US" dirty="0" err="1" smtClean="0"/>
              <a:t>dipanggil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14796" y="5488706"/>
            <a:ext cx="353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://localhost/belajar_ci/index.php/home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3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DataModel.php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application/models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69" y="2747197"/>
            <a:ext cx="6661885" cy="3429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2763" y="2747197"/>
            <a:ext cx="4047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DataModel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extends </a:t>
            </a:r>
            <a:r>
              <a:rPr lang="en-US" dirty="0" err="1" smtClean="0"/>
              <a:t>CI_Model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Class </a:t>
            </a:r>
            <a:r>
              <a:rPr lang="en-US" dirty="0" err="1" smtClean="0"/>
              <a:t>DataModel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merupakan</a:t>
            </a:r>
            <a:r>
              <a:rPr lang="en-US" dirty="0" smtClean="0"/>
              <a:t> model </a:t>
            </a:r>
            <a:r>
              <a:rPr lang="en-US" dirty="0" err="1" smtClean="0"/>
              <a:t>pada</a:t>
            </a:r>
            <a:r>
              <a:rPr lang="en-US" dirty="0" smtClean="0"/>
              <a:t> CI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5223" y="4138914"/>
            <a:ext cx="354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getData</a:t>
            </a:r>
            <a:r>
              <a:rPr lang="en-US" dirty="0" smtClean="0"/>
              <a:t>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mengembalikan</a:t>
            </a:r>
            <a:r>
              <a:rPr lang="en-US" dirty="0" smtClean="0"/>
              <a:t> data array yang </a:t>
            </a:r>
          </a:p>
          <a:p>
            <a:r>
              <a:rPr lang="en-US" dirty="0"/>
              <a:t> </a:t>
            </a:r>
            <a:r>
              <a:rPr lang="en-US" dirty="0" smtClean="0"/>
              <a:t>    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Memanggil</a:t>
            </a:r>
            <a:r>
              <a:rPr lang="en-US" dirty="0" smtClean="0"/>
              <a:t> Model </a:t>
            </a:r>
            <a:r>
              <a:rPr lang="en-US" dirty="0" err="1" smtClean="0"/>
              <a:t>pada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source code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application/controllers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7" y="2737942"/>
            <a:ext cx="6870027" cy="3785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5881" y="2737942"/>
            <a:ext cx="38309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 $this-&gt;load-&gt;model ("</a:t>
            </a:r>
            <a:r>
              <a:rPr lang="en-US" dirty="0" err="1"/>
              <a:t>DataModel</a:t>
            </a:r>
            <a:r>
              <a:rPr lang="en-US" dirty="0"/>
              <a:t>");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model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</a:p>
          <a:p>
            <a:r>
              <a:rPr lang="en-US" dirty="0" smtClean="0"/>
              <a:t>Kita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/>
              <a:t>getData</a:t>
            </a:r>
            <a:r>
              <a:rPr lang="en-US" dirty="0"/>
              <a:t> </a:t>
            </a:r>
            <a:r>
              <a:rPr lang="en-US" dirty="0" smtClean="0"/>
              <a:t>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variable $</a:t>
            </a:r>
            <a:r>
              <a:rPr lang="en-US" dirty="0" err="1" smtClean="0"/>
              <a:t>dataArr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$</a:t>
            </a:r>
            <a:r>
              <a:rPr lang="en-US" dirty="0" err="1" smtClean="0"/>
              <a:t>dataArr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variable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status, </a:t>
            </a:r>
            <a:r>
              <a:rPr lang="en-US" dirty="0" err="1" smtClean="0"/>
              <a:t>dan</a:t>
            </a:r>
            <a:r>
              <a:rPr lang="en-US" dirty="0" smtClean="0"/>
              <a:t> website</a:t>
            </a:r>
          </a:p>
          <a:p>
            <a:endParaRPr lang="en-US" dirty="0"/>
          </a:p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localhost/belajar_ci</a:t>
            </a:r>
          </a:p>
          <a:p>
            <a:r>
              <a:rPr lang="en-US" dirty="0" smtClean="0">
                <a:hlinkClick r:id="rId3"/>
              </a:rPr>
              <a:t>/</a:t>
            </a:r>
            <a:r>
              <a:rPr lang="en-US" dirty="0" err="1">
                <a:hlinkClick r:id="rId3"/>
              </a:rPr>
              <a:t>index.php</a:t>
            </a:r>
            <a:r>
              <a:rPr lang="en-US" dirty="0">
                <a:hlinkClick r:id="rId3"/>
              </a:rPr>
              <a:t>/home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7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HomeView.php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application/views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8" y="2723015"/>
            <a:ext cx="5199324" cy="278058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24" y="2723015"/>
            <a:ext cx="5620534" cy="38010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942" y="5665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http://localhost/belajar_ci</a:t>
            </a:r>
          </a:p>
          <a:p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index.php</a:t>
            </a:r>
            <a:r>
              <a:rPr lang="en-US" dirty="0">
                <a:hlinkClick r:id="rId4"/>
              </a:rPr>
              <a:t>/home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dapatkan</a:t>
            </a:r>
            <a:r>
              <a:rPr lang="en-US" dirty="0" smtClean="0"/>
              <a:t> di model </a:t>
            </a:r>
            <a:r>
              <a:rPr lang="en-US" dirty="0" err="1" smtClean="0"/>
              <a:t>ke</a:t>
            </a:r>
            <a:r>
              <a:rPr lang="en-US" dirty="0" smtClean="0"/>
              <a:t> view,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2681868"/>
            <a:ext cx="5658640" cy="389626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27" y="2681867"/>
            <a:ext cx="546811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7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helper,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helper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sz="2000" dirty="0"/>
              <a:t>$this-&gt;load-&gt;helper('</a:t>
            </a:r>
            <a:r>
              <a:rPr lang="en-US" sz="2000" dirty="0" err="1"/>
              <a:t>nama_helper</a:t>
            </a:r>
            <a:r>
              <a:rPr lang="en-US" sz="2000" dirty="0" smtClean="0"/>
              <a:t>');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 helper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sz="2000" dirty="0" smtClean="0"/>
              <a:t>heading(), </a:t>
            </a:r>
            <a:r>
              <a:rPr lang="en-US" sz="2000" dirty="0" err="1" smtClean="0"/>
              <a:t>img</a:t>
            </a:r>
            <a:r>
              <a:rPr lang="en-US" sz="2000" dirty="0" smtClean="0"/>
              <a:t>(), </a:t>
            </a:r>
            <a:r>
              <a:rPr lang="en-US" sz="2000" dirty="0" err="1" smtClean="0"/>
              <a:t>link_tag</a:t>
            </a:r>
            <a:r>
              <a:rPr lang="en-US" sz="2000" dirty="0" smtClean="0"/>
              <a:t>(), </a:t>
            </a:r>
            <a:r>
              <a:rPr lang="en-US" sz="2000" dirty="0" err="1" smtClean="0"/>
              <a:t>ul</a:t>
            </a:r>
            <a:r>
              <a:rPr lang="en-US" sz="2000" dirty="0" smtClean="0"/>
              <a:t>(), </a:t>
            </a:r>
            <a:r>
              <a:rPr lang="en-US" sz="2000" dirty="0" err="1" smtClean="0"/>
              <a:t>ol</a:t>
            </a:r>
            <a:r>
              <a:rPr lang="en-US" sz="2000" dirty="0" smtClean="0"/>
              <a:t>(), meta(), </a:t>
            </a:r>
            <a:r>
              <a:rPr lang="en-US" sz="2000" dirty="0" err="1" smtClean="0"/>
              <a:t>doctype</a:t>
            </a:r>
            <a:r>
              <a:rPr lang="en-US" sz="2000" dirty="0" smtClean="0"/>
              <a:t>(), </a:t>
            </a:r>
            <a:r>
              <a:rPr lang="en-US" sz="2000" dirty="0" err="1" smtClean="0"/>
              <a:t>br</a:t>
            </a:r>
            <a:r>
              <a:rPr lang="en-US" sz="2000" dirty="0" smtClean="0"/>
              <a:t>(),</a:t>
            </a:r>
            <a:r>
              <a:rPr lang="en-US" sz="2000" dirty="0" err="1" smtClean="0"/>
              <a:t>nbs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dirty="0" err="1" smtClean="0"/>
              <a:t>Coba</a:t>
            </a:r>
            <a:r>
              <a:rPr lang="en-US" dirty="0" smtClean="0"/>
              <a:t> helper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r>
              <a:rPr lang="en-US" dirty="0" smtClean="0"/>
              <a:t> di folder application/controllers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3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Menurut</a:t>
            </a:r>
            <a:r>
              <a:rPr lang="en-US" dirty="0" smtClean="0"/>
              <a:t> Wikipedia framework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singkatnya</a:t>
            </a:r>
            <a:r>
              <a:rPr lang="en-US" dirty="0" smtClean="0"/>
              <a:t> framework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wadah</a:t>
            </a:r>
            <a:r>
              <a:rPr lang="en-US" b="1" dirty="0" smtClean="0"/>
              <a:t>/</a:t>
            </a:r>
            <a:r>
              <a:rPr lang="en-US" b="1" dirty="0" err="1" smtClean="0"/>
              <a:t>kerangka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website yang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kita</a:t>
            </a:r>
            <a:r>
              <a:rPr lang="en-US" b="1" dirty="0" smtClean="0"/>
              <a:t> </a:t>
            </a:r>
            <a:r>
              <a:rPr lang="en-US" b="1" dirty="0" err="1" smtClean="0"/>
              <a:t>bangun</a:t>
            </a:r>
            <a:r>
              <a:rPr lang="en-US" b="1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website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website.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ibaratkan</a:t>
            </a:r>
            <a:r>
              <a:rPr lang="en-US" dirty="0" smtClean="0"/>
              <a:t> website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framework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3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6" y="220110"/>
            <a:ext cx="7451678" cy="64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5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helper </a:t>
            </a:r>
            <a:r>
              <a:rPr lang="en-US" dirty="0" err="1" smtClean="0"/>
              <a:t>memilki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data </a:t>
            </a:r>
            <a:r>
              <a:rPr lang="en-US" dirty="0" err="1" smtClean="0"/>
              <a:t>numerik</a:t>
            </a:r>
            <a:r>
              <a:rPr lang="en-US" dirty="0" smtClean="0"/>
              <a:t>. Cara </a:t>
            </a:r>
            <a:r>
              <a:rPr lang="en-US" dirty="0" err="1" smtClean="0"/>
              <a:t>pemanggilan</a:t>
            </a:r>
            <a:r>
              <a:rPr lang="en-US" dirty="0" smtClean="0"/>
              <a:t> helper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sz="2000" dirty="0"/>
              <a:t>$this-&gt;load-&gt;helper</a:t>
            </a:r>
            <a:r>
              <a:rPr lang="en-US" sz="2000" dirty="0" smtClean="0"/>
              <a:t>(‘number');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number helper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sz="2000" dirty="0" err="1" smtClean="0"/>
              <a:t>byte_format</a:t>
            </a:r>
            <a:r>
              <a:rPr lang="en-US" sz="2000" dirty="0" smtClean="0"/>
              <a:t>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format byte.</a:t>
            </a:r>
          </a:p>
          <a:p>
            <a:r>
              <a:rPr lang="en-US" dirty="0" err="1"/>
              <a:t>Coba</a:t>
            </a:r>
            <a:r>
              <a:rPr lang="en-US" dirty="0"/>
              <a:t> helper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Home.php</a:t>
            </a:r>
            <a:r>
              <a:rPr lang="en-US" dirty="0"/>
              <a:t> di folder application/controllers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28" y="707362"/>
            <a:ext cx="7014949" cy="44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3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Helper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URL.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helper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sz="2000" dirty="0"/>
              <a:t>$this-&gt;load-&gt;helper</a:t>
            </a:r>
            <a:r>
              <a:rPr lang="en-US" sz="2000" dirty="0" smtClean="0"/>
              <a:t>(‘</a:t>
            </a:r>
            <a:r>
              <a:rPr lang="en-US" sz="2000" dirty="0" err="1" smtClean="0"/>
              <a:t>url</a:t>
            </a:r>
            <a:r>
              <a:rPr lang="en-US" sz="2000" dirty="0" smtClean="0"/>
              <a:t>');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URL helper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sz="2000" dirty="0" err="1" smtClean="0"/>
              <a:t>site_url</a:t>
            </a:r>
            <a:r>
              <a:rPr lang="en-US" sz="2000" dirty="0" smtClean="0"/>
              <a:t>(), </a:t>
            </a:r>
            <a:r>
              <a:rPr lang="en-US" sz="2000" dirty="0" err="1" smtClean="0"/>
              <a:t>base_url</a:t>
            </a:r>
            <a:r>
              <a:rPr lang="en-US" sz="2000" dirty="0" smtClean="0"/>
              <a:t>(), </a:t>
            </a:r>
            <a:r>
              <a:rPr lang="en-US" sz="2000" dirty="0" err="1" smtClean="0"/>
              <a:t>current_url</a:t>
            </a:r>
            <a:r>
              <a:rPr lang="en-US" sz="2000" dirty="0" smtClean="0"/>
              <a:t>(), </a:t>
            </a:r>
            <a:r>
              <a:rPr lang="en-US" sz="2000" dirty="0" err="1" smtClean="0"/>
              <a:t>uri_string</a:t>
            </a:r>
            <a:r>
              <a:rPr lang="en-US" sz="2000" dirty="0" smtClean="0"/>
              <a:t>(), anchor(), </a:t>
            </a:r>
            <a:r>
              <a:rPr lang="en-US" sz="2000" dirty="0" err="1" smtClean="0"/>
              <a:t>anchor_popup</a:t>
            </a:r>
            <a:r>
              <a:rPr lang="en-US" sz="2000" dirty="0" smtClean="0"/>
              <a:t>(), </a:t>
            </a:r>
            <a:r>
              <a:rPr lang="en-US" sz="2000" dirty="0" err="1" smtClean="0"/>
              <a:t>auto_link</a:t>
            </a:r>
            <a:r>
              <a:rPr lang="en-US" sz="2000" dirty="0" smtClean="0"/>
              <a:t>(), </a:t>
            </a:r>
            <a:r>
              <a:rPr lang="en-US" sz="2000" dirty="0" err="1" smtClean="0"/>
              <a:t>dll</a:t>
            </a:r>
            <a:endParaRPr lang="en-US" sz="2000" dirty="0" smtClean="0"/>
          </a:p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URL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sz="2000" dirty="0" err="1" smtClean="0"/>
              <a:t>site_url</a:t>
            </a:r>
            <a:r>
              <a:rPr lang="en-US" sz="2000" dirty="0" smtClean="0"/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sz="2000" dirty="0" err="1" smtClean="0"/>
              <a:t>base_url</a:t>
            </a:r>
            <a:r>
              <a:rPr lang="en-US" sz="2000" dirty="0" smtClean="0"/>
              <a:t>(),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sz="2000" dirty="0" err="1" smtClean="0"/>
              <a:t>base_url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file </a:t>
            </a:r>
            <a:r>
              <a:rPr lang="en-US" sz="2000" dirty="0" err="1" smtClean="0"/>
              <a:t>config.php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folder application/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Ubah</a:t>
            </a:r>
            <a:r>
              <a:rPr lang="en-US" dirty="0"/>
              <a:t> </a:t>
            </a:r>
            <a:r>
              <a:rPr lang="en-US" sz="2000" dirty="0"/>
              <a:t>$</a:t>
            </a:r>
            <a:r>
              <a:rPr lang="en-US" sz="2000" dirty="0" err="1"/>
              <a:t>config</a:t>
            </a:r>
            <a:r>
              <a:rPr lang="en-US" sz="2000" dirty="0"/>
              <a:t>['</a:t>
            </a:r>
            <a:r>
              <a:rPr lang="en-US" sz="2000" dirty="0" err="1"/>
              <a:t>base_url</a:t>
            </a:r>
            <a:r>
              <a:rPr lang="en-US" sz="2000" dirty="0"/>
              <a:t>'] = </a:t>
            </a:r>
            <a:r>
              <a:rPr lang="en-US" sz="2000" dirty="0" smtClean="0"/>
              <a:t>‘ ';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kita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=&gt; http://localhost/belajar_ci/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2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3" y="365125"/>
            <a:ext cx="8431847" cy="6103914"/>
          </a:xfrm>
        </p:spPr>
      </p:pic>
    </p:spTree>
    <p:extLst>
      <p:ext uri="{BB962C8B-B14F-4D97-AF65-F5344CB8AC3E}">
        <p14:creationId xmlns:p14="http://schemas.microsoft.com/office/powerpoint/2010/main" val="608118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Coba</a:t>
            </a:r>
            <a:r>
              <a:rPr lang="en-US" dirty="0" smtClean="0"/>
              <a:t> helper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31" y="2448031"/>
            <a:ext cx="6752332" cy="42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7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helper </a:t>
            </a:r>
            <a:r>
              <a:rPr lang="en-US" dirty="0" err="1" smtClean="0"/>
              <a:t>memilki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textfield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 Cara </a:t>
            </a:r>
            <a:r>
              <a:rPr lang="en-US" dirty="0" err="1" smtClean="0"/>
              <a:t>pemanggilannya</a:t>
            </a:r>
            <a:r>
              <a:rPr lang="en-US" dirty="0" smtClean="0"/>
              <a:t> </a:t>
            </a:r>
            <a:r>
              <a:rPr lang="en-US" sz="2000" dirty="0"/>
              <a:t>$this-&gt;load-&gt;helper</a:t>
            </a:r>
            <a:r>
              <a:rPr lang="en-US" sz="2000" dirty="0" smtClean="0"/>
              <a:t>(‘form');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form helper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sz="2000" dirty="0" err="1" smtClean="0"/>
              <a:t>form_open</a:t>
            </a:r>
            <a:r>
              <a:rPr lang="en-US" sz="2000" dirty="0" smtClean="0"/>
              <a:t>(), </a:t>
            </a:r>
            <a:r>
              <a:rPr lang="en-US" sz="2000" dirty="0" err="1" smtClean="0"/>
              <a:t>form_input</a:t>
            </a:r>
            <a:r>
              <a:rPr lang="en-US" sz="2000" dirty="0" smtClean="0"/>
              <a:t>(), </a:t>
            </a:r>
            <a:r>
              <a:rPr lang="en-US" sz="2000" dirty="0" err="1" smtClean="0"/>
              <a:t>form_hidden</a:t>
            </a:r>
            <a:r>
              <a:rPr lang="en-US" sz="2000" dirty="0" smtClean="0"/>
              <a:t>(), </a:t>
            </a:r>
            <a:r>
              <a:rPr lang="en-US" sz="2000" dirty="0" err="1" smtClean="0"/>
              <a:t>form_upload</a:t>
            </a:r>
            <a:r>
              <a:rPr lang="en-US" sz="2000" dirty="0" smtClean="0"/>
              <a:t>(), </a:t>
            </a:r>
            <a:r>
              <a:rPr lang="en-US" sz="2000" dirty="0" err="1" smtClean="0"/>
              <a:t>form_textarea</a:t>
            </a:r>
            <a:r>
              <a:rPr lang="en-US" sz="2000" dirty="0" smtClean="0"/>
              <a:t>(),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Coba</a:t>
            </a:r>
            <a:r>
              <a:rPr lang="en-US" dirty="0" smtClean="0"/>
              <a:t> helper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80" y="365125"/>
            <a:ext cx="7055790" cy="5312344"/>
          </a:xfrm>
        </p:spPr>
      </p:pic>
    </p:spTree>
    <p:extLst>
      <p:ext uri="{BB962C8B-B14F-4D97-AF65-F5344CB8AC3E}">
        <p14:creationId xmlns:p14="http://schemas.microsoft.com/office/powerpoint/2010/main" val="2188239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helper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belajar_helper.php</a:t>
            </a:r>
            <a:r>
              <a:rPr lang="en-US" dirty="0" smtClean="0"/>
              <a:t> di folder application/helper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27" y="2673825"/>
            <a:ext cx="6633994" cy="39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25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Coba</a:t>
            </a:r>
            <a:r>
              <a:rPr lang="en-US" dirty="0" smtClean="0"/>
              <a:t> helper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64" y="2313678"/>
            <a:ext cx="7220206" cy="44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framework,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library /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di website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framework,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orang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framework yang </a:t>
            </a:r>
            <a:r>
              <a:rPr lang="en-US" dirty="0" err="1" smtClean="0"/>
              <a:t>dipakai</a:t>
            </a:r>
            <a:endParaRPr lang="en-US" dirty="0" smtClean="0"/>
          </a:p>
          <a:p>
            <a:r>
              <a:rPr lang="en-US" dirty="0" err="1" smtClean="0"/>
              <a:t>Pengerjaan</a:t>
            </a:r>
            <a:r>
              <a:rPr lang="en-US" dirty="0" smtClean="0"/>
              <a:t> website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CMS</a:t>
            </a:r>
          </a:p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mainenance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4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</a:t>
            </a:r>
            <a:r>
              <a:rPr lang="en-US" dirty="0" err="1" smtClean="0"/>
              <a:t>adalah</a:t>
            </a:r>
            <a:r>
              <a:rPr lang="en-US" dirty="0" smtClean="0"/>
              <a:t> class </a:t>
            </a:r>
            <a:r>
              <a:rPr lang="en-US" dirty="0" err="1" smtClean="0"/>
              <a:t>tambahan</a:t>
            </a:r>
            <a:r>
              <a:rPr lang="en-US" dirty="0" smtClean="0"/>
              <a:t> yang </a:t>
            </a:r>
            <a:r>
              <a:rPr lang="en-US" dirty="0" err="1" smtClean="0"/>
              <a:t>menyediakan</a:t>
            </a:r>
            <a:r>
              <a:rPr lang="en-US" dirty="0" smtClean="0"/>
              <a:t> tools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–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 </a:t>
            </a:r>
            <a:r>
              <a:rPr lang="en-US" dirty="0" err="1" smtClean="0"/>
              <a:t>dengan</a:t>
            </a:r>
            <a:r>
              <a:rPr lang="en-US" dirty="0" smtClean="0"/>
              <a:t> CI</a:t>
            </a:r>
          </a:p>
          <a:p>
            <a:r>
              <a:rPr lang="en-US" dirty="0" smtClean="0"/>
              <a:t>Input Class </a:t>
            </a:r>
            <a:r>
              <a:rPr lang="en-US" dirty="0" err="1" smtClean="0"/>
              <a:t>adalah</a:t>
            </a:r>
            <a:r>
              <a:rPr lang="en-US" dirty="0" smtClean="0"/>
              <a:t> library </a:t>
            </a:r>
            <a:r>
              <a:rPr lang="en-US" dirty="0" err="1" smtClean="0"/>
              <a:t>dari</a:t>
            </a:r>
            <a:r>
              <a:rPr lang="en-US" dirty="0" smtClean="0"/>
              <a:t> CI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input </a:t>
            </a:r>
            <a:r>
              <a:rPr lang="en-US" dirty="0" err="1" smtClean="0"/>
              <a:t>atau</a:t>
            </a:r>
            <a:r>
              <a:rPr lang="en-US" dirty="0" smtClean="0"/>
              <a:t> form.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diinput</a:t>
            </a:r>
            <a:r>
              <a:rPr lang="en-US" dirty="0" smtClean="0"/>
              <a:t> form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POST, GET, COOKIE </a:t>
            </a:r>
            <a:r>
              <a:rPr lang="en-US" dirty="0" err="1" smtClean="0"/>
              <a:t>atau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Coba</a:t>
            </a:r>
            <a:r>
              <a:rPr lang="en-US" dirty="0" smtClean="0"/>
              <a:t> di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726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5" y="365125"/>
            <a:ext cx="6920326" cy="4458494"/>
          </a:xfrm>
        </p:spPr>
      </p:pic>
      <p:cxnSp>
        <p:nvCxnSpPr>
          <p:cNvPr id="7" name="Straight Arrow Connector 6"/>
          <p:cNvCxnSpPr/>
          <p:nvPr/>
        </p:nvCxnSpPr>
        <p:spPr>
          <a:xfrm flipV="1">
            <a:off x="5049671" y="1003638"/>
            <a:ext cx="3316406" cy="1374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80589" y="574875"/>
            <a:ext cx="36447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method </a:t>
            </a:r>
          </a:p>
          <a:p>
            <a:pPr algn="just"/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, </a:t>
            </a:r>
            <a:r>
              <a:rPr lang="en-US" dirty="0" err="1" smtClean="0"/>
              <a:t>apablia</a:t>
            </a:r>
            <a:r>
              <a:rPr lang="en-US" dirty="0" smtClean="0"/>
              <a:t> method =</a:t>
            </a:r>
          </a:p>
          <a:p>
            <a:pPr algn="just"/>
            <a:r>
              <a:rPr lang="en-US" dirty="0" smtClean="0"/>
              <a:t>POST,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data </a:t>
            </a:r>
          </a:p>
          <a:p>
            <a:pPr algn="just"/>
            <a:r>
              <a:rPr lang="en-US" dirty="0" smtClean="0"/>
              <a:t>Nama </a:t>
            </a:r>
            <a:r>
              <a:rPr lang="en-US" dirty="0" err="1" smtClean="0"/>
              <a:t>dan</a:t>
            </a:r>
            <a:r>
              <a:rPr lang="en-US" dirty="0" smtClean="0"/>
              <a:t> email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Method POST.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6077" y="2377738"/>
            <a:ext cx="2573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</a:p>
          <a:p>
            <a:r>
              <a:rPr lang="en-US" dirty="0"/>
              <a:t>File </a:t>
            </a:r>
            <a:r>
              <a:rPr lang="en-US" dirty="0" err="1" smtClean="0"/>
              <a:t>HomeView.php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applications/views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4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23" y="879109"/>
            <a:ext cx="7521154" cy="4552700"/>
          </a:xfrm>
        </p:spPr>
      </p:pic>
    </p:spTree>
    <p:extLst>
      <p:ext uri="{BB962C8B-B14F-4D97-AF65-F5344CB8AC3E}">
        <p14:creationId xmlns:p14="http://schemas.microsoft.com/office/powerpoint/2010/main" val="381432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uploading class </a:t>
            </a:r>
            <a:r>
              <a:rPr lang="en-US" dirty="0" err="1" smtClean="0"/>
              <a:t>adalah</a:t>
            </a:r>
            <a:r>
              <a:rPr lang="en-US" dirty="0" smtClean="0"/>
              <a:t> library </a:t>
            </a:r>
            <a:r>
              <a:rPr lang="en-US" dirty="0" err="1" smtClean="0"/>
              <a:t>dari</a:t>
            </a:r>
            <a:r>
              <a:rPr lang="en-US" dirty="0" smtClean="0"/>
              <a:t> CI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upload file.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file uploading class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file yang di upload, </a:t>
            </a:r>
            <a:r>
              <a:rPr lang="en-US" dirty="0" err="1" smtClean="0"/>
              <a:t>ekstensi</a:t>
            </a:r>
            <a:r>
              <a:rPr lang="en-US" dirty="0" smtClean="0"/>
              <a:t> file yang </a:t>
            </a:r>
            <a:r>
              <a:rPr lang="en-US" dirty="0" err="1" smtClean="0"/>
              <a:t>diizinkan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Coba</a:t>
            </a:r>
            <a:r>
              <a:rPr lang="en-US" dirty="0" smtClean="0"/>
              <a:t> di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26478"/>
            <a:ext cx="6092179" cy="6635987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4285397" y="832513"/>
            <a:ext cx="2920621" cy="1064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7474219" y="859809"/>
            <a:ext cx="429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method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method = post,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upload </a:t>
            </a:r>
            <a:r>
              <a:rPr lang="en-US" dirty="0" err="1" smtClean="0"/>
              <a:t>filenya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474219" y="2122134"/>
            <a:ext cx="429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yang di upload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dirty="0" err="1" smtClean="0"/>
              <a:t>gif|jpg|png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100KB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1024x768 pixel.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84896" y="2634018"/>
            <a:ext cx="3521122" cy="136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7474219" y="3557424"/>
            <a:ext cx="429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HomeView.php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31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985681" cy="6240391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6523630" y="3289110"/>
            <a:ext cx="1378424" cy="136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5827" y="3193576"/>
            <a:ext cx="380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folder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dirty="0" err="1" smtClean="0"/>
              <a:t>difolder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website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68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library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session website</a:t>
            </a:r>
          </a:p>
          <a:p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sz="2000" dirty="0" err="1" smtClean="0"/>
              <a:t>set_userdata</a:t>
            </a:r>
            <a:r>
              <a:rPr lang="en-US" sz="2000" dirty="0" smtClean="0"/>
              <a:t>(), </a:t>
            </a:r>
            <a:r>
              <a:rPr lang="en-US" sz="2000" dirty="0" err="1" smtClean="0"/>
              <a:t>sess_destroy</a:t>
            </a:r>
            <a:r>
              <a:rPr lang="en-US" sz="2000" dirty="0" smtClean="0"/>
              <a:t>(),</a:t>
            </a:r>
            <a:r>
              <a:rPr lang="en-US" sz="2000" dirty="0" err="1" smtClean="0"/>
              <a:t>flashdata</a:t>
            </a:r>
            <a:r>
              <a:rPr lang="en-US" sz="2000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err="1" smtClean="0"/>
              <a:t>Coba</a:t>
            </a:r>
            <a:r>
              <a:rPr lang="en-US" dirty="0" smtClean="0"/>
              <a:t> di </a:t>
            </a:r>
            <a:r>
              <a:rPr lang="en-US" dirty="0" err="1" smtClean="0"/>
              <a:t>Home.php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74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6941024" cy="604932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6141493" y="1323833"/>
            <a:ext cx="2047164" cy="1610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8188657" y="862168"/>
            <a:ext cx="291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session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Politeknik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24529" y="3389785"/>
            <a:ext cx="1787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1816" y="3205119"/>
            <a:ext cx="354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mengosongkan</a:t>
            </a:r>
            <a:r>
              <a:rPr lang="en-US" dirty="0" smtClean="0"/>
              <a:t> session </a:t>
            </a:r>
            <a:r>
              <a:rPr lang="en-US" dirty="0" err="1" smtClean="0"/>
              <a:t>nama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framework popular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Codeigniter</a:t>
            </a:r>
            <a:endParaRPr lang="en-US" dirty="0" smtClean="0"/>
          </a:p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Cake PHP</a:t>
            </a:r>
          </a:p>
          <a:p>
            <a:r>
              <a:rPr lang="en-US" dirty="0" err="1" smtClean="0"/>
              <a:t>yiiFramework</a:t>
            </a:r>
            <a:endParaRPr lang="en-US" dirty="0" smtClean="0"/>
          </a:p>
          <a:p>
            <a:r>
              <a:rPr lang="en-US" dirty="0" smtClean="0"/>
              <a:t>Zend Framework</a:t>
            </a:r>
          </a:p>
          <a:p>
            <a:r>
              <a:rPr lang="en-US" dirty="0" err="1" smtClean="0"/>
              <a:t>Symfony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0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MVC?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data (model)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(view)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memprosesnya</a:t>
            </a:r>
            <a:r>
              <a:rPr lang="en-US" dirty="0" smtClean="0"/>
              <a:t> (controller).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framework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website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MVC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6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smtClean="0"/>
              <a:t>View</a:t>
            </a:r>
          </a:p>
          <a:p>
            <a:pPr marL="0" indent="0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presentasion</a:t>
            </a:r>
            <a:r>
              <a:rPr lang="en-US" dirty="0" smtClean="0"/>
              <a:t> logic. </a:t>
            </a:r>
            <a:r>
              <a:rPr lang="en-US" dirty="0" err="1"/>
              <a:t>K</a:t>
            </a:r>
            <a:r>
              <a:rPr lang="en-US" dirty="0" err="1" smtClean="0"/>
              <a:t>alau</a:t>
            </a:r>
            <a:r>
              <a:rPr lang="en-US" dirty="0" smtClean="0"/>
              <a:t> di web   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file template HTML, yang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controller. View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mempresentasikan</a:t>
            </a:r>
            <a:r>
              <a:rPr lang="en-US" dirty="0" smtClean="0"/>
              <a:t> data </a:t>
            </a:r>
            <a:r>
              <a:rPr lang="en-US" dirty="0" err="1" smtClean="0"/>
              <a:t>kepada</a:t>
            </a:r>
            <a:r>
              <a:rPr lang="en-US" dirty="0" smtClean="0"/>
              <a:t> user.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database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data (insert, update, delete, search).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controller,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view.</a:t>
            </a:r>
          </a:p>
          <a:p>
            <a:pPr algn="just"/>
            <a:r>
              <a:rPr lang="en-US" dirty="0" smtClean="0"/>
              <a:t>Controller </a:t>
            </a:r>
          </a:p>
          <a:p>
            <a:pPr marL="0" indent="0" algn="just">
              <a:buNone/>
            </a:pP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model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view. Controller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request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user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1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315997" cy="1553343"/>
          </a:xfrm>
        </p:spPr>
      </p:pic>
      <p:sp>
        <p:nvSpPr>
          <p:cNvPr id="4" name="Rectangle 3"/>
          <p:cNvSpPr/>
          <p:nvPr/>
        </p:nvSpPr>
        <p:spPr>
          <a:xfrm>
            <a:off x="1378422" y="4001294"/>
            <a:ext cx="2456597" cy="1514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762948" y="4234765"/>
            <a:ext cx="1687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Data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522190" y="3985145"/>
            <a:ext cx="2661369" cy="15149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7510870" y="4097025"/>
            <a:ext cx="2786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Controller</a:t>
            </a:r>
          </a:p>
          <a:p>
            <a:endParaRPr lang="en-US" sz="2000" dirty="0"/>
          </a:p>
          <a:p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endParaRPr lang="en-US" sz="2000" dirty="0" smtClean="0"/>
          </a:p>
          <a:p>
            <a:r>
              <a:rPr lang="en-US" sz="2000" dirty="0" smtClean="0"/>
              <a:t>Data </a:t>
            </a:r>
            <a:r>
              <a:rPr lang="en-US" sz="2000" dirty="0" err="1" smtClean="0"/>
              <a:t>untuk</a:t>
            </a:r>
            <a:r>
              <a:rPr lang="en-US" sz="2000" dirty="0" smtClean="0"/>
              <a:t> user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06034" y="1825625"/>
            <a:ext cx="2456597" cy="151490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003" y="1982911"/>
            <a:ext cx="225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website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71499" y="4503761"/>
            <a:ext cx="3425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67033" y="5063319"/>
            <a:ext cx="33300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062600" y="2830560"/>
            <a:ext cx="1617377" cy="977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74257" y="2311944"/>
            <a:ext cx="2251880" cy="14234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1449" y="2184210"/>
            <a:ext cx="1722959" cy="382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465823" y="2809497"/>
            <a:ext cx="1692324" cy="47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99984" y="5977569"/>
            <a:ext cx="672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Controller </a:t>
            </a:r>
            <a:r>
              <a:rPr lang="en-US" b="1" dirty="0" err="1" smtClean="0"/>
              <a:t>berurusan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kontrol</a:t>
            </a:r>
            <a:r>
              <a:rPr lang="en-US" b="1" dirty="0" smtClean="0"/>
              <a:t>, Model </a:t>
            </a:r>
            <a:r>
              <a:rPr lang="en-US" b="1" dirty="0" err="1" smtClean="0"/>
              <a:t>berurusan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data </a:t>
            </a:r>
          </a:p>
          <a:p>
            <a:pPr algn="ctr"/>
            <a:r>
              <a:rPr lang="en-US" b="1" dirty="0" err="1" smtClean="0"/>
              <a:t>dan</a:t>
            </a:r>
            <a:r>
              <a:rPr lang="en-US" b="1" dirty="0" smtClean="0"/>
              <a:t> database </a:t>
            </a:r>
            <a:r>
              <a:rPr lang="en-US" b="1" dirty="0" err="1" smtClean="0"/>
              <a:t>dan</a:t>
            </a:r>
            <a:r>
              <a:rPr lang="en-US" b="1" dirty="0" smtClean="0"/>
              <a:t> view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tampilan</a:t>
            </a:r>
            <a:r>
              <a:rPr lang="en-US" b="1" dirty="0" smtClean="0"/>
              <a:t> yang </a:t>
            </a:r>
            <a:r>
              <a:rPr lang="en-US" b="1" dirty="0" err="1" smtClean="0"/>
              <a:t>kita</a:t>
            </a:r>
            <a:r>
              <a:rPr lang="en-US" b="1" dirty="0" smtClean="0"/>
              <a:t> </a:t>
            </a:r>
            <a:r>
              <a:rPr lang="en-US" b="1" dirty="0" err="1" smtClean="0"/>
              <a:t>lihat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322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Framework </a:t>
            </a:r>
            <a:r>
              <a:rPr lang="en-US" dirty="0" err="1" smtClean="0"/>
              <a:t>berbasis</a:t>
            </a:r>
            <a:r>
              <a:rPr lang="en-US" dirty="0" smtClean="0"/>
              <a:t> PHP yang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footprint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 small </a:t>
            </a:r>
            <a:r>
              <a:rPr lang="en-US" dirty="0"/>
              <a:t>footprint </a:t>
            </a:r>
            <a:r>
              <a:rPr lang="en-US" dirty="0" err="1"/>
              <a:t>berati</a:t>
            </a:r>
            <a:r>
              <a:rPr lang="en-US" dirty="0"/>
              <a:t> minim </a:t>
            </a:r>
            <a:r>
              <a:rPr lang="en-US" dirty="0" err="1"/>
              <a:t>jejak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sederhananya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user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website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ditebak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developer, agar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“</a:t>
            </a:r>
            <a:r>
              <a:rPr lang="en-US" dirty="0" err="1"/>
              <a:t>musuh</a:t>
            </a:r>
            <a:r>
              <a:rPr lang="en-US" dirty="0"/>
              <a:t>/attacker”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framework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wordpress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meta </a:t>
            </a:r>
            <a:r>
              <a:rPr lang="en-US" dirty="0" err="1"/>
              <a:t>datanya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34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1267</Words>
  <Application>Microsoft Office PowerPoint</Application>
  <PresentationFormat>Widescreen</PresentationFormat>
  <Paragraphs>150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Pengertian dan Konsep Framework</vt:lpstr>
      <vt:lpstr>Apa itu framework?</vt:lpstr>
      <vt:lpstr>Kenapa menggunakan framework?</vt:lpstr>
      <vt:lpstr>Contoh framework popular</vt:lpstr>
      <vt:lpstr>Apa itu MVC?</vt:lpstr>
      <vt:lpstr>Konsep MVC</vt:lpstr>
      <vt:lpstr>Model</vt:lpstr>
      <vt:lpstr>PowerPoint Presentation</vt:lpstr>
      <vt:lpstr>Apa itu Codeigniter</vt:lpstr>
      <vt:lpstr>Kelebihan Codeigniter</vt:lpstr>
      <vt:lpstr>PowerPoint Presentation</vt:lpstr>
      <vt:lpstr>Kekurangan Codeigniter</vt:lpstr>
      <vt:lpstr>Bekerja dengan Codeigniter</vt:lpstr>
      <vt:lpstr>Cara menggunakan controller</vt:lpstr>
      <vt:lpstr>Cara menggunakan model</vt:lpstr>
      <vt:lpstr>Cara Memanggil Model pada Controller</vt:lpstr>
      <vt:lpstr>Cara Menggunakan View</vt:lpstr>
      <vt:lpstr>PowerPoint Presentation</vt:lpstr>
      <vt:lpstr>HTML Helper</vt:lpstr>
      <vt:lpstr>PowerPoint Presentation</vt:lpstr>
      <vt:lpstr>Number Helper</vt:lpstr>
      <vt:lpstr>PowerPoint Presentation</vt:lpstr>
      <vt:lpstr>URL Helper</vt:lpstr>
      <vt:lpstr>PowerPoint Presentation</vt:lpstr>
      <vt:lpstr>PowerPoint Presentation</vt:lpstr>
      <vt:lpstr>Form Helper</vt:lpstr>
      <vt:lpstr>PowerPoint Presentation</vt:lpstr>
      <vt:lpstr>Membuat helper sendiri</vt:lpstr>
      <vt:lpstr>PowerPoint Presentation</vt:lpstr>
      <vt:lpstr>Cara menggunakan Library</vt:lpstr>
      <vt:lpstr>PowerPoint Presentation</vt:lpstr>
      <vt:lpstr>PowerPoint Presentation</vt:lpstr>
      <vt:lpstr>File Uploading Class</vt:lpstr>
      <vt:lpstr>PowerPoint Presentation</vt:lpstr>
      <vt:lpstr>PowerPoint Presentation</vt:lpstr>
      <vt:lpstr>Session Library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dan Konsep Framework</dc:title>
  <dc:creator>Windows User</dc:creator>
  <cp:lastModifiedBy>Windows User</cp:lastModifiedBy>
  <cp:revision>43</cp:revision>
  <dcterms:created xsi:type="dcterms:W3CDTF">2020-02-13T06:38:03Z</dcterms:created>
  <dcterms:modified xsi:type="dcterms:W3CDTF">2020-02-18T01:42:53Z</dcterms:modified>
</cp:coreProperties>
</file>