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4D47-ED2A-420E-B9C3-722334F668F0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48E8-34CC-45FB-84C2-CA649963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Table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Query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36" y="1557276"/>
            <a:ext cx="7716017" cy="4393148"/>
          </a:xfrm>
        </p:spPr>
      </p:pic>
    </p:spTree>
    <p:extLst>
      <p:ext uri="{BB962C8B-B14F-4D97-AF65-F5344CB8AC3E}">
        <p14:creationId xmlns:p14="http://schemas.microsoft.com/office/powerpoint/2010/main" val="148587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Mengurutkan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ASC </a:t>
            </a:r>
            <a:r>
              <a:rPr lang="en-US" dirty="0" err="1" smtClean="0"/>
              <a:t>atau</a:t>
            </a:r>
            <a:r>
              <a:rPr lang="en-US" dirty="0" smtClean="0"/>
              <a:t> DESC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2311654"/>
            <a:ext cx="7069541" cy="42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308"/>
            <a:ext cx="7448894" cy="4820721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4503761" y="4189863"/>
            <a:ext cx="42444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30101" y="3998794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ke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total data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146"/>
            <a:ext cx="7707774" cy="4772176"/>
          </a:xfrm>
        </p:spPr>
      </p:pic>
    </p:spTree>
    <p:extLst>
      <p:ext uri="{BB962C8B-B14F-4D97-AF65-F5344CB8AC3E}">
        <p14:creationId xmlns:p14="http://schemas.microsoft.com/office/powerpoint/2010/main" val="153792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1408605"/>
            <a:ext cx="7760867" cy="4705591"/>
          </a:xfrm>
        </p:spPr>
      </p:pic>
    </p:spTree>
    <p:extLst>
      <p:ext uri="{BB962C8B-B14F-4D97-AF65-F5344CB8AC3E}">
        <p14:creationId xmlns:p14="http://schemas.microsoft.com/office/powerpoint/2010/main" val="282351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sz="2000" dirty="0" smtClean="0"/>
              <a:t>insert()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sz="2000" dirty="0" err="1" smtClean="0"/>
              <a:t>tambah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dirty="0" err="1" smtClean="0"/>
              <a:t>UserModel.php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43" y="1388540"/>
            <a:ext cx="6994657" cy="49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di </a:t>
            </a:r>
            <a:r>
              <a:rPr lang="en-US" dirty="0" err="1" smtClean="0"/>
              <a:t>UserModel.php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6" y="2334186"/>
            <a:ext cx="7505916" cy="42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sz="2000" dirty="0" err="1" smtClean="0"/>
              <a:t>ubah</a:t>
            </a:r>
            <a:r>
              <a:rPr lang="en-US" sz="2000" dirty="0" smtClean="0"/>
              <a:t>() </a:t>
            </a:r>
            <a:r>
              <a:rPr lang="en-US" dirty="0" smtClean="0"/>
              <a:t>di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55" y="2278211"/>
            <a:ext cx="6699664" cy="43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UserModel.php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49" y="2289863"/>
            <a:ext cx="6792091" cy="38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6921"/>
            <a:ext cx="7471968" cy="41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table class </a:t>
            </a:r>
            <a:r>
              <a:rPr lang="en-US" dirty="0" err="1" smtClean="0"/>
              <a:t>adalah</a:t>
            </a:r>
            <a:r>
              <a:rPr lang="en-US" dirty="0" smtClean="0"/>
              <a:t> library </a:t>
            </a:r>
            <a:r>
              <a:rPr lang="en-US" dirty="0" err="1" smtClean="0"/>
              <a:t>dari</a:t>
            </a:r>
            <a:r>
              <a:rPr lang="en-US" dirty="0" smtClean="0"/>
              <a:t> CI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auto-generate </a:t>
            </a:r>
            <a:r>
              <a:rPr lang="en-US" dirty="0" err="1" smtClean="0"/>
              <a:t>kode</a:t>
            </a:r>
            <a:r>
              <a:rPr lang="en-US" dirty="0" smtClean="0"/>
              <a:t> html </a:t>
            </a:r>
            <a:r>
              <a:rPr lang="en-US" dirty="0" err="1" smtClean="0"/>
              <a:t>untuk</a:t>
            </a:r>
            <a:r>
              <a:rPr lang="en-US" dirty="0" smtClean="0"/>
              <a:t> table </a:t>
            </a:r>
            <a:r>
              <a:rPr lang="en-US" dirty="0" err="1" smtClean="0"/>
              <a:t>dari</a:t>
            </a:r>
            <a:r>
              <a:rPr lang="en-US" dirty="0" smtClean="0"/>
              <a:t> data array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database. 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table,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set_template</a:t>
            </a:r>
            <a:r>
              <a:rPr lang="en-US" dirty="0" smtClean="0"/>
              <a:t>(), </a:t>
            </a:r>
            <a:r>
              <a:rPr lang="en-US" dirty="0" err="1" smtClean="0"/>
              <a:t>set_heading</a:t>
            </a:r>
            <a:r>
              <a:rPr lang="en-US" dirty="0" smtClean="0"/>
              <a:t>(), generate(), clear(),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Coba</a:t>
            </a:r>
            <a:r>
              <a:rPr lang="en-US" dirty="0" smtClean="0"/>
              <a:t> di </a:t>
            </a:r>
            <a:r>
              <a:rPr lang="en-US" dirty="0" err="1" smtClean="0"/>
              <a:t>Home.php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3" y="365124"/>
            <a:ext cx="6054893" cy="602202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626591" y="1078173"/>
            <a:ext cx="2756848" cy="1897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06269" y="873457"/>
            <a:ext cx="38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Melakukan</a:t>
            </a:r>
            <a:r>
              <a:rPr lang="en-US" dirty="0" smtClean="0"/>
              <a:t> set template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table,seperti</a:t>
            </a:r>
            <a:r>
              <a:rPr lang="en-US" dirty="0" smtClean="0"/>
              <a:t> attribute </a:t>
            </a:r>
            <a:r>
              <a:rPr lang="en-US" dirty="0" err="1" smtClean="0"/>
              <a:t>untuk</a:t>
            </a:r>
            <a:r>
              <a:rPr lang="en-US" dirty="0" smtClean="0"/>
              <a:t> table, </a:t>
            </a:r>
            <a:r>
              <a:rPr lang="en-US" dirty="0" err="1" smtClean="0"/>
              <a:t>dll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26591" y="2634018"/>
            <a:ext cx="2756848" cy="504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647522" y="2524836"/>
            <a:ext cx="370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caption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82185" y="4981433"/>
            <a:ext cx="1501254" cy="13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7522" y="4885899"/>
            <a:ext cx="386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menggenerate</a:t>
            </a:r>
            <a:r>
              <a:rPr lang="en-US" dirty="0" smtClean="0"/>
              <a:t> table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3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belajar_ci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2376340"/>
            <a:ext cx="10774279" cy="28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di folder application/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database.php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65" y="2378067"/>
            <a:ext cx="7382905" cy="37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3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 class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database.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generate code </a:t>
            </a:r>
            <a:r>
              <a:rPr lang="en-US" dirty="0" err="1" smtClean="0"/>
              <a:t>sql</a:t>
            </a:r>
            <a:r>
              <a:rPr lang="en-US" dirty="0" smtClean="0"/>
              <a:t>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model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93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model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UserModel.php</a:t>
            </a:r>
            <a:r>
              <a:rPr lang="en-US" dirty="0" smtClean="0"/>
              <a:t> di folder application/models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9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818194" cy="48210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135272" y="723331"/>
            <a:ext cx="3821373" cy="1228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56645" y="532262"/>
            <a:ext cx="329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Memanggil</a:t>
            </a:r>
            <a:r>
              <a:rPr lang="en-US" dirty="0" smtClean="0"/>
              <a:t> database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48418" y="2374710"/>
            <a:ext cx="4408227" cy="450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5827" y="2221848"/>
            <a:ext cx="3295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field </a:t>
            </a:r>
          </a:p>
          <a:p>
            <a:r>
              <a:rPr lang="en-US" dirty="0" smtClean="0"/>
              <a:t>Dari database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81182" y="3384645"/>
            <a:ext cx="3175964" cy="272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65827" y="3264402"/>
            <a:ext cx="351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get(),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mengetikan</a:t>
            </a:r>
            <a:r>
              <a:rPr lang="en-US" dirty="0" smtClean="0"/>
              <a:t> code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8" y="2697640"/>
            <a:ext cx="6540014" cy="38805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776716" y="4681182"/>
            <a:ext cx="3152633" cy="2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55882" y="4385312"/>
            <a:ext cx="364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array yang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1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256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HTML Table Class</vt:lpstr>
      <vt:lpstr>PowerPoint Presentation</vt:lpstr>
      <vt:lpstr>PowerPoint Presentation</vt:lpstr>
      <vt:lpstr>Database</vt:lpstr>
      <vt:lpstr>PowerPoint Presentation</vt:lpstr>
      <vt:lpstr>Query Builder</vt:lpstr>
      <vt:lpstr>Penggunaan Select</vt:lpstr>
      <vt:lpstr>PowerPoint Presentation</vt:lpstr>
      <vt:lpstr>PowerPoint Presentation</vt:lpstr>
      <vt:lpstr>Penggunaan Query</vt:lpstr>
      <vt:lpstr>Order</vt:lpstr>
      <vt:lpstr>Limit</vt:lpstr>
      <vt:lpstr>Group By</vt:lpstr>
      <vt:lpstr>Where</vt:lpstr>
      <vt:lpstr>Menambah Data</vt:lpstr>
      <vt:lpstr>Mengubah Data</vt:lpstr>
      <vt:lpstr>PowerPoint Presentation</vt:lpstr>
      <vt:lpstr>Menghapus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 Class</dc:title>
  <dc:creator>Windows User</dc:creator>
  <cp:lastModifiedBy>Windows User</cp:lastModifiedBy>
  <cp:revision>18</cp:revision>
  <dcterms:created xsi:type="dcterms:W3CDTF">2020-02-18T01:52:13Z</dcterms:created>
  <dcterms:modified xsi:type="dcterms:W3CDTF">2020-02-19T02:36:09Z</dcterms:modified>
</cp:coreProperties>
</file>