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C615-B28B-4CEA-97FB-289B6F235DAA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BDCC-4D6A-4CBB-9F7B-692BE70A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0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C615-B28B-4CEA-97FB-289B6F235DAA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BDCC-4D6A-4CBB-9F7B-692BE70A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7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C615-B28B-4CEA-97FB-289B6F235DAA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BDCC-4D6A-4CBB-9F7B-692BE70A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C615-B28B-4CEA-97FB-289B6F235DAA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BDCC-4D6A-4CBB-9F7B-692BE70A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C615-B28B-4CEA-97FB-289B6F235DAA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BDCC-4D6A-4CBB-9F7B-692BE70A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4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C615-B28B-4CEA-97FB-289B6F235DAA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BDCC-4D6A-4CBB-9F7B-692BE70A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9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C615-B28B-4CEA-97FB-289B6F235DAA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BDCC-4D6A-4CBB-9F7B-692BE70A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7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C615-B28B-4CEA-97FB-289B6F235DAA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BDCC-4D6A-4CBB-9F7B-692BE70A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5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C615-B28B-4CEA-97FB-289B6F235DAA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BDCC-4D6A-4CBB-9F7B-692BE70A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1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C615-B28B-4CEA-97FB-289B6F235DAA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BDCC-4D6A-4CBB-9F7B-692BE70A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C615-B28B-4CEA-97FB-289B6F235DAA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BDCC-4D6A-4CBB-9F7B-692BE70A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C615-B28B-4CEA-97FB-289B6F235DAA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BDCC-4D6A-4CBB-9F7B-692BE70A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hyperlink" Target="http://localhost/belajar_c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Codigniter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file </a:t>
            </a:r>
            <a:r>
              <a:rPr lang="en-US" dirty="0" err="1" smtClean="0"/>
              <a:t>ArtikelModel.php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33" y="1128888"/>
            <a:ext cx="6173337" cy="559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2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Home.php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14" y="365126"/>
            <a:ext cx="6112586" cy="61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2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FormView.php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di folder application/views</a:t>
            </a:r>
          </a:p>
          <a:p>
            <a:pPr marL="0" indent="0">
              <a:buNone/>
            </a:pP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di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http://localhost/belajar_ci/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04" y="365125"/>
            <a:ext cx="649519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6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9" y="1690687"/>
            <a:ext cx="10085695" cy="4873885"/>
          </a:xfrm>
        </p:spPr>
      </p:pic>
    </p:spTree>
    <p:extLst>
      <p:ext uri="{BB962C8B-B14F-4D97-AF65-F5344CB8AC3E}">
        <p14:creationId xmlns:p14="http://schemas.microsoft.com/office/powerpoint/2010/main" val="271796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file </a:t>
            </a:r>
            <a:r>
              <a:rPr lang="en-US" dirty="0" err="1" smtClean="0"/>
              <a:t>database.php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folder application/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default_controller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sz="2000" dirty="0" err="1" smtClean="0"/>
              <a:t>routes.php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folder </a:t>
            </a:r>
            <a:r>
              <a:rPr lang="en-US" sz="2000" dirty="0" smtClean="0"/>
              <a:t>application/</a:t>
            </a:r>
            <a:r>
              <a:rPr lang="en-US" sz="2000" dirty="0" err="1" smtClean="0"/>
              <a:t>config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dirty="0" err="1" smtClean="0"/>
              <a:t>Buat</a:t>
            </a:r>
            <a:r>
              <a:rPr lang="en-US" dirty="0" smtClean="0"/>
              <a:t> model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artikel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file </a:t>
            </a:r>
            <a:r>
              <a:rPr lang="en-US" b="1" dirty="0" err="1" smtClean="0"/>
              <a:t>ArtikelModel.php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17" y="4223851"/>
            <a:ext cx="6258899" cy="131714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12" y="2214455"/>
            <a:ext cx="5807598" cy="162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7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78" y="2059177"/>
            <a:ext cx="7515288" cy="357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3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Ubah</a:t>
            </a:r>
            <a:r>
              <a:rPr lang="en-US" dirty="0" smtClean="0"/>
              <a:t> file </a:t>
            </a:r>
            <a:r>
              <a:rPr lang="en-US" dirty="0" err="1" smtClean="0"/>
              <a:t>Home.php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71" y="2266317"/>
            <a:ext cx="6809860" cy="37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Ubah</a:t>
            </a:r>
            <a:r>
              <a:rPr lang="en-US" dirty="0" smtClean="0"/>
              <a:t> file di </a:t>
            </a:r>
            <a:r>
              <a:rPr lang="en-US" dirty="0" err="1" smtClean="0"/>
              <a:t>HomeView.php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36" y="242296"/>
            <a:ext cx="6741994" cy="6259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9116" y="2770496"/>
            <a:ext cx="4035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melihat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di </a:t>
            </a:r>
          </a:p>
          <a:p>
            <a:r>
              <a:rPr lang="en-US" sz="2800" dirty="0" smtClean="0"/>
              <a:t>http://localhost/belajar_ci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143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Melihat</a:t>
            </a:r>
            <a:r>
              <a:rPr lang="en-US" dirty="0" smtClean="0"/>
              <a:t> Detail </a:t>
            </a:r>
            <a:r>
              <a:rPr lang="en-US" dirty="0" err="1" smtClean="0"/>
              <a:t>Artikel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file </a:t>
            </a:r>
            <a:r>
              <a:rPr lang="en-US" dirty="0" err="1" smtClean="0"/>
              <a:t>ArtikelModel.php</a:t>
            </a:r>
            <a:r>
              <a:rPr lang="en-US" dirty="0" smtClean="0"/>
              <a:t> di folder application/models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70" y="2550623"/>
            <a:ext cx="6758107" cy="41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5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Home.php</a:t>
            </a:r>
            <a:r>
              <a:rPr lang="en-US" dirty="0" smtClean="0"/>
              <a:t> di folder application/controllers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703" y="2331711"/>
            <a:ext cx="6852629" cy="43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1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DetailView.php</a:t>
            </a:r>
            <a:r>
              <a:rPr lang="en-US" dirty="0" smtClean="0"/>
              <a:t> di folder application/views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20" y="2680713"/>
            <a:ext cx="6883560" cy="303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3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106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CRUD dengan Codigniter</vt:lpstr>
      <vt:lpstr>Perancangan Database</vt:lpstr>
      <vt:lpstr>Menampilkan Daftar Artikel</vt:lpstr>
      <vt:lpstr>PowerPoint Presentation</vt:lpstr>
      <vt:lpstr>PowerPoint Presentation</vt:lpstr>
      <vt:lpstr>PowerPoint Presentation</vt:lpstr>
      <vt:lpstr>Melihat Detail Artikel</vt:lpstr>
      <vt:lpstr>PowerPoint Presentation</vt:lpstr>
      <vt:lpstr>PowerPoint Presentation</vt:lpstr>
      <vt:lpstr>Menambahkan Artikel</vt:lpstr>
      <vt:lpstr>PowerPoint Presentation</vt:lpstr>
      <vt:lpstr>PowerPoint Presentation</vt:lpstr>
      <vt:lpstr>Mengubah Artikel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dengan Codigniter</dc:title>
  <dc:creator>Windows User</dc:creator>
  <cp:lastModifiedBy>Windows User</cp:lastModifiedBy>
  <cp:revision>13</cp:revision>
  <dcterms:created xsi:type="dcterms:W3CDTF">2020-02-19T02:45:50Z</dcterms:created>
  <dcterms:modified xsi:type="dcterms:W3CDTF">2020-02-19T07:14:17Z</dcterms:modified>
</cp:coreProperties>
</file>