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CEB3F-CAE0-D73B-BF7E-8DDEBE18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2ADE1-4229-245C-47CE-7AA68170C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0C7B0-DEE4-748F-CCED-5A94F7E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0902-AFAF-D122-03DD-87B359C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2F1C8-AE3C-AD26-2F09-D5C97D93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761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FF5F-BD65-557D-76F5-3835149A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90BA86-B73C-B6CF-3853-15B66D64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41A04-523A-8DEA-CBD0-F22BDC79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6819B-0A2E-F411-F0F9-A771134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8DCD4-9B41-3791-D36C-71701A2A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6858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FF3591-805E-6DB7-A644-11BE634C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E8FCD-8548-FEA6-45F9-0F663905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B5F246-7142-815D-109E-94EE459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8BFBB-EC89-B861-66BF-FB7CC30C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96848-FE57-E645-9011-07E3965E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0782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384E-68DA-D54C-5D9C-A9280070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EB5CA-7E59-E958-AC90-A9E64D4F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548D0-53E6-86AA-0CD8-1FA7CEF9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8EF08-E054-4288-B517-1F288539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1BF9E-B9D7-71BA-51A9-9462AC6B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43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85985-19CA-6628-F483-9352E003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52F4B-5928-256E-553E-4BD9D45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6CE73-F011-AC3F-C262-CA811E5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AAB2A-0FF4-7A84-BD34-536D3265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2A07-590E-5F23-5386-0A358E6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9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3973-CF9E-4E6B-1BB5-B9DDC6A3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76DB9-E1D7-D438-AF6E-3C454544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6B8628-2266-9863-2A14-8EC11255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441A27-9354-A561-9157-8D1951A9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801FD-6225-4234-A8BC-4CA14D0D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FC0FC-E736-F193-2C80-48F77D1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293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01B28-36D5-7998-F5C9-10C0917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CC00C-0107-D12A-6EA6-4095DB17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3F9A8-700D-8D28-F796-822CB9D9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949D4-8E31-7E24-2139-762E2FA19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389FF-44A8-1F7B-0705-984D9CD7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8725C-139B-1C7A-0612-3B73D58E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E07846-8A3F-61DA-C7D5-F761C94E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8C3803-2005-579B-7AB8-1B26AF7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376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F3D2-0C45-42A5-D87D-C34DC7A5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01DAFE-3283-E73F-418E-303814A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B41A69-4B9B-A1D6-A5B2-745D237A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10701-FB6E-8617-B22E-9971068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2671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A3B02A-84ED-8CD3-0883-D8560DA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D6043A-EF12-833F-2994-E96A23C4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90B1CF-CB45-C4C9-B70E-C709023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5033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C488-0AC1-5C55-0151-A0B32D92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90B02-44C1-38C2-6A61-3CDF2A98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CDC31-363D-846E-35CF-1314D4A3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9F9E3-01BC-C785-0874-301D4E7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D86F41-764B-36A0-0D7F-5FD6E76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1898B-607F-53B5-7779-2E4B2A9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0410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62254-6174-7900-50F3-B83AC34C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28F1AC-3CB9-C46D-E3AF-EAEE66333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C93CB-4209-D880-B6A9-697C1A56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EAD02-8952-9637-A7E0-4AEAA19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F07B3-4A93-6F9D-8142-7CC4CC2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8291-92C9-BE6D-2CC4-ACDF7F3A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1536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7A706-1F48-B2FB-1D7F-B38CF343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6AA896-ECF4-EADA-477B-08A00F91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9C9450-5195-95DA-50CC-97EB3DE3A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FC7E-B0AC-42BA-B42D-2E395D864C9D}" type="datetimeFigureOut">
              <a:rPr lang="uz-Latn-UZ" smtClean="0"/>
              <a:t>12/08/2025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AC4AA-7C5C-14F1-F194-0E278FBB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55734-A5F2-9937-41DD-DC5BC9778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20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FF00A-E8A1-AD32-C776-B9E4AC71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37916" r="61198" b="36389"/>
          <a:stretch>
            <a:fillRect/>
          </a:stretch>
        </p:blipFill>
        <p:spPr>
          <a:xfrm>
            <a:off x="3086100" y="2600324"/>
            <a:ext cx="1781175" cy="1762125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58E66C-3215-FACD-F8AA-EF6605B9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39167" r="65694" b="39305"/>
          <a:stretch>
            <a:fillRect/>
          </a:stretch>
        </p:blipFill>
        <p:spPr>
          <a:xfrm>
            <a:off x="5743575" y="1047750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6F2F2-AF20-9D9A-15DA-B2DB6D43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" y="1747342"/>
            <a:ext cx="2198770" cy="2192999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083CFFA-2105-FCAF-5026-FA6446A467DC}"/>
              </a:ext>
            </a:extLst>
          </p:cNvPr>
          <p:cNvGrpSpPr/>
          <p:nvPr/>
        </p:nvGrpSpPr>
        <p:grpSpPr>
          <a:xfrm>
            <a:off x="1141412" y="5083462"/>
            <a:ext cx="1573213" cy="1560742"/>
            <a:chOff x="5719762" y="990928"/>
            <a:chExt cx="3758504" cy="372870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CDB3D31-DBA7-DF66-E04E-3BCCE2E84848}"/>
                </a:ext>
              </a:extLst>
            </p:cNvPr>
            <p:cNvSpPr/>
            <p:nvPr/>
          </p:nvSpPr>
          <p:spPr>
            <a:xfrm>
              <a:off x="5719762" y="1143000"/>
              <a:ext cx="3629025" cy="3576637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7621FCB-67D1-7468-90CC-54077288463F}"/>
                </a:ext>
              </a:extLst>
            </p:cNvPr>
            <p:cNvSpPr/>
            <p:nvPr/>
          </p:nvSpPr>
          <p:spPr>
            <a:xfrm>
              <a:off x="8141653" y="1082676"/>
              <a:ext cx="1246822" cy="123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F044951B-DF82-AB96-FAD2-F94CD1B1F50E}"/>
                </a:ext>
              </a:extLst>
            </p:cNvPr>
            <p:cNvSpPr/>
            <p:nvPr/>
          </p:nvSpPr>
          <p:spPr>
            <a:xfrm rot="19586894">
              <a:off x="5994522" y="2089290"/>
              <a:ext cx="2246249" cy="1041120"/>
            </a:xfrm>
            <a:prstGeom prst="parallelogram">
              <a:avLst>
                <a:gd name="adj" fmla="val 61498"/>
              </a:avLst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0E36C7AF-42C3-41BD-9EF3-7B711A45F0F0}"/>
                </a:ext>
              </a:extLst>
            </p:cNvPr>
            <p:cNvSpPr/>
            <p:nvPr/>
          </p:nvSpPr>
          <p:spPr>
            <a:xfrm rot="19586894" flipV="1">
              <a:off x="6642975" y="3143951"/>
              <a:ext cx="2198022" cy="912437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8" name="Параллелограмм 7">
              <a:extLst>
                <a:ext uri="{FF2B5EF4-FFF2-40B4-BE49-F238E27FC236}">
                  <a16:creationId xmlns:a16="http://schemas.microsoft.com/office/drawing/2014/main" id="{585FD021-03A1-EABC-75EB-52C70763DD30}"/>
                </a:ext>
              </a:extLst>
            </p:cNvPr>
            <p:cNvSpPr/>
            <p:nvPr/>
          </p:nvSpPr>
          <p:spPr>
            <a:xfrm rot="19586894">
              <a:off x="6673986" y="2584958"/>
              <a:ext cx="421873" cy="171193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9" name="Параллелограмм 8">
              <a:extLst>
                <a:ext uri="{FF2B5EF4-FFF2-40B4-BE49-F238E27FC236}">
                  <a16:creationId xmlns:a16="http://schemas.microsoft.com/office/drawing/2014/main" id="{452BBA52-534E-7E39-47D6-98E1D88BC9B6}"/>
                </a:ext>
              </a:extLst>
            </p:cNvPr>
            <p:cNvSpPr/>
            <p:nvPr/>
          </p:nvSpPr>
          <p:spPr>
            <a:xfrm rot="19586894">
              <a:off x="7345157" y="2363596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0" name="Параллелограмм 9">
              <a:extLst>
                <a:ext uri="{FF2B5EF4-FFF2-40B4-BE49-F238E27FC236}">
                  <a16:creationId xmlns:a16="http://schemas.microsoft.com/office/drawing/2014/main" id="{D1002FEF-AE74-5BA6-C63B-880D11618850}"/>
                </a:ext>
              </a:extLst>
            </p:cNvPr>
            <p:cNvSpPr/>
            <p:nvPr/>
          </p:nvSpPr>
          <p:spPr>
            <a:xfrm rot="19586894">
              <a:off x="7126055" y="2709002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pic>
          <p:nvPicPr>
            <p:cNvPr id="12" name="Рисунок 11" descr="Одна шестеренка со сплошной заливкой">
              <a:extLst>
                <a:ext uri="{FF2B5EF4-FFF2-40B4-BE49-F238E27FC236}">
                  <a16:creationId xmlns:a16="http://schemas.microsoft.com/office/drawing/2014/main" id="{488AC774-417D-777B-2CE6-24835078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2278" y="990928"/>
              <a:ext cx="1415988" cy="1415988"/>
            </a:xfrm>
            <a:prstGeom prst="rect">
              <a:avLst/>
            </a:prstGeom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693FC6C-300A-7DF4-8973-3033CA18B10D}"/>
              </a:ext>
            </a:extLst>
          </p:cNvPr>
          <p:cNvGrpSpPr/>
          <p:nvPr/>
        </p:nvGrpSpPr>
        <p:grpSpPr>
          <a:xfrm>
            <a:off x="3613365" y="468614"/>
            <a:ext cx="6320961" cy="4304422"/>
            <a:chOff x="3613365" y="468614"/>
            <a:chExt cx="6320961" cy="4304422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D24A569-2B22-18A2-1463-091CBDDD7FA4}"/>
                </a:ext>
              </a:extLst>
            </p:cNvPr>
            <p:cNvGrpSpPr/>
            <p:nvPr/>
          </p:nvGrpSpPr>
          <p:grpSpPr>
            <a:xfrm>
              <a:off x="5368517" y="468614"/>
              <a:ext cx="2984908" cy="2961245"/>
              <a:chOff x="5770562" y="978228"/>
              <a:chExt cx="3758504" cy="3728709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427B8507-8007-438E-0668-48908C47C5A6}"/>
                  </a:ext>
                </a:extLst>
              </p:cNvPr>
              <p:cNvSpPr/>
              <p:nvPr/>
            </p:nvSpPr>
            <p:spPr>
              <a:xfrm>
                <a:off x="5770562" y="1130300"/>
                <a:ext cx="3629025" cy="3576637"/>
              </a:xfrm>
              <a:prstGeom prst="ellipse">
                <a:avLst/>
              </a:prstGeom>
              <a:solidFill>
                <a:schemeClr val="bg1"/>
              </a:solidFill>
              <a:ln w="254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474298BB-8E33-6408-F17B-4F6879D83B3E}"/>
                  </a:ext>
                </a:extLst>
              </p:cNvPr>
              <p:cNvSpPr/>
              <p:nvPr/>
            </p:nvSpPr>
            <p:spPr>
              <a:xfrm>
                <a:off x="8192453" y="1069976"/>
                <a:ext cx="1246822" cy="123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8" name="Параллелограмм 17">
                <a:extLst>
                  <a:ext uri="{FF2B5EF4-FFF2-40B4-BE49-F238E27FC236}">
                    <a16:creationId xmlns:a16="http://schemas.microsoft.com/office/drawing/2014/main" id="{1B78AA4A-0373-6851-0B97-64818A2A61D9}"/>
                  </a:ext>
                </a:extLst>
              </p:cNvPr>
              <p:cNvSpPr/>
              <p:nvPr/>
            </p:nvSpPr>
            <p:spPr>
              <a:xfrm rot="19586894">
                <a:off x="6045322" y="2076590"/>
                <a:ext cx="2246249" cy="1041120"/>
              </a:xfrm>
              <a:prstGeom prst="parallelogram">
                <a:avLst>
                  <a:gd name="adj" fmla="val 61498"/>
                </a:avLst>
              </a:prstGeom>
              <a:solidFill>
                <a:schemeClr val="bg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9" name="Параллелограмм 18">
                <a:extLst>
                  <a:ext uri="{FF2B5EF4-FFF2-40B4-BE49-F238E27FC236}">
                    <a16:creationId xmlns:a16="http://schemas.microsoft.com/office/drawing/2014/main" id="{0119E82D-BFB5-913F-70C7-EA618592D9ED}"/>
                  </a:ext>
                </a:extLst>
              </p:cNvPr>
              <p:cNvSpPr/>
              <p:nvPr/>
            </p:nvSpPr>
            <p:spPr>
              <a:xfrm rot="19586894" flipV="1">
                <a:off x="6693775" y="3131251"/>
                <a:ext cx="2198022" cy="912437"/>
              </a:xfrm>
              <a:prstGeom prst="parallelogram">
                <a:avLst>
                  <a:gd name="adj" fmla="val 61498"/>
                </a:avLst>
              </a:prstGeom>
              <a:solidFill>
                <a:srgbClr val="4940E4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 dirty="0"/>
              </a:p>
            </p:txBody>
          </p:sp>
          <p:sp>
            <p:nvSpPr>
              <p:cNvPr id="20" name="Параллелограмм 19">
                <a:extLst>
                  <a:ext uri="{FF2B5EF4-FFF2-40B4-BE49-F238E27FC236}">
                    <a16:creationId xmlns:a16="http://schemas.microsoft.com/office/drawing/2014/main" id="{D54175AC-945C-0E9E-8B5D-12069F3619A3}"/>
                  </a:ext>
                </a:extLst>
              </p:cNvPr>
              <p:cNvSpPr/>
              <p:nvPr/>
            </p:nvSpPr>
            <p:spPr>
              <a:xfrm rot="19586894">
                <a:off x="6724786" y="2572258"/>
                <a:ext cx="421873" cy="171193"/>
              </a:xfrm>
              <a:prstGeom prst="parallelogram">
                <a:avLst>
                  <a:gd name="adj" fmla="val 61498"/>
                </a:avLst>
              </a:prstGeom>
              <a:solidFill>
                <a:srgbClr val="4940E4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21" name="Параллелограмм 20">
                <a:extLst>
                  <a:ext uri="{FF2B5EF4-FFF2-40B4-BE49-F238E27FC236}">
                    <a16:creationId xmlns:a16="http://schemas.microsoft.com/office/drawing/2014/main" id="{98DF0406-B4CB-4AD7-3DCD-DBB9495CF003}"/>
                  </a:ext>
                </a:extLst>
              </p:cNvPr>
              <p:cNvSpPr/>
              <p:nvPr/>
            </p:nvSpPr>
            <p:spPr>
              <a:xfrm rot="19586894">
                <a:off x="7395957" y="2350896"/>
                <a:ext cx="154733" cy="51756"/>
              </a:xfrm>
              <a:prstGeom prst="parallelogram">
                <a:avLst>
                  <a:gd name="adj" fmla="val 61498"/>
                </a:avLst>
              </a:prstGeom>
              <a:solidFill>
                <a:schemeClr val="accent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22" name="Параллелограмм 21">
                <a:extLst>
                  <a:ext uri="{FF2B5EF4-FFF2-40B4-BE49-F238E27FC236}">
                    <a16:creationId xmlns:a16="http://schemas.microsoft.com/office/drawing/2014/main" id="{E3D9142E-CD46-1D87-3A84-E0A56AB6B6B2}"/>
                  </a:ext>
                </a:extLst>
              </p:cNvPr>
              <p:cNvSpPr/>
              <p:nvPr/>
            </p:nvSpPr>
            <p:spPr>
              <a:xfrm rot="19586894">
                <a:off x="7176855" y="2696302"/>
                <a:ext cx="154733" cy="51756"/>
              </a:xfrm>
              <a:prstGeom prst="parallelogram">
                <a:avLst>
                  <a:gd name="adj" fmla="val 61498"/>
                </a:avLst>
              </a:prstGeom>
              <a:solidFill>
                <a:schemeClr val="accent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pic>
            <p:nvPicPr>
              <p:cNvPr id="23" name="Рисунок 22" descr="Одна шестеренка со сплошной заливкой">
                <a:extLst>
                  <a:ext uri="{FF2B5EF4-FFF2-40B4-BE49-F238E27FC236}">
                    <a16:creationId xmlns:a16="http://schemas.microsoft.com/office/drawing/2014/main" id="{0C5E35AA-458F-1F1C-BFD2-3F682273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13078" y="978228"/>
                <a:ext cx="1415988" cy="14159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BD1A5F-E217-ADBA-1E02-4F1DB2E35ED9}"/>
                </a:ext>
              </a:extLst>
            </p:cNvPr>
            <p:cNvSpPr txBox="1"/>
            <p:nvPr/>
          </p:nvSpPr>
          <p:spPr>
            <a:xfrm>
              <a:off x="4928214" y="3488394"/>
              <a:ext cx="40735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4940E4"/>
                  </a:solidFill>
                  <a:latin typeface="ALS Agrofont Expanded" pitchFamily="2" charset="-52"/>
                </a:rPr>
                <a:t>sistemka.uz</a:t>
              </a:r>
              <a:endParaRPr lang="uz-Latn-UZ" sz="4800" dirty="0">
                <a:solidFill>
                  <a:srgbClr val="4940E4"/>
                </a:solidFill>
                <a:latin typeface="ALS Agrofont Expanded" pitchFamily="2" charset="-52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FE7532-366A-8762-7FB3-EC8BF3C359CE}"/>
                </a:ext>
              </a:extLst>
            </p:cNvPr>
            <p:cNvSpPr txBox="1"/>
            <p:nvPr/>
          </p:nvSpPr>
          <p:spPr>
            <a:xfrm>
              <a:off x="3613365" y="4126705"/>
              <a:ext cx="6320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4940E4"/>
                  </a:solidFill>
                  <a:latin typeface="ALS Agrofont Medium" pitchFamily="2" charset="-52"/>
                </a:rPr>
                <a:t>Hardware &amp; Software United</a:t>
              </a:r>
              <a:endParaRPr lang="uz-Latn-UZ" sz="3600" dirty="0">
                <a:solidFill>
                  <a:srgbClr val="4940E4"/>
                </a:solidFill>
                <a:latin typeface="ALS Agrofont Medium" pitchFamily="2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032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ALS Agrofont Expanded</vt:lpstr>
      <vt:lpstr>ALS Agrofont Medium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Behruz Ilhomov</dc:creator>
  <cp:lastModifiedBy>Behruz Ilhomov</cp:lastModifiedBy>
  <cp:revision>7</cp:revision>
  <dcterms:created xsi:type="dcterms:W3CDTF">2025-08-11T09:43:15Z</dcterms:created>
  <dcterms:modified xsi:type="dcterms:W3CDTF">2025-08-12T09:59:23Z</dcterms:modified>
</cp:coreProperties>
</file>