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afcd7da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afcd7da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afcd7da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afcd7da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afcd7da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afcd7da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afcd7daa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afcd7daa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afcd7daa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afcd7daa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afcd7daa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afcd7da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afcd7daa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afcd7daa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Python. разработка 2D игр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класса “Платформа”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0" y="17061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2168"/>
            <a:ext cx="9144003" cy="2049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050" y="929300"/>
            <a:ext cx="5849950" cy="40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класса для игры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Platform наследуется от класса Sprite из модуля pg.sprite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500" y="129975"/>
            <a:ext cx="4528500" cy="4761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Вызов метода __init__()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128" y="62750"/>
            <a:ext cx="577873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71438"/>
            <a:ext cx="3462625" cy="12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Update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93000"/>
            <a:ext cx="4560632" cy="4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2988"/>
            <a:ext cx="4560624" cy="107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платформы в классе игры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28499" cy="434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8000"/>
            <a:ext cx="9100498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414625"/>
            <a:ext cx="8222100" cy="10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нажатия клавиш и метод display_frame()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225" y="1109600"/>
            <a:ext cx="4374775" cy="403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