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5625bb736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5625bb736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Условный оператор - это оператор ветвления, обеспечивающий выполнение определенных команд, только при условии истинности некоторого логического выражения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5625bb736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5625bb736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5625bb736_0_1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5625bb736_0_1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5625bb736_0_1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5625bb736_0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/>
              <a:t>Давайте запишем программу с четным числом)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/>
              <a:t>Одинаковая четность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5625bb736_0_2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5625bb736_0_2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 (x + w == px) and (x &lt;= px) and (y - h &lt;= py) and (y &gt;= py):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print(“Yes”)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как даны координаты верхней левой точки прямоугольника, то точка должна быть правее и ниже.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5625bb736_0_2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5625bb736_0_2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upload.wikimedia.org/wikipedia/commons/thumb/0/0a/Python.svg/1024px-Python.svg.png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2D игр на Python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upload.wikimedia.org/wikipedia/commons/thumb/0/0a/Python.svg/1024px-Python.svg.png" id="279" name="Google Shape;279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150" y="1776575"/>
            <a:ext cx="3301625" cy="33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643100" y="25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Условный оператор If-else или же elif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1974625"/>
            <a:ext cx="78295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82875" y="588750"/>
            <a:ext cx="5106300" cy="10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Добавим оператор esle, если условие после if ложно, то будет выполняться код в else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2571750"/>
            <a:ext cx="71818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600"/>
              <a:t>Дано два числа выведите наибольшее.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82875" y="763600"/>
            <a:ext cx="35763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Иногда двух операторов недостаточно и на помощь приходит elif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876" y="1937800"/>
            <a:ext cx="5997825" cy="29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Задачка посложнее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Пользователь вводит четыре числа: x,y,w,h </a:t>
            </a:r>
            <a:br>
              <a:rPr lang="ru"/>
            </a:br>
            <a:r>
              <a:rPr lang="ru"/>
              <a:t>x и y - это координаты верхнего угла прямоугольника</a:t>
            </a:r>
            <a:br>
              <a:rPr lang="ru"/>
            </a:br>
            <a:r>
              <a:rPr lang="ru"/>
              <a:t>w и h - это ширина и высота прямоугольника соответственно </a:t>
            </a:r>
            <a:br>
              <a:rPr lang="ru"/>
            </a:br>
            <a:r>
              <a:rPr lang="ru"/>
              <a:t>затем пользователь вводит координаты px и py</a:t>
            </a:r>
            <a:br>
              <a:rPr lang="ru"/>
            </a:br>
            <a:r>
              <a:rPr lang="ru"/>
              <a:t>Выведите Yes если координаты входят в прямоугольник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0" y="93350"/>
            <a:ext cx="5128800" cy="15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ЗАДАЧИ И ЗАДАЧИ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00" y="845263"/>
            <a:ext cx="5128799" cy="429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