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34e31a1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34e31a1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4e31a12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4e31a12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34e31a12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34e31a12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4e31a12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4e31a12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34e31a12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34e31a12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на Python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For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For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Это цикл для перебора </a:t>
            </a:r>
            <a:r>
              <a:rPr lang="ru"/>
              <a:t>последовательности. Последовательностью в программировании называется коллекция элементов. Одной из таких коллекций является строка.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631800"/>
            <a:ext cx="55816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575" y="1974250"/>
            <a:ext cx="45339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Range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возвращает последовательность целых чисел в некотором диапазоне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Если функция range вызвана двумя аргументами, то  последовательность генерируется от первого до второго значения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225" y="1017725"/>
            <a:ext cx="45740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225" y="3354725"/>
            <a:ext cx="4744500" cy="12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1375600"/>
            <a:ext cx="45720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Длина последовательности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152400" y="2981050"/>
            <a:ext cx="41049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len()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58550"/>
            <a:ext cx="8839202" cy="96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Пользователь вводит число N. Выведите все числа от 0 до 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Пользователь вводит числа K и N.  Выведите все числа от K до 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Выведите все четные числа от K и 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Найти сумму всех чисел от K до 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50" y="152400"/>
            <a:ext cx="457650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801" y="152400"/>
            <a:ext cx="412064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