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/>
    <p:restoredTop sz="92538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362FB-A945-CC44-8EEE-F89DB0942199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C43D-397D-F443-991C-AC4632519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1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Поэкспериментируйте с различными значениями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AC43D-397D-F443-991C-AC4632519F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7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аргумента </a:t>
            </a:r>
            <a:r>
              <a:rPr lang="en-US" dirty="0"/>
              <a:t>range() </a:t>
            </a:r>
            <a:r>
              <a:rPr lang="ru-RU" dirty="0"/>
              <a:t>получает длину списка, а возвращает числа от 0 до </a:t>
            </a:r>
            <a:r>
              <a:rPr lang="en-US" dirty="0"/>
              <a:t>l-1, </a:t>
            </a:r>
            <a:r>
              <a:rPr lang="ru-RU" dirty="0"/>
              <a:t>что как раз соответствует индексам списка (</a:t>
            </a:r>
            <a:r>
              <a:rPr lang="en-US" dirty="0"/>
              <a:t>l – </a:t>
            </a:r>
            <a:r>
              <a:rPr lang="ru-RU" dirty="0"/>
              <a:t>это длина списка)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AC43D-397D-F443-991C-AC4632519FF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7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EC948-7D22-CB45-8E7A-E8A2A5608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разработка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DE6EB5-0DDB-5144-B3E0-A8640BFF6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Списки и перебор значений с помощью цикла </a:t>
            </a:r>
            <a:r>
              <a:rPr lang="en-US" dirty="0"/>
              <a:t>for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97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31FB0-8C68-D142-ACFD-5411710CD163}"/>
              </a:ext>
            </a:extLst>
          </p:cNvPr>
          <p:cNvSpPr txBox="1"/>
          <p:nvPr/>
        </p:nvSpPr>
        <p:spPr>
          <a:xfrm>
            <a:off x="1657350" y="240030"/>
            <a:ext cx="254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/>
              <a:t>Список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43B77-CA08-7C4D-993E-27C991749093}"/>
              </a:ext>
            </a:extLst>
          </p:cNvPr>
          <p:cNvSpPr txBox="1"/>
          <p:nvPr/>
        </p:nvSpPr>
        <p:spPr>
          <a:xfrm>
            <a:off x="1657350" y="1255693"/>
            <a:ext cx="9269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Список – это непрерывная динамическая коллекция элементов. Каждому элементу списка присваивается порядковый номер – его индекс!!!!. Первый индекс равен НУЛЮ!! Второй – единице и так далее. Основные операции для работы со списками – это индексирование, срезы, добавление и удаление элементов, а также проверка на наличие элемента в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454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92480C-57D2-9849-97DA-ED6DB735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51" y="125730"/>
            <a:ext cx="6350098" cy="23418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04761E-D9CB-C243-851F-59038487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51" y="2565400"/>
            <a:ext cx="6350098" cy="3949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06D46-0ED3-174A-9043-C4A47F284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2" y="3532506"/>
            <a:ext cx="6385177" cy="17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0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8DCD5-6E68-7644-A68E-2DAA05362C2B}"/>
              </a:ext>
            </a:extLst>
          </p:cNvPr>
          <p:cNvSpPr txBox="1"/>
          <p:nvPr/>
        </p:nvSpPr>
        <p:spPr>
          <a:xfrm>
            <a:off x="1943100" y="480060"/>
            <a:ext cx="359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Индексирование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B4D12-C82E-874E-B75C-A01EF00823A0}"/>
              </a:ext>
            </a:extLst>
          </p:cNvPr>
          <p:cNvSpPr txBox="1"/>
          <p:nvPr/>
        </p:nvSpPr>
        <p:spPr>
          <a:xfrm>
            <a:off x="1943100" y="1126391"/>
            <a:ext cx="7955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Индексирование – это обращение к элементу списка по его порядковому номеру (индексу). С помощью этой операции мы можем получать и изменять конкретный элемент. Индексирование может быть отрицательным. Если обратиться к элементу по индексу -1, то вернется значение последнего элемента.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BC1A92-D21F-5B4E-A2A1-C40BC06F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142740"/>
            <a:ext cx="7955280" cy="26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56BEF-9C50-4441-9D44-BDB8DC80D2BD}"/>
              </a:ext>
            </a:extLst>
          </p:cNvPr>
          <p:cNvSpPr txBox="1"/>
          <p:nvPr/>
        </p:nvSpPr>
        <p:spPr>
          <a:xfrm>
            <a:off x="1705232" y="654909"/>
            <a:ext cx="6578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Перебор значений списка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0248A-7A97-F347-A585-8F52228C9EEC}"/>
              </a:ext>
            </a:extLst>
          </p:cNvPr>
          <p:cNvSpPr txBox="1"/>
          <p:nvPr/>
        </p:nvSpPr>
        <p:spPr>
          <a:xfrm>
            <a:off x="1705232" y="1424350"/>
            <a:ext cx="799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Цикл </a:t>
            </a:r>
            <a:r>
              <a:rPr lang="en-US" sz="2800" dirty="0"/>
              <a:t>for </a:t>
            </a:r>
            <a:r>
              <a:rPr lang="ru-RU" sz="2800" dirty="0"/>
              <a:t>в </a:t>
            </a:r>
            <a:r>
              <a:rPr lang="en-US" sz="2800" dirty="0"/>
              <a:t>Python </a:t>
            </a:r>
            <a:r>
              <a:rPr lang="ru-RU" sz="2800" dirty="0"/>
              <a:t>– цикл для перебора различных последовательностей, таких как строка, список, словарь и так далее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AFE549-72BB-C147-B08B-9C511CAD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80" y="2809345"/>
            <a:ext cx="7594526" cy="2179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9F407-6A75-074E-9AD1-29562997FD70}"/>
              </a:ext>
            </a:extLst>
          </p:cNvPr>
          <p:cNvSpPr txBox="1"/>
          <p:nvPr/>
        </p:nvSpPr>
        <p:spPr>
          <a:xfrm>
            <a:off x="1705232" y="5140411"/>
            <a:ext cx="814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называется перебор последовательности по значениям. В цикле </a:t>
            </a:r>
            <a:r>
              <a:rPr lang="en-US" dirty="0"/>
              <a:t>for </a:t>
            </a:r>
            <a:r>
              <a:rPr lang="ru-RU" dirty="0"/>
              <a:t>объявляется ПЕРЕМЕННАЯ ЦИКЛА, в примерах – это </a:t>
            </a:r>
            <a:r>
              <a:rPr lang="en-US" dirty="0"/>
              <a:t>name</a:t>
            </a:r>
            <a:r>
              <a:rPr lang="ru-RU" dirty="0"/>
              <a:t>. На каждом повторении в переменную цикла присваивается одно значение из последовательности, записано после оператора </a:t>
            </a:r>
            <a:r>
              <a:rPr lang="en-US" dirty="0"/>
              <a:t>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60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E57BA-B586-514F-83C9-A4B996551AED}"/>
              </a:ext>
            </a:extLst>
          </p:cNvPr>
          <p:cNvSpPr txBox="1"/>
          <p:nvPr/>
        </p:nvSpPr>
        <p:spPr>
          <a:xfrm>
            <a:off x="1846984" y="234779"/>
            <a:ext cx="849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Перебор индексов элементов списка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FA5EF-E741-4C4E-95C7-92E0B69F99A0}"/>
              </a:ext>
            </a:extLst>
          </p:cNvPr>
          <p:cNvSpPr txBox="1"/>
          <p:nvPr/>
        </p:nvSpPr>
        <p:spPr>
          <a:xfrm>
            <a:off x="1964724" y="1173892"/>
            <a:ext cx="9341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Альтернативный способ перебора списка с помощью цикла </a:t>
            </a:r>
            <a:r>
              <a:rPr lang="en-US" sz="2800" dirty="0"/>
              <a:t>for – </a:t>
            </a:r>
            <a:r>
              <a:rPr lang="ru-RU" sz="2800" dirty="0"/>
              <a:t>это перебор индексов элемента и последующие обращение к значению элементу по индексу. Звучит не просто, но на самом деле все не так страшно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62EBBB-4074-B344-A248-83B5B0D1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01" y="2967852"/>
            <a:ext cx="6536268" cy="17771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FD501-C3B7-6F40-86D2-C8659256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601" y="4753800"/>
            <a:ext cx="6536268" cy="18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3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DBE6A-2575-F74A-A230-CE76E097B0D2}"/>
              </a:ext>
            </a:extLst>
          </p:cNvPr>
          <p:cNvSpPr txBox="1"/>
          <p:nvPr/>
        </p:nvSpPr>
        <p:spPr>
          <a:xfrm>
            <a:off x="2357156" y="111211"/>
            <a:ext cx="7477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Добавление элементов в список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15F56-1231-F143-AD03-F6FDB4857B04}"/>
              </a:ext>
            </a:extLst>
          </p:cNvPr>
          <p:cNvSpPr txBox="1"/>
          <p:nvPr/>
        </p:nvSpPr>
        <p:spPr>
          <a:xfrm>
            <a:off x="1458097" y="1371601"/>
            <a:ext cx="9638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Добавление элементов в конце списка осуществляется с помощью метода </a:t>
            </a:r>
            <a:r>
              <a:rPr lang="en-US" sz="2800" dirty="0"/>
              <a:t>append. </a:t>
            </a:r>
            <a:r>
              <a:rPr lang="ru-RU" sz="2800" dirty="0"/>
              <a:t>Методом называется функция вызываемая для конкретного типа данных. Например, метод строки не может быть вызван для списка.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FA27F9-EFAB-2D40-BC9A-6F7CC38C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22" y="3187483"/>
            <a:ext cx="4993846" cy="33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4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937704-25B3-A541-BA48-ED1C82C1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59" y="132737"/>
            <a:ext cx="7006281" cy="65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74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32</TotalTime>
  <Words>282</Words>
  <Application>Microsoft Macintosh PowerPoint</Application>
  <PresentationFormat>Широкоэкранный</PresentationFormat>
  <Paragraphs>17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Контур</vt:lpstr>
      <vt:lpstr>Python разработка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разработка</dc:title>
  <dc:creator>vlad legavin</dc:creator>
  <cp:lastModifiedBy>vlad legavin</cp:lastModifiedBy>
  <cp:revision>1</cp:revision>
  <dcterms:created xsi:type="dcterms:W3CDTF">2021-10-22T13:25:14Z</dcterms:created>
  <dcterms:modified xsi:type="dcterms:W3CDTF">2021-10-22T13:57:55Z</dcterms:modified>
</cp:coreProperties>
</file>