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多格式文档处理器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智能文档处理和向量化系统</a:t>
            </a:r>
          </a:p>
          <a:p>
            <a:r>
              <a:t>2025年06月20日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多格式文档支持</a:t>
            </a:r>
          </a:p>
          <a:p>
            <a:pPr lvl="1"/>
            <a:r>
              <a:t>智能文本提取</a:t>
            </a:r>
          </a:p>
          <a:p>
            <a:pPr lvl="1"/>
            <a:r>
              <a:t>向量化存储</a:t>
            </a:r>
          </a:p>
          <a:p>
            <a:pPr lvl="1"/>
            <a:r>
              <a:t>语义搜索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支持的文档格式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PDF文档 (.pdf)</a:t>
            </a:r>
          </a:p>
          <a:p>
            <a:r>
              <a:t>Word文档 (.docx, .doc)</a:t>
            </a:r>
          </a:p>
          <a:p>
            <a:r>
              <a:t>PowerPoint演示文稿 (.pptx, .ppt)</a:t>
            </a:r>
          </a:p>
          <a:p>
            <a:r>
              <a:t>Excel电子表格 (.xlsx, .xls)</a:t>
            </a:r>
          </a:p>
          <a:p>
            <a:r>
              <a:t>图片文件 (.jpg, .png, .gif等)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