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C9109B-4D75-4893-AECE-E9EACC3081B2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4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Komponentenschnitt</a:t>
            </a:r>
          </a:p>
          <a:p>
            <a:pPr lvl="1"/>
            <a:r>
              <a:rPr lang="de-DE" dirty="0" smtClean="0"/>
              <a:t>Schnittstellen</a:t>
            </a:r>
          </a:p>
          <a:p>
            <a:r>
              <a:rPr lang="de-DE" dirty="0" err="1" smtClean="0"/>
              <a:t>Hibernate</a:t>
            </a:r>
            <a:r>
              <a:rPr lang="de-DE" dirty="0" smtClean="0"/>
              <a:t>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78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komponentenschnitt</a:t>
            </a:r>
            <a:endParaRPr lang="de-DE" dirty="0"/>
          </a:p>
        </p:txBody>
      </p:sp>
      <p:pic>
        <p:nvPicPr>
          <p:cNvPr id="1027" name="Picture 3" descr="Z:\data\Studium\AI\HAW_SS13_AI\Komponentenschnit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48413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9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Komponenten-Klassen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Verkauf</a:t>
            </a:r>
          </a:p>
          <a:p>
            <a:pPr lvl="1"/>
            <a:r>
              <a:rPr lang="de-DE" dirty="0" smtClean="0"/>
              <a:t>Auftrag</a:t>
            </a:r>
          </a:p>
          <a:p>
            <a:pPr lvl="1"/>
            <a:r>
              <a:rPr lang="de-DE" dirty="0" smtClean="0"/>
              <a:t>Angebot</a:t>
            </a:r>
          </a:p>
          <a:p>
            <a:pPr lvl="1"/>
            <a:r>
              <a:rPr lang="de-DE" dirty="0" smtClean="0"/>
              <a:t>Menge</a:t>
            </a:r>
          </a:p>
          <a:p>
            <a:r>
              <a:rPr lang="de-DE" dirty="0" smtClean="0"/>
              <a:t>Lager</a:t>
            </a:r>
          </a:p>
          <a:p>
            <a:pPr lvl="1"/>
            <a:r>
              <a:rPr lang="de-DE" dirty="0" smtClean="0"/>
              <a:t>Produkt</a:t>
            </a:r>
          </a:p>
          <a:p>
            <a:pPr lvl="1"/>
            <a:r>
              <a:rPr lang="de-DE" dirty="0" smtClean="0"/>
              <a:t>Wareneingangsmeldung</a:t>
            </a:r>
          </a:p>
          <a:p>
            <a:pPr lvl="1"/>
            <a:r>
              <a:rPr lang="de-DE" dirty="0" smtClean="0"/>
              <a:t>Warenausgangsmeldung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5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Komponenten-Klassen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Einkauf</a:t>
            </a:r>
          </a:p>
          <a:p>
            <a:pPr lvl="1"/>
            <a:r>
              <a:rPr lang="de-DE" dirty="0" smtClean="0"/>
              <a:t>Orderbuch</a:t>
            </a:r>
          </a:p>
          <a:p>
            <a:pPr lvl="1"/>
            <a:r>
              <a:rPr lang="de-DE" dirty="0" smtClean="0"/>
              <a:t>Ordersatz</a:t>
            </a:r>
          </a:p>
          <a:p>
            <a:pPr lvl="1"/>
            <a:r>
              <a:rPr lang="de-DE" dirty="0" smtClean="0"/>
              <a:t>Lieferant</a:t>
            </a:r>
          </a:p>
          <a:p>
            <a:pPr lvl="1"/>
            <a:r>
              <a:rPr lang="de-DE" dirty="0" smtClean="0"/>
              <a:t>Einkaufsinfosatz</a:t>
            </a:r>
          </a:p>
          <a:p>
            <a:pPr lvl="1"/>
            <a:r>
              <a:rPr lang="de-DE" dirty="0" smtClean="0"/>
              <a:t>Bestellung</a:t>
            </a:r>
          </a:p>
          <a:p>
            <a:r>
              <a:rPr lang="de-DE" dirty="0" smtClean="0"/>
              <a:t>Kundenverwaltung</a:t>
            </a:r>
          </a:p>
          <a:p>
            <a:pPr lvl="1"/>
            <a:r>
              <a:rPr lang="de-DE" dirty="0" smtClean="0"/>
              <a:t>Kunde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68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Komponenten-Klassen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Buchhaltung</a:t>
            </a:r>
          </a:p>
          <a:p>
            <a:pPr lvl="1"/>
            <a:r>
              <a:rPr lang="de-DE" dirty="0" smtClean="0"/>
              <a:t>Rechnung</a:t>
            </a:r>
          </a:p>
          <a:p>
            <a:pPr lvl="1"/>
            <a:r>
              <a:rPr lang="de-DE" dirty="0" smtClean="0"/>
              <a:t>Zahlungseingang</a:t>
            </a:r>
          </a:p>
          <a:p>
            <a:r>
              <a:rPr lang="de-DE" dirty="0" smtClean="0"/>
              <a:t>Versand</a:t>
            </a:r>
          </a:p>
          <a:p>
            <a:pPr lvl="1"/>
            <a:r>
              <a:rPr lang="de-DE" dirty="0" smtClean="0"/>
              <a:t>Lieferung</a:t>
            </a:r>
          </a:p>
          <a:p>
            <a:pPr lvl="1"/>
            <a:r>
              <a:rPr lang="de-DE" dirty="0" smtClean="0"/>
              <a:t>Transportauftrag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92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public</a:t>
            </a:r>
            <a:r>
              <a:rPr lang="de-DE" sz="2000" dirty="0"/>
              <a:t> </a:t>
            </a:r>
            <a:r>
              <a:rPr lang="de-DE" sz="2000" dirty="0" err="1"/>
              <a:t>interface</a:t>
            </a:r>
            <a:r>
              <a:rPr lang="de-DE" sz="2000" dirty="0"/>
              <a:t> </a:t>
            </a:r>
            <a:r>
              <a:rPr lang="de-DE" sz="2000" dirty="0" err="1"/>
              <a:t>IBuchhaltungsEvent</a:t>
            </a:r>
            <a:r>
              <a:rPr lang="de-DE" sz="2000" dirty="0"/>
              <a:t> {</a:t>
            </a:r>
          </a:p>
          <a:p>
            <a:pPr marL="0" indent="0"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public</a:t>
            </a:r>
            <a:r>
              <a:rPr lang="de-DE" sz="2000" dirty="0" smtClean="0"/>
              <a:t> </a:t>
            </a:r>
            <a:r>
              <a:rPr lang="de-DE" sz="2000" dirty="0" err="1"/>
              <a:t>void</a:t>
            </a:r>
            <a:r>
              <a:rPr lang="de-DE" sz="2000" dirty="0"/>
              <a:t> </a:t>
            </a:r>
            <a:r>
              <a:rPr lang="de-DE" sz="2000" dirty="0" err="1"/>
              <a:t>schreibeFuerRechnungBezahltEventEin</a:t>
            </a:r>
            <a:r>
              <a:rPr lang="de-DE" sz="2000" dirty="0"/>
              <a:t>(</a:t>
            </a:r>
            <a:r>
              <a:rPr lang="de-DE" sz="2000" dirty="0" err="1"/>
              <a:t>AngebotsTyp</a:t>
            </a:r>
            <a:r>
              <a:rPr lang="de-DE" sz="2000" dirty="0"/>
              <a:t> </a:t>
            </a:r>
            <a:r>
              <a:rPr lang="de-DE" sz="2000" dirty="0" err="1"/>
              <a:t>aAngebot</a:t>
            </a:r>
            <a:r>
              <a:rPr lang="de-DE" sz="2000" dirty="0"/>
              <a:t>);</a:t>
            </a:r>
          </a:p>
          <a:p>
            <a:pPr marL="0" indent="0">
              <a:buNone/>
            </a:pPr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93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IVersandManager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59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-Beispiel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dirty="0" smtClean="0"/>
              <a:t>Live Präsentation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890409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40</Words>
  <Application>Microsoft Office PowerPoint</Application>
  <PresentationFormat>Bildschirmpräsentation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Executive</vt:lpstr>
      <vt:lpstr>PowerPoint-Präsentation</vt:lpstr>
      <vt:lpstr>Inhalt</vt:lpstr>
      <vt:lpstr>komponentenschnitt</vt:lpstr>
      <vt:lpstr>Komponenten-Klassen</vt:lpstr>
      <vt:lpstr>Komponenten-Klassen</vt:lpstr>
      <vt:lpstr>Komponenten-Klassen</vt:lpstr>
      <vt:lpstr>Schnittstellen</vt:lpstr>
      <vt:lpstr>PowerPoint-Präsentation</vt:lpstr>
      <vt:lpstr>Hibernate-Beispiel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Meurer</dc:creator>
  <cp:lastModifiedBy>Tobias Meurer</cp:lastModifiedBy>
  <cp:revision>5</cp:revision>
  <dcterms:created xsi:type="dcterms:W3CDTF">2013-04-02T09:49:56Z</dcterms:created>
  <dcterms:modified xsi:type="dcterms:W3CDTF">2013-04-02T10:33:12Z</dcterms:modified>
</cp:coreProperties>
</file>