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85650-971A-460C-98C2-B351C705E13F}" type="datetimeFigureOut">
              <a:rPr lang="de-DE" smtClean="0"/>
              <a:t>22.05.2013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7EAE8-6AF9-4284-A2F7-77B0AEE294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215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Abgerundetes Rechteck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22.05.2013</a:t>
            </a:r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B4B6B40-6194-47B6-90E8-72905328698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22.05.2013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22.05.2013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22.05.2013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Abgerundetes Rechteck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22.05.2013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B4B6B40-6194-47B6-90E8-72905328698D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22.05.2013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22.05.2013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22.05.2013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22.05.2013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Abgerundetes Rechteck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22.05.2013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22.05.2013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B4B6B40-6194-47B6-90E8-72905328698D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22.05.2013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B4B6B40-6194-47B6-90E8-72905328698D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Sven Dettmers</a:t>
            </a:r>
          </a:p>
          <a:p>
            <a:r>
              <a:rPr lang="de-DE" dirty="0" smtClean="0"/>
              <a:t>Milena Dreier</a:t>
            </a:r>
          </a:p>
          <a:p>
            <a:r>
              <a:rPr lang="de-DE" dirty="0" smtClean="0"/>
              <a:t>Tobias Meurer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Architektur von Informationssystemen</a:t>
            </a:r>
            <a:br>
              <a:rPr lang="de-DE" dirty="0" smtClean="0"/>
            </a:br>
            <a:r>
              <a:rPr lang="de-DE" dirty="0" smtClean="0"/>
              <a:t>Praktikum </a:t>
            </a:r>
            <a:r>
              <a:rPr lang="de-DE" dirty="0" smtClean="0"/>
              <a:t>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346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Anpassungen</a:t>
            </a:r>
            <a:r>
              <a:rPr lang="de-DE" dirty="0"/>
              <a:t> </a:t>
            </a:r>
            <a:r>
              <a:rPr lang="de-DE" dirty="0" smtClean="0"/>
              <a:t>Datenbank</a:t>
            </a:r>
          </a:p>
          <a:p>
            <a:r>
              <a:rPr lang="de-DE" dirty="0" smtClean="0"/>
              <a:t>Dashboard GUI</a:t>
            </a:r>
          </a:p>
          <a:p>
            <a:r>
              <a:rPr lang="de-DE" dirty="0" smtClean="0"/>
              <a:t>Verteilung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22.05.2013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78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Anpassungen Datenbank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22.05.2013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3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Vorher: </a:t>
            </a:r>
            <a:r>
              <a:rPr lang="de-DE" dirty="0" err="1" smtClean="0"/>
              <a:t>SQLite</a:t>
            </a:r>
            <a:endParaRPr lang="de-DE" dirty="0" smtClean="0"/>
          </a:p>
          <a:p>
            <a:pPr lvl="1"/>
            <a:r>
              <a:rPr lang="de-DE" dirty="0" smtClean="0"/>
              <a:t>Paralleler Zugriff mehrerer Systeminstanzen verursacht </a:t>
            </a:r>
            <a:r>
              <a:rPr lang="de-DE" dirty="0"/>
              <a:t>F</a:t>
            </a:r>
            <a:r>
              <a:rPr lang="de-DE" dirty="0" smtClean="0"/>
              <a:t>ehler</a:t>
            </a:r>
          </a:p>
          <a:p>
            <a:r>
              <a:rPr lang="de-DE" dirty="0" smtClean="0"/>
              <a:t>Jetzt: MySQL</a:t>
            </a:r>
          </a:p>
        </p:txBody>
      </p:sp>
    </p:spTree>
    <p:extLst>
      <p:ext uri="{BB962C8B-B14F-4D97-AF65-F5344CB8AC3E}">
        <p14:creationId xmlns:p14="http://schemas.microsoft.com/office/powerpoint/2010/main" val="40144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Dashboard GUI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22.05.2013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4</a:t>
            </a:fld>
            <a:endParaRPr 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" y="1772816"/>
            <a:ext cx="8108934" cy="3921968"/>
          </a:xfrm>
        </p:spPr>
      </p:pic>
    </p:spTree>
    <p:extLst>
      <p:ext uri="{BB962C8B-B14F-4D97-AF65-F5344CB8AC3E}">
        <p14:creationId xmlns:p14="http://schemas.microsoft.com/office/powerpoint/2010/main" val="54308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Verteilung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22.05.2013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5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Java RMI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3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Bausteinsicht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22.05.2013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6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075" name="Picture 3" descr="Z:\data\Studium\AI\HAW_SS13_AI\Dokumente\HES Dokumentation\AIP3 Level 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268760"/>
            <a:ext cx="5472608" cy="497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63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 1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22.05.2013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7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Z:\data\Studium\AI\HAW_SS13_AI\Dokumente\HES Dokumentation\SysteminstanzAuswah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060848"/>
            <a:ext cx="8784977" cy="337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50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 2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22.05.2013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8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 descr="Z:\data\Studium\AI\HAW_SS13_AI\Dokumente\HES Dokumentation\erstelleKundeÜberSysteminstanz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8712968" cy="363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2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123</Words>
  <Application>Microsoft Office PowerPoint</Application>
  <PresentationFormat>Bildschirmpräsentation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Dactylos</vt:lpstr>
      <vt:lpstr>Architektur von Informationssystemen Praktikum 3</vt:lpstr>
      <vt:lpstr>Inhalt</vt:lpstr>
      <vt:lpstr>Anpassungen Datenbank</vt:lpstr>
      <vt:lpstr>Dashboard GUI</vt:lpstr>
      <vt:lpstr>Verteilung</vt:lpstr>
      <vt:lpstr>Bausteinsicht</vt:lpstr>
      <vt:lpstr>Sequenzdiagramm 1</vt:lpstr>
      <vt:lpstr>Sequenzdiagramm 2</vt:lpstr>
    </vt:vector>
  </TitlesOfParts>
  <Company>Privat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Meurer</dc:creator>
  <cp:lastModifiedBy>Tobias Meurer</cp:lastModifiedBy>
  <cp:revision>17</cp:revision>
  <dcterms:created xsi:type="dcterms:W3CDTF">2013-04-02T09:49:56Z</dcterms:created>
  <dcterms:modified xsi:type="dcterms:W3CDTF">2013-05-22T10:36:15Z</dcterms:modified>
</cp:coreProperties>
</file>