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6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85650-971A-460C-98C2-B351C705E13F}" type="datetimeFigureOut">
              <a:rPr lang="de-DE" smtClean="0"/>
              <a:t>02.04.2013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7EAE8-6AF9-4284-A2F7-77B0AEE294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1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B4B6B40-6194-47B6-90E8-72905328698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Sven Dettmers</a:t>
            </a:r>
          </a:p>
          <a:p>
            <a:r>
              <a:rPr lang="de-DE" dirty="0" smtClean="0"/>
              <a:t>Milena Dreier</a:t>
            </a:r>
          </a:p>
          <a:p>
            <a:r>
              <a:rPr lang="de-DE" dirty="0" smtClean="0"/>
              <a:t>Tobias Meurer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Architektur von Informationssyste</a:t>
            </a:r>
            <a:r>
              <a:rPr lang="de-DE" dirty="0" smtClean="0"/>
              <a:t>men</a:t>
            </a:r>
            <a:br>
              <a:rPr lang="de-DE" dirty="0" smtClean="0"/>
            </a:br>
            <a:r>
              <a:rPr lang="de-DE" dirty="0" smtClean="0"/>
              <a:t>Praktikum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4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IEinkaufsManager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BestellungsTyp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bestelleProdukt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ProduktTyp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aProdukt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bestaetigeWareneingang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BestellungsTyp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aBestellung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WareneingangsmeldungsTyp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	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aWareneingangsmeldung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endParaRPr lang="de-DE" sz="2000" b="1" dirty="0">
              <a:solidFill>
                <a:srgbClr val="000080"/>
              </a:solidFill>
              <a:latin typeface="Courier New"/>
            </a:endParaRPr>
          </a:p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IKundenverwaltung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erstelleKunde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KundenTyp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aKunde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KundenTyp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getKunde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String 	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aKundenID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  <a:p>
            <a:endParaRPr lang="de-DE" sz="2000" b="1" dirty="0" smtClean="0">
              <a:solidFill>
                <a:srgbClr val="000080"/>
              </a:solidFill>
              <a:latin typeface="Courier New"/>
            </a:endParaRPr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8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IBuchhaltungsManager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erstelleRechnung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AuftragsTyp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aAuftrag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zahlungseingangBuchen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</a:t>
            </a:r>
            <a:r>
              <a:rPr lang="de-DE" sz="2000" dirty="0" smtClean="0">
                <a:solidFill>
                  <a:srgbClr val="8000FF"/>
                </a:solidFill>
                <a:latin typeface="Courier New"/>
              </a:rPr>
              <a:t>double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aBetrag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aKundenNr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IBuchhaltungsEvent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				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schreibeFuerRechnungBezahltEventEin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AngebotsTyp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aAngebot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IVersandManager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erstelleLieferung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AuftragsTyp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aAuftrag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4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IFassade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AngebotsTyp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erstelleAngebot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Map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ProduktTyp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aProduktListe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Date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aGueltigAb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Date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aGueltigBis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AuftragsTyp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			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erstelleAuftragAusAngebot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String 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aAngebotsNr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zahlungseingangErstellen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</a:t>
            </a:r>
            <a:r>
              <a:rPr lang="de-DE" sz="2000" dirty="0" smtClean="0">
                <a:solidFill>
                  <a:srgbClr val="8000FF"/>
                </a:solidFill>
                <a:latin typeface="Courier New"/>
              </a:rPr>
              <a:t>double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aBetrag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aKundenNr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bucheWareneingang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LieferscheinTyp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aLieferschein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OR-Mapping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Programmiersprache: Java 1.7</a:t>
            </a:r>
          </a:p>
          <a:p>
            <a:r>
              <a:rPr lang="de-DE" dirty="0" smtClean="0"/>
              <a:t>OR-Mapping-Framework: </a:t>
            </a:r>
            <a:r>
              <a:rPr lang="de-DE" dirty="0" err="1" smtClean="0"/>
              <a:t>Hibernate</a:t>
            </a:r>
            <a:r>
              <a:rPr lang="de-DE" dirty="0" smtClean="0"/>
              <a:t> 4.1.4</a:t>
            </a:r>
          </a:p>
          <a:p>
            <a:r>
              <a:rPr lang="de-DE" dirty="0" smtClean="0"/>
              <a:t>IDE: </a:t>
            </a:r>
            <a:r>
              <a:rPr lang="de-DE" dirty="0" err="1" smtClean="0"/>
              <a:t>IntelliJ</a:t>
            </a:r>
            <a:r>
              <a:rPr lang="de-DE" dirty="0" smtClean="0"/>
              <a:t> IDEA 12</a:t>
            </a:r>
          </a:p>
          <a:p>
            <a:r>
              <a:rPr lang="de-DE" dirty="0" smtClean="0"/>
              <a:t>Datenbank: </a:t>
            </a:r>
            <a:r>
              <a:rPr lang="de-DE" dirty="0" err="1" smtClean="0"/>
              <a:t>SQLite</a:t>
            </a:r>
            <a:r>
              <a:rPr lang="de-DE" dirty="0" smtClean="0"/>
              <a:t> 3.7.2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0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-Beispiel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dirty="0" smtClean="0"/>
              <a:t>Live Präsentation</a:t>
            </a:r>
            <a:endParaRPr lang="de-DE" sz="4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HES</a:t>
            </a:r>
          </a:p>
          <a:p>
            <a:pPr lvl="1"/>
            <a:r>
              <a:rPr lang="de-DE" dirty="0" smtClean="0"/>
              <a:t>Komponentenschnitt</a:t>
            </a:r>
            <a:endParaRPr lang="de-DE" dirty="0" smtClean="0"/>
          </a:p>
          <a:p>
            <a:pPr lvl="1"/>
            <a:r>
              <a:rPr lang="de-DE" dirty="0" smtClean="0"/>
              <a:t>Schnittstellen</a:t>
            </a:r>
          </a:p>
          <a:p>
            <a:r>
              <a:rPr lang="de-DE" dirty="0" smtClean="0"/>
              <a:t>OR-Mapping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7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</a:t>
            </a:r>
            <a:r>
              <a:rPr lang="de-DE" dirty="0" smtClean="0"/>
              <a:t>omponentenschnitt - Übersicht</a:t>
            </a:r>
            <a:endParaRPr lang="de-DE" dirty="0"/>
          </a:p>
        </p:txBody>
      </p:sp>
      <p:pic>
        <p:nvPicPr>
          <p:cNvPr id="1027" name="Picture 3" descr="Z:\data\Studium\AI\HAW_SS13_AI\Komponentenschnit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48413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3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Komponentenschnitt -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Verkauf</a:t>
            </a:r>
          </a:p>
          <a:p>
            <a:pPr lvl="1"/>
            <a:r>
              <a:rPr lang="de-DE" dirty="0" smtClean="0"/>
              <a:t>Auftrag</a:t>
            </a:r>
          </a:p>
          <a:p>
            <a:pPr lvl="1"/>
            <a:r>
              <a:rPr lang="de-DE" dirty="0" smtClean="0"/>
              <a:t>Angebot</a:t>
            </a:r>
          </a:p>
          <a:p>
            <a:pPr lvl="1"/>
            <a:r>
              <a:rPr lang="de-DE" dirty="0" smtClean="0"/>
              <a:t>Menge</a:t>
            </a:r>
          </a:p>
          <a:p>
            <a:r>
              <a:rPr lang="de-DE" dirty="0" smtClean="0"/>
              <a:t>Lager</a:t>
            </a:r>
          </a:p>
          <a:p>
            <a:pPr lvl="1"/>
            <a:r>
              <a:rPr lang="de-DE" dirty="0" smtClean="0"/>
              <a:t>Produkt</a:t>
            </a:r>
          </a:p>
          <a:p>
            <a:pPr lvl="1"/>
            <a:r>
              <a:rPr lang="de-DE" dirty="0" smtClean="0"/>
              <a:t>Wareneingangsmeldung</a:t>
            </a:r>
          </a:p>
          <a:p>
            <a:pPr lvl="1"/>
            <a:r>
              <a:rPr lang="de-DE" dirty="0" smtClean="0"/>
              <a:t>Warenausgangsmeldung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5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Komponentenschnitt -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Einkauf</a:t>
            </a:r>
          </a:p>
          <a:p>
            <a:pPr lvl="1"/>
            <a:r>
              <a:rPr lang="de-DE" dirty="0" smtClean="0"/>
              <a:t>Orderbuch</a:t>
            </a:r>
          </a:p>
          <a:p>
            <a:pPr lvl="1"/>
            <a:r>
              <a:rPr lang="de-DE" dirty="0" smtClean="0"/>
              <a:t>Ordersatz</a:t>
            </a:r>
          </a:p>
          <a:p>
            <a:pPr lvl="1"/>
            <a:r>
              <a:rPr lang="de-DE" dirty="0" smtClean="0"/>
              <a:t>Lieferant</a:t>
            </a:r>
          </a:p>
          <a:p>
            <a:pPr lvl="1"/>
            <a:r>
              <a:rPr lang="de-DE" dirty="0" smtClean="0"/>
              <a:t>Einkaufsinfosatz</a:t>
            </a:r>
          </a:p>
          <a:p>
            <a:pPr lvl="1"/>
            <a:r>
              <a:rPr lang="de-DE" dirty="0" smtClean="0"/>
              <a:t>Bestellung</a:t>
            </a:r>
          </a:p>
          <a:p>
            <a:r>
              <a:rPr lang="de-DE" dirty="0" smtClean="0"/>
              <a:t>Kundenverwaltung</a:t>
            </a:r>
          </a:p>
          <a:p>
            <a:pPr lvl="1"/>
            <a:r>
              <a:rPr lang="de-DE" dirty="0" smtClean="0"/>
              <a:t>Kunde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Komponentenschnitt -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Buchhaltung</a:t>
            </a:r>
          </a:p>
          <a:p>
            <a:pPr lvl="1"/>
            <a:r>
              <a:rPr lang="de-DE" dirty="0" smtClean="0"/>
              <a:t>Rechnung</a:t>
            </a:r>
          </a:p>
          <a:p>
            <a:pPr lvl="1"/>
            <a:r>
              <a:rPr lang="de-DE" dirty="0" smtClean="0"/>
              <a:t>Zahlungseingang</a:t>
            </a:r>
          </a:p>
          <a:p>
            <a:r>
              <a:rPr lang="de-DE" dirty="0" smtClean="0"/>
              <a:t>Versand</a:t>
            </a:r>
          </a:p>
          <a:p>
            <a:pPr lvl="1"/>
            <a:r>
              <a:rPr lang="de-DE" dirty="0" smtClean="0"/>
              <a:t>Lieferung</a:t>
            </a:r>
          </a:p>
          <a:p>
            <a:pPr lvl="1"/>
            <a:r>
              <a:rPr lang="de-DE" dirty="0" smtClean="0"/>
              <a:t>Transportauftrag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IVerkaufManager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AngebotsTyp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erstelleAngebot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String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aKundenNr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Date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aGueltigBis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Date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aGueltigAb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Map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ProduktTyp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&gt;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aProduktListe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KundenTyp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aKunde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AuftragTyp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erstelleAuftrag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AngebotsTyp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aAngebot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ILagerManager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bucheWareneingang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LieferscheinTyp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aLieferschein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Courier New"/>
              </a:rPr>
              <a:t>reserviereProdukteFuerAuftrag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AuftragsTyp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aAuftrag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</a:p>
          <a:p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interface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ILagerEvent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{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2000" dirty="0" err="1" smtClean="0">
                <a:solidFill>
                  <a:srgbClr val="8000FF"/>
                </a:solidFill>
                <a:latin typeface="Courier New"/>
              </a:rPr>
              <a:t>public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8000FF"/>
                </a:solidFill>
                <a:latin typeface="Courier New"/>
              </a:rPr>
              <a:t>void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				</a:t>
            </a:r>
            <a:r>
              <a:rPr lang="de-DE" sz="2000" b="1" dirty="0" err="1" smtClean="0">
                <a:solidFill>
                  <a:srgbClr val="000000"/>
                </a:solidFill>
                <a:latin typeface="Courier New"/>
              </a:rPr>
              <a:t>schreibeFuerWarenReserviertEventEin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( 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AuftragsTyp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aAuftrag</a:t>
            </a:r>
            <a:r>
              <a:rPr lang="de-DE" sz="20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/>
              </a:rPr>
              <a:t>Listener</a:t>
            </a:r>
            <a:r>
              <a:rPr lang="de-DE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de-DE" sz="2000" dirty="0" err="1" smtClean="0">
                <a:solidFill>
                  <a:srgbClr val="000000"/>
                </a:solidFill>
                <a:latin typeface="Courier New"/>
              </a:rPr>
              <a:t>aListener</a:t>
            </a: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);</a:t>
            </a:r>
            <a:br>
              <a:rPr lang="de-DE" sz="2000" b="1" dirty="0" smtClean="0">
                <a:solidFill>
                  <a:srgbClr val="000080"/>
                </a:solidFill>
                <a:latin typeface="Courier New"/>
              </a:rPr>
            </a:br>
            <a:r>
              <a:rPr lang="de-DE" sz="20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de-DE" sz="2000" dirty="0"/>
          </a:p>
          <a:p>
            <a:endParaRPr lang="de-DE" sz="20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AI - Praktikum 1; Dettmers, Dreier, Meurer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6B40-6194-47B6-90E8-7290532869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281</Words>
  <Application>Microsoft Office PowerPoint</Application>
  <PresentationFormat>Bildschirmpräsentation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Dactylos</vt:lpstr>
      <vt:lpstr>Architektur von Informationssystemen Praktikum 1</vt:lpstr>
      <vt:lpstr>Inhalt</vt:lpstr>
      <vt:lpstr>HES</vt:lpstr>
      <vt:lpstr>Komponentenschnitt - Übersicht</vt:lpstr>
      <vt:lpstr>Komponentenschnitt - Klassen</vt:lpstr>
      <vt:lpstr>Komponentenschnitt - Klassen</vt:lpstr>
      <vt:lpstr>Komponentenschnitt - Klassen</vt:lpstr>
      <vt:lpstr>Schnittstellen</vt:lpstr>
      <vt:lpstr>Schnittstellen</vt:lpstr>
      <vt:lpstr>Schnittstellen</vt:lpstr>
      <vt:lpstr>Schnittstellen</vt:lpstr>
      <vt:lpstr>Schnittstellen</vt:lpstr>
      <vt:lpstr>Schnittstellen</vt:lpstr>
      <vt:lpstr>OR-Mapping</vt:lpstr>
      <vt:lpstr>Umgebung</vt:lpstr>
      <vt:lpstr>Hibernate-Beispiel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Meurer</dc:creator>
  <cp:lastModifiedBy>Tobi</cp:lastModifiedBy>
  <cp:revision>11</cp:revision>
  <dcterms:created xsi:type="dcterms:W3CDTF">2013-04-02T09:49:56Z</dcterms:created>
  <dcterms:modified xsi:type="dcterms:W3CDTF">2013-04-02T12:52:04Z</dcterms:modified>
</cp:coreProperties>
</file>