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89" autoAdjust="0"/>
  </p:normalViewPr>
  <p:slideViewPr>
    <p:cSldViewPr>
      <p:cViewPr varScale="1">
        <p:scale>
          <a:sx n="98" d="100"/>
          <a:sy n="98" d="100"/>
        </p:scale>
        <p:origin x="-9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4AA71-5E66-402A-8793-7CD0B9C1B5F4}" type="datetimeFigureOut">
              <a:rPr lang="de-DE" smtClean="0"/>
              <a:t>01.02.2013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4707C-04AC-4161-BF2C-B9FE2827EF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136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297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Gemeinsamkeiten</a:t>
            </a:r>
            <a:r>
              <a:rPr lang="de-DE" baseline="0" dirty="0" smtClean="0"/>
              <a:t> nicht nur bei Layouts, auch in der darunterliegenden Architektur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4707C-04AC-4161-BF2C-B9FE2827EFA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48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186BBF7-469F-41B7-B922-6952207DD795}" type="datetimeFigureOut">
              <a:rPr lang="de-DE" smtClean="0"/>
              <a:t>01.02.2013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BBF7-469F-41B7-B922-6952207DD795}" type="datetimeFigureOut">
              <a:rPr lang="de-DE" smtClean="0"/>
              <a:t>01.02.2013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BBF7-469F-41B7-B922-6952207DD795}" type="datetimeFigureOut">
              <a:rPr lang="de-DE" smtClean="0"/>
              <a:t>01.02.2013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BBF7-469F-41B7-B922-6952207DD795}" type="datetimeFigureOut">
              <a:rPr lang="de-DE" smtClean="0"/>
              <a:t>01.02.2013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186BBF7-469F-41B7-B922-6952207DD795}" type="datetimeFigureOut">
              <a:rPr lang="de-DE" smtClean="0"/>
              <a:t>01.02.2013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BBF7-469F-41B7-B922-6952207DD795}" type="datetimeFigureOut">
              <a:rPr lang="de-DE" smtClean="0"/>
              <a:t>01.02.2013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BBF7-469F-41B7-B922-6952207DD795}" type="datetimeFigureOut">
              <a:rPr lang="de-DE" smtClean="0"/>
              <a:t>01.02.2013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BBF7-469F-41B7-B922-6952207DD795}" type="datetimeFigureOut">
              <a:rPr lang="de-DE" smtClean="0"/>
              <a:t>01.02.2013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BBF7-469F-41B7-B922-6952207DD795}" type="datetimeFigureOut">
              <a:rPr lang="de-DE" smtClean="0"/>
              <a:t>01.02.2013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BBF7-469F-41B7-B922-6952207DD795}" type="datetimeFigureOut">
              <a:rPr lang="de-DE" smtClean="0"/>
              <a:t>01.02.2013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6BBF7-469F-41B7-B922-6952207DD795}" type="datetimeFigureOut">
              <a:rPr lang="de-DE" smtClean="0"/>
              <a:t>01.02.2013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86BBF7-469F-41B7-B922-6952207DD795}" type="datetimeFigureOut">
              <a:rPr lang="de-DE" smtClean="0"/>
              <a:t>01.02.2013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61AA39E-9F83-4643-BD3A-E980A363C858}" type="slidenum">
              <a:rPr lang="de-DE" smtClean="0"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MyController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de-DE" dirty="0" smtClean="0"/>
              <a:t>WP Smart Home </a:t>
            </a:r>
            <a:r>
              <a:rPr lang="de-DE" dirty="0" err="1" smtClean="0"/>
              <a:t>Control</a:t>
            </a:r>
            <a:endParaRPr lang="de-DE" dirty="0" smtClean="0"/>
          </a:p>
          <a:p>
            <a:r>
              <a:rPr lang="de-DE" dirty="0" smtClean="0"/>
              <a:t>Nils </a:t>
            </a:r>
            <a:r>
              <a:rPr lang="de-DE" dirty="0" err="1" smtClean="0"/>
              <a:t>Feyerabend</a:t>
            </a:r>
            <a:endParaRPr lang="de-DE" dirty="0" smtClean="0"/>
          </a:p>
          <a:p>
            <a:r>
              <a:rPr lang="de-DE" dirty="0" smtClean="0"/>
              <a:t>Tobias Meurer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157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Idee</a:t>
            </a:r>
          </a:p>
          <a:p>
            <a:r>
              <a:rPr lang="de-DE" dirty="0" smtClean="0"/>
              <a:t>Softwarearchitektur und Design</a:t>
            </a:r>
          </a:p>
          <a:p>
            <a:r>
              <a:rPr lang="de-DE" dirty="0" smtClean="0"/>
              <a:t>Alleinstellungsmerkmale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learnt</a:t>
            </a:r>
            <a:r>
              <a:rPr lang="de-DE" dirty="0" smtClean="0"/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829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Idee und Funktionalität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Fernbedienung für Living Place</a:t>
            </a:r>
          </a:p>
          <a:p>
            <a:pPr lvl="1"/>
            <a:r>
              <a:rPr lang="de-DE" dirty="0" smtClean="0"/>
              <a:t>Licht</a:t>
            </a:r>
          </a:p>
          <a:p>
            <a:pPr lvl="1"/>
            <a:r>
              <a:rPr lang="de-DE" dirty="0" smtClean="0"/>
              <a:t>Rollos</a:t>
            </a:r>
          </a:p>
          <a:p>
            <a:pPr lvl="1"/>
            <a:r>
              <a:rPr lang="de-DE" dirty="0" smtClean="0"/>
              <a:t>Gardienen</a:t>
            </a:r>
          </a:p>
          <a:p>
            <a:pPr lvl="1"/>
            <a:r>
              <a:rPr lang="de-DE" dirty="0" smtClean="0"/>
              <a:t>Fenster</a:t>
            </a:r>
          </a:p>
          <a:p>
            <a:r>
              <a:rPr lang="de-DE" dirty="0" smtClean="0"/>
              <a:t>Lieblingsfarben für Licht speicherbar</a:t>
            </a:r>
          </a:p>
          <a:p>
            <a:r>
              <a:rPr lang="de-DE" dirty="0" smtClean="0"/>
              <a:t>Intuitive Bedienbarkeit</a:t>
            </a:r>
          </a:p>
          <a:p>
            <a:r>
              <a:rPr lang="de-DE" dirty="0" smtClean="0"/>
              <a:t>min. Android 4.0.3, </a:t>
            </a:r>
            <a:r>
              <a:rPr lang="de-DE" dirty="0" err="1" smtClean="0"/>
              <a:t>Tablets</a:t>
            </a:r>
            <a:r>
              <a:rPr lang="de-DE" dirty="0" smtClean="0"/>
              <a:t> ab 10 Zoll</a:t>
            </a:r>
          </a:p>
        </p:txBody>
      </p:sp>
    </p:spTree>
    <p:extLst>
      <p:ext uri="{BB962C8B-B14F-4D97-AF65-F5344CB8AC3E}">
        <p14:creationId xmlns:p14="http://schemas.microsoft.com/office/powerpoint/2010/main" val="96934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Softwarearchitektur und Design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84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 Living Place Architektur</a:t>
            </a:r>
            <a:endParaRPr lang="de-DE" dirty="0"/>
          </a:p>
        </p:txBody>
      </p:sp>
      <p:pic>
        <p:nvPicPr>
          <p:cNvPr id="1026" name="Picture 2" descr="D:\WS_SHC\WP_SHC\Dokumente\Präsentation\Übersich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7897813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4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Funktionalitäten von Steuerelementen pro Raum ähnlich sind</a:t>
            </a:r>
          </a:p>
          <a:p>
            <a:pPr lvl="1"/>
            <a:r>
              <a:rPr lang="de-DE" dirty="0" smtClean="0"/>
              <a:t>Gemeinsamkeiten zusammenfassen</a:t>
            </a:r>
          </a:p>
          <a:p>
            <a:pPr lvl="1"/>
            <a:r>
              <a:rPr lang="de-DE" dirty="0" smtClean="0"/>
              <a:t>Einfache Erweiterbarkeit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392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Gemeinsamkeiten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25500"/>
            <a:ext cx="4041775" cy="2524525"/>
          </a:xfrm>
        </p:spPr>
      </p:pic>
      <p:pic>
        <p:nvPicPr>
          <p:cNvPr id="9" name="Inhaltsplatzhalter 8"/>
          <p:cNvPicPr>
            <a:picLocks noGrp="1" noChangeAspect="1"/>
          </p:cNvPicPr>
          <p:nvPr>
            <p:ph sz="quarter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325" y="2422525"/>
            <a:ext cx="4041775" cy="2524125"/>
          </a:xfrm>
        </p:spPr>
      </p:pic>
    </p:spTree>
    <p:extLst>
      <p:ext uri="{BB962C8B-B14F-4D97-AF65-F5344CB8AC3E}">
        <p14:creationId xmlns:p14="http://schemas.microsoft.com/office/powerpoint/2010/main" val="754048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329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Larissa mit schwarzen Link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78</Words>
  <Application>Microsoft Office PowerPoint</Application>
  <PresentationFormat>Bildschirmpräsentation (4:3)</PresentationFormat>
  <Paragraphs>28</Paragraphs>
  <Slides>8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Okeanos</vt:lpstr>
      <vt:lpstr>MyController</vt:lpstr>
      <vt:lpstr>Inhalt</vt:lpstr>
      <vt:lpstr>Idee und Funktionalität</vt:lpstr>
      <vt:lpstr>Softwarearchitektur und Design</vt:lpstr>
      <vt:lpstr>Übersicht Living Place Architektur</vt:lpstr>
      <vt:lpstr>Analyse</vt:lpstr>
      <vt:lpstr>Gemeinsamkeiten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MyController</dc:title>
  <dc:creator>Tobias Meurer</dc:creator>
  <cp:lastModifiedBy>Tobias Meurer</cp:lastModifiedBy>
  <cp:revision>7</cp:revision>
  <dcterms:created xsi:type="dcterms:W3CDTF">2013-02-01T16:22:05Z</dcterms:created>
  <dcterms:modified xsi:type="dcterms:W3CDTF">2013-02-01T17:37:46Z</dcterms:modified>
</cp:coreProperties>
</file>