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72" r:id="rId4"/>
    <p:sldId id="258" r:id="rId5"/>
    <p:sldId id="260" r:id="rId6"/>
    <p:sldId id="259" r:id="rId7"/>
    <p:sldId id="262" r:id="rId8"/>
    <p:sldId id="261" r:id="rId9"/>
    <p:sldId id="263" r:id="rId10"/>
    <p:sldId id="264" r:id="rId11"/>
    <p:sldId id="267" r:id="rId12"/>
    <p:sldId id="265" r:id="rId13"/>
    <p:sldId id="266" r:id="rId14"/>
    <p:sldId id="268" r:id="rId15"/>
    <p:sldId id="269" r:id="rId16"/>
    <p:sldId id="273" r:id="rId17"/>
    <p:sldId id="270" r:id="rId18"/>
    <p:sldId id="274" r:id="rId19"/>
    <p:sldId id="271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176" autoAdjust="0"/>
  </p:normalViewPr>
  <p:slideViewPr>
    <p:cSldViewPr>
      <p:cViewPr varScale="1">
        <p:scale>
          <a:sx n="77" d="100"/>
          <a:sy n="77" d="100"/>
        </p:scale>
        <p:origin x="-25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4AA71-5E66-402A-8793-7CD0B9C1B5F4}" type="datetimeFigureOut">
              <a:rPr lang="de-DE" smtClean="0"/>
              <a:t>07.02.2013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4707C-04AC-4161-BF2C-B9FE2827EF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1361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Nils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4707C-04AC-4161-BF2C-B9FE2827EFA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516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Nils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4707C-04AC-4161-BF2C-B9FE2827EFA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7041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Nils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4707C-04AC-4161-BF2C-B9FE2827EFA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522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Nils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4707C-04AC-4161-BF2C-B9FE2827EFA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2890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Tobi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4707C-04AC-4161-BF2C-B9FE2827EFA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929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Tobi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4707C-04AC-4161-BF2C-B9FE2827EFA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171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Tobi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4707C-04AC-4161-BF2C-B9FE2827EFA8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79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Tobi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4707C-04AC-4161-BF2C-B9FE2827EFA8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5062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Tobi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4707C-04AC-4161-BF2C-B9FE2827EFA8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6993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Tobi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4707C-04AC-4161-BF2C-B9FE2827EFA8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040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Tobi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4707C-04AC-4161-BF2C-B9FE2827EFA8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916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Nils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4707C-04AC-4161-BF2C-B9FE2827EFA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204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Nils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4707C-04AC-4161-BF2C-B9FE2827EFA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167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Nils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4707C-04AC-4161-BF2C-B9FE2827EFA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214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Nils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4707C-04AC-4161-BF2C-B9FE2827EFA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315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Nils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4707C-04AC-4161-BF2C-B9FE2827EFA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297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Nils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4707C-04AC-4161-BF2C-B9FE2827EFA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659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Nils</a:t>
            </a:r>
          </a:p>
          <a:p>
            <a:r>
              <a:rPr lang="de-DE" dirty="0" smtClean="0"/>
              <a:t>Gemeinsamkeiten</a:t>
            </a:r>
            <a:r>
              <a:rPr lang="de-DE" baseline="0" dirty="0" smtClean="0"/>
              <a:t> nicht nur bei Layouts, auch in der darunterliegenden Architektur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4707C-04AC-4161-BF2C-B9FE2827EFA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480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Nils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4707C-04AC-4161-BF2C-B9FE2827EFA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931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31BC880-4A6C-475B-8979-ECC1B24FD02F}" type="datetime1">
              <a:rPr lang="de-DE" smtClean="0"/>
              <a:t>07.02.2013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61AA39E-9F83-4643-BD3A-E980A363C858}" type="slidenum">
              <a:rPr lang="de-DE" smtClean="0"/>
              <a:t>‹Nr.›</a:t>
            </a:fld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hteck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hteck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6693-5B65-478C-A040-0DF11BC4FEF4}" type="datetime1">
              <a:rPr lang="de-DE" smtClean="0"/>
              <a:t>07.02.2013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17AF-D434-427A-AC6B-24364C4FB815}" type="datetime1">
              <a:rPr lang="de-DE" smtClean="0"/>
              <a:t>07.02.2013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Gleichschenkliges Dreieck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1DF2-216D-4928-A48E-E3C4F3F16973}" type="datetime1">
              <a:rPr lang="de-DE" smtClean="0"/>
              <a:t>07.02.2013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1309DAB-FECD-423C-94F1-AFDE8D18EE2A}" type="datetime1">
              <a:rPr lang="de-DE" smtClean="0"/>
              <a:t>07.02.2013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61AA39E-9F83-4643-BD3A-E980A363C858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DDB5-9C16-4749-AB01-028BA930B7BC}" type="datetime1">
              <a:rPr lang="de-DE" smtClean="0"/>
              <a:t>07.02.2013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E33A-F67B-4146-A0F8-D2E343BB32CC}" type="datetime1">
              <a:rPr lang="de-DE" smtClean="0"/>
              <a:t>07.02.2013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4798-D1D0-4C68-8E15-6DA62239E4EE}" type="datetime1">
              <a:rPr lang="de-DE" smtClean="0"/>
              <a:t>07.02.2013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59E5-5EED-46E4-95E3-8EF74D6966EA}" type="datetime1">
              <a:rPr lang="de-DE" smtClean="0"/>
              <a:t>07.02.2013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Gerade Verbindung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B35F-F137-474B-8899-63D0C31127AC}" type="datetime1">
              <a:rPr lang="de-DE" smtClean="0"/>
              <a:t>07.02.2013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636D-2819-4C5A-A65E-E1B7D65AEB2B}" type="datetime1">
              <a:rPr lang="de-DE" smtClean="0"/>
              <a:t>07.02.2013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A9445E3-6B84-47E4-84D3-D6FB5E88B60A}" type="datetime1">
              <a:rPr lang="de-DE" smtClean="0"/>
              <a:t>07.02.2013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61AA39E-9F83-4643-BD3A-E980A363C858}" type="slidenum">
              <a:rPr lang="de-DE" smtClean="0"/>
              <a:t>‹Nr.›</a:t>
            </a:fld>
            <a:endParaRPr lang="de-DE"/>
          </a:p>
        </p:txBody>
      </p:sp>
      <p:sp>
        <p:nvSpPr>
          <p:cNvPr id="28" name="Gerade Verbindung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Gerade Verbindung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leichschenkliges Dreieck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MyController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de-DE" dirty="0" smtClean="0"/>
              <a:t>WP Smart Home </a:t>
            </a:r>
            <a:r>
              <a:rPr lang="de-DE" dirty="0" err="1" smtClean="0"/>
              <a:t>Control</a:t>
            </a:r>
            <a:endParaRPr lang="de-DE" dirty="0" smtClean="0"/>
          </a:p>
          <a:p>
            <a:r>
              <a:rPr lang="de-DE" dirty="0" smtClean="0"/>
              <a:t>Nils </a:t>
            </a:r>
            <a:r>
              <a:rPr lang="de-DE" dirty="0" err="1" smtClean="0"/>
              <a:t>Feyerabend</a:t>
            </a:r>
            <a:endParaRPr lang="de-DE" dirty="0" smtClean="0"/>
          </a:p>
          <a:p>
            <a:r>
              <a:rPr lang="de-DE" dirty="0" smtClean="0"/>
              <a:t>Tobias Meurer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57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Android-Klassen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GUI und Basis-Logik der App</a:t>
            </a:r>
          </a:p>
          <a:p>
            <a:pPr lvl="1"/>
            <a:r>
              <a:rPr lang="de-DE" dirty="0" err="1" smtClean="0"/>
              <a:t>ContextListActivity</a:t>
            </a:r>
            <a:endParaRPr lang="de-DE" dirty="0" smtClean="0"/>
          </a:p>
          <a:p>
            <a:pPr lvl="1"/>
            <a:r>
              <a:rPr lang="de-DE" dirty="0" err="1" smtClean="0"/>
              <a:t>ContextListFragment</a:t>
            </a:r>
            <a:endParaRPr lang="de-DE" dirty="0" smtClean="0"/>
          </a:p>
          <a:p>
            <a:pPr lvl="1"/>
            <a:r>
              <a:rPr lang="de-DE" dirty="0" err="1" smtClean="0"/>
              <a:t>ControlActivity</a:t>
            </a:r>
            <a:endParaRPr lang="de-DE" dirty="0" smtClean="0"/>
          </a:p>
          <a:p>
            <a:pPr lvl="1"/>
            <a:r>
              <a:rPr lang="de-DE" dirty="0" err="1" smtClean="0"/>
              <a:t>ControlFragment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98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Control</a:t>
            </a:r>
            <a:r>
              <a:rPr lang="de-DE" dirty="0" smtClean="0"/>
              <a:t> und </a:t>
            </a:r>
            <a:r>
              <a:rPr lang="de-DE" dirty="0" err="1" smtClean="0"/>
              <a:t>Room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Steuerbare Geräte (</a:t>
            </a:r>
            <a:r>
              <a:rPr lang="de-DE" dirty="0" err="1" smtClean="0"/>
              <a:t>Control</a:t>
            </a:r>
            <a:r>
              <a:rPr lang="de-DE" dirty="0" smtClean="0"/>
              <a:t>)</a:t>
            </a:r>
          </a:p>
          <a:p>
            <a:r>
              <a:rPr lang="de-DE" dirty="0" smtClean="0"/>
              <a:t>Räume </a:t>
            </a:r>
            <a:r>
              <a:rPr lang="de-DE" dirty="0" smtClean="0"/>
              <a:t>(</a:t>
            </a:r>
            <a:r>
              <a:rPr lang="de-DE" dirty="0" err="1" smtClean="0"/>
              <a:t>Room</a:t>
            </a:r>
            <a:r>
              <a:rPr lang="de-DE" dirty="0" smtClean="0"/>
              <a:t>)</a:t>
            </a:r>
            <a:endParaRPr lang="de-DE" dirty="0" smtClean="0"/>
          </a:p>
          <a:p>
            <a:r>
              <a:rPr lang="de-DE" dirty="0" smtClean="0"/>
              <a:t>Klassen waren vorgegeben, wurden modifiziert</a:t>
            </a:r>
          </a:p>
          <a:p>
            <a:pPr lvl="1"/>
            <a:r>
              <a:rPr lang="de-DE" dirty="0" smtClean="0"/>
              <a:t>Variable </a:t>
            </a:r>
            <a:r>
              <a:rPr lang="de-DE" dirty="0" err="1" smtClean="0"/>
              <a:t>value</a:t>
            </a:r>
            <a:endParaRPr lang="de-DE" dirty="0"/>
          </a:p>
          <a:p>
            <a:pPr lvl="1"/>
            <a:r>
              <a:rPr lang="de-DE" dirty="0" smtClean="0"/>
              <a:t>Name wird aus Strings.xml ausgelesen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43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ButtonListenerFactory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Erzeugt </a:t>
            </a:r>
            <a:r>
              <a:rPr lang="de-DE" dirty="0" err="1" smtClean="0"/>
              <a:t>Listener</a:t>
            </a:r>
            <a:r>
              <a:rPr lang="de-DE" dirty="0" smtClean="0"/>
              <a:t> für GUI Komponenten</a:t>
            </a:r>
          </a:p>
          <a:p>
            <a:endParaRPr lang="de-DE" dirty="0"/>
          </a:p>
        </p:txBody>
      </p:sp>
      <p:pic>
        <p:nvPicPr>
          <p:cNvPr id="4" name="Inhaltsplatzhalt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57" y="2060847"/>
            <a:ext cx="6836987" cy="4275639"/>
          </a:xfrm>
          <a:prstGeom prst="rect">
            <a:avLst/>
          </a:prstGeom>
        </p:spPr>
      </p:pic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34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MessageAdapter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Eigene Message-Typen für steuerbare Geräte-Arten</a:t>
            </a:r>
          </a:p>
          <a:p>
            <a:pPr lvl="1"/>
            <a:r>
              <a:rPr lang="de-DE" dirty="0" smtClean="0"/>
              <a:t>Licht, Fenster, …</a:t>
            </a:r>
          </a:p>
          <a:p>
            <a:r>
              <a:rPr lang="de-DE" dirty="0" smtClean="0"/>
              <a:t>Zwei Utility Klassen</a:t>
            </a:r>
          </a:p>
          <a:p>
            <a:pPr lvl="1"/>
            <a:r>
              <a:rPr lang="de-DE" dirty="0" smtClean="0"/>
              <a:t>Erzeugen von Nachrichten</a:t>
            </a:r>
          </a:p>
          <a:p>
            <a:pPr lvl="1"/>
            <a:r>
              <a:rPr lang="de-DE" dirty="0" smtClean="0"/>
              <a:t>Senden von Nachrichten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82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Erweiterbarkeit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Neuer Raum mit neuen Geräten</a:t>
            </a:r>
          </a:p>
          <a:p>
            <a:pPr lvl="1"/>
            <a:r>
              <a:rPr lang="de-DE" dirty="0" smtClean="0"/>
              <a:t>Neues Layout erstellen</a:t>
            </a:r>
          </a:p>
          <a:p>
            <a:pPr lvl="1"/>
            <a:r>
              <a:rPr lang="de-DE" dirty="0" err="1" smtClean="0"/>
              <a:t>Control</a:t>
            </a:r>
            <a:r>
              <a:rPr lang="de-DE" dirty="0" smtClean="0"/>
              <a:t> um neues Gerät erweitern</a:t>
            </a:r>
          </a:p>
          <a:p>
            <a:pPr lvl="1"/>
            <a:r>
              <a:rPr lang="de-DE" dirty="0" err="1" smtClean="0"/>
              <a:t>Room</a:t>
            </a:r>
            <a:r>
              <a:rPr lang="de-DE" dirty="0" smtClean="0"/>
              <a:t> um </a:t>
            </a:r>
            <a:r>
              <a:rPr lang="de-DE" dirty="0" smtClean="0"/>
              <a:t>neuen Raum erweitern</a:t>
            </a:r>
          </a:p>
          <a:p>
            <a:pPr lvl="1"/>
            <a:r>
              <a:rPr lang="de-DE" dirty="0" smtClean="0"/>
              <a:t>Neue </a:t>
            </a:r>
            <a:r>
              <a:rPr lang="de-DE" dirty="0" err="1" smtClean="0"/>
              <a:t>Listener</a:t>
            </a:r>
            <a:r>
              <a:rPr lang="de-DE" dirty="0" smtClean="0"/>
              <a:t> in </a:t>
            </a:r>
            <a:r>
              <a:rPr lang="de-DE" dirty="0" err="1" smtClean="0"/>
              <a:t>ButtonListenerFactory</a:t>
            </a:r>
            <a:endParaRPr lang="de-DE" dirty="0" smtClean="0"/>
          </a:p>
          <a:p>
            <a:pPr lvl="1"/>
            <a:r>
              <a:rPr lang="de-DE" dirty="0" err="1" smtClean="0"/>
              <a:t>MessageAdapter</a:t>
            </a:r>
            <a:r>
              <a:rPr lang="de-DE" dirty="0" smtClean="0"/>
              <a:t> erweitern</a:t>
            </a:r>
          </a:p>
          <a:p>
            <a:pPr lvl="2"/>
            <a:r>
              <a:rPr lang="de-DE" dirty="0" smtClean="0"/>
              <a:t>Message-Klasse anlegen</a:t>
            </a:r>
          </a:p>
          <a:p>
            <a:pPr lvl="2"/>
            <a:r>
              <a:rPr lang="de-DE" dirty="0" smtClean="0"/>
              <a:t>Utility-Klasse Messages um neue Hilfsmethoden erweitern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80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Portierbarkeit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Versionen</a:t>
            </a:r>
          </a:p>
          <a:p>
            <a:pPr lvl="1"/>
            <a:r>
              <a:rPr lang="de-DE" dirty="0" smtClean="0"/>
              <a:t>Abwärtskompatibilität schwierig umzusetzen</a:t>
            </a:r>
          </a:p>
          <a:p>
            <a:r>
              <a:rPr lang="de-DE" dirty="0" smtClean="0"/>
              <a:t>Geräte</a:t>
            </a:r>
          </a:p>
          <a:p>
            <a:pPr lvl="1"/>
            <a:r>
              <a:rPr lang="de-DE" dirty="0" err="1" smtClean="0"/>
              <a:t>MasterDetailFlow</a:t>
            </a:r>
            <a:r>
              <a:rPr lang="de-DE" dirty="0" smtClean="0"/>
              <a:t> ermöglicht leichte Anpassung für andere Gerätegrößen</a:t>
            </a:r>
          </a:p>
          <a:p>
            <a:r>
              <a:rPr lang="de-DE" dirty="0" smtClean="0"/>
              <a:t>Sprachen</a:t>
            </a:r>
          </a:p>
          <a:p>
            <a:pPr lvl="1"/>
            <a:r>
              <a:rPr lang="de-DE" dirty="0" smtClean="0"/>
              <a:t>Bezeichnungen werden aus Strings.xml ausgelesen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24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Besonderheiten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52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Besonderheiten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Speichern von Farben über </a:t>
            </a:r>
            <a:r>
              <a:rPr lang="de-DE" dirty="0" err="1" smtClean="0"/>
              <a:t>SharedPreferences</a:t>
            </a:r>
            <a:endParaRPr lang="de-DE" dirty="0" smtClean="0"/>
          </a:p>
          <a:p>
            <a:r>
              <a:rPr lang="de-DE" dirty="0" smtClean="0"/>
              <a:t>Drag &amp; Drop</a:t>
            </a:r>
          </a:p>
          <a:p>
            <a:r>
              <a:rPr lang="de-DE" dirty="0" smtClean="0"/>
              <a:t>Erweiterbarkeit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39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94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Implementierungsaufwand überschätzt</a:t>
            </a:r>
          </a:p>
          <a:p>
            <a:pPr lvl="1"/>
            <a:r>
              <a:rPr lang="de-DE" dirty="0" smtClean="0"/>
              <a:t>Ein optionales Ziel nicht erreicht (</a:t>
            </a:r>
            <a:r>
              <a:rPr lang="de-DE" dirty="0" err="1" smtClean="0"/>
              <a:t>Ubisense</a:t>
            </a:r>
            <a:r>
              <a:rPr lang="de-DE" dirty="0" smtClean="0"/>
              <a:t>)</a:t>
            </a:r>
          </a:p>
          <a:p>
            <a:r>
              <a:rPr lang="de-DE" dirty="0" smtClean="0"/>
              <a:t>Zeitmanagement optimieren</a:t>
            </a:r>
          </a:p>
          <a:p>
            <a:r>
              <a:rPr lang="de-DE" dirty="0" smtClean="0"/>
              <a:t>Erweiterbarkeit</a:t>
            </a:r>
          </a:p>
          <a:p>
            <a:pPr lvl="1"/>
            <a:r>
              <a:rPr lang="de-DE" dirty="0" err="1" smtClean="0"/>
              <a:t>Ubisense</a:t>
            </a:r>
            <a:endParaRPr lang="de-DE" dirty="0" smtClean="0"/>
          </a:p>
          <a:p>
            <a:pPr lvl="1"/>
            <a:r>
              <a:rPr lang="de-DE" dirty="0" smtClean="0"/>
              <a:t>GUI-Design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36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Idee und Funktionalität</a:t>
            </a:r>
          </a:p>
          <a:p>
            <a:r>
              <a:rPr lang="de-DE" dirty="0" smtClean="0"/>
              <a:t>Softwarearchitektur und Design</a:t>
            </a:r>
          </a:p>
          <a:p>
            <a:r>
              <a:rPr lang="de-DE" dirty="0" smtClean="0"/>
              <a:t>Besonderheiten</a:t>
            </a:r>
            <a:endParaRPr lang="de-DE" dirty="0" smtClean="0"/>
          </a:p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829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 und </a:t>
            </a:r>
            <a:r>
              <a:rPr lang="de-DE" dirty="0" smtClean="0"/>
              <a:t>Funktionalität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21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Idee und Funktionalität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Fernbedienung für Living Place</a:t>
            </a:r>
          </a:p>
          <a:p>
            <a:pPr lvl="1"/>
            <a:r>
              <a:rPr lang="de-DE" dirty="0" smtClean="0"/>
              <a:t>Licht</a:t>
            </a:r>
          </a:p>
          <a:p>
            <a:pPr lvl="1"/>
            <a:r>
              <a:rPr lang="de-DE" dirty="0" smtClean="0"/>
              <a:t>Rollos</a:t>
            </a:r>
          </a:p>
          <a:p>
            <a:pPr lvl="1"/>
            <a:r>
              <a:rPr lang="de-DE" dirty="0" smtClean="0"/>
              <a:t>Gardienen</a:t>
            </a:r>
          </a:p>
          <a:p>
            <a:pPr lvl="1"/>
            <a:r>
              <a:rPr lang="de-DE" dirty="0" smtClean="0"/>
              <a:t>Fenster</a:t>
            </a:r>
          </a:p>
          <a:p>
            <a:r>
              <a:rPr lang="de-DE" dirty="0" smtClean="0"/>
              <a:t>Lieblingsfarben für Licht speicherbar</a:t>
            </a:r>
          </a:p>
          <a:p>
            <a:r>
              <a:rPr lang="de-DE" dirty="0" smtClean="0"/>
              <a:t>Intuitive Bedienbarkeit</a:t>
            </a:r>
          </a:p>
          <a:p>
            <a:r>
              <a:rPr lang="de-DE" dirty="0" smtClean="0"/>
              <a:t>min. Android 4.0.3, </a:t>
            </a:r>
            <a:r>
              <a:rPr lang="de-DE" dirty="0" err="1" smtClean="0"/>
              <a:t>Tablets</a:t>
            </a:r>
            <a:r>
              <a:rPr lang="de-DE" dirty="0" smtClean="0"/>
              <a:t> ab 10 Zoll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934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Softwarearchitektur und Design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84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 Living Place Architektur</a:t>
            </a:r>
            <a:endParaRPr lang="de-DE" dirty="0"/>
          </a:p>
        </p:txBody>
      </p:sp>
      <p:pic>
        <p:nvPicPr>
          <p:cNvPr id="1026" name="Picture 2" descr="D:\WS_SHC\WP_SHC\Dokumente\Präsentation\Übersic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7897813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4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Funktionalitäten von Steuerelementen pro Raum ähnlich sind</a:t>
            </a:r>
          </a:p>
          <a:p>
            <a:pPr lvl="1"/>
            <a:r>
              <a:rPr lang="de-DE" dirty="0" smtClean="0"/>
              <a:t>Gemeinsamkeiten zusammenfassen</a:t>
            </a:r>
          </a:p>
          <a:p>
            <a:pPr lvl="1"/>
            <a:r>
              <a:rPr lang="de-DE" dirty="0" smtClean="0"/>
              <a:t>Einfache Erweiterbarkeit</a:t>
            </a:r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92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Gemeinsamkeiten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25500"/>
            <a:ext cx="4041775" cy="2524525"/>
          </a:xfrm>
        </p:spPr>
      </p:pic>
      <p:pic>
        <p:nvPicPr>
          <p:cNvPr id="9" name="Inhaltsplatzhalter 8"/>
          <p:cNvPicPr>
            <a:picLocks noGrp="1" noChangeAspect="1"/>
          </p:cNvPicPr>
          <p:nvPr>
            <p:ph sz="quarter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325" y="2422525"/>
            <a:ext cx="4041775" cy="2524125"/>
          </a:xfr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04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Android-Klasse</a:t>
            </a:r>
          </a:p>
          <a:p>
            <a:r>
              <a:rPr lang="de-DE" dirty="0" err="1"/>
              <a:t>Control</a:t>
            </a:r>
            <a:endParaRPr lang="de-DE" dirty="0"/>
          </a:p>
          <a:p>
            <a:r>
              <a:rPr lang="de-DE" dirty="0" err="1" smtClean="0"/>
              <a:t>Room</a:t>
            </a:r>
            <a:endParaRPr lang="de-DE" dirty="0" smtClean="0"/>
          </a:p>
          <a:p>
            <a:r>
              <a:rPr lang="de-DE" dirty="0" err="1" smtClean="0"/>
              <a:t>ButtonListenerFactory</a:t>
            </a:r>
            <a:endParaRPr lang="de-DE" dirty="0" smtClean="0"/>
          </a:p>
          <a:p>
            <a:r>
              <a:rPr lang="de-DE" dirty="0" err="1" smtClean="0"/>
              <a:t>MessageAdapter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32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keanos">
  <a:themeElements>
    <a:clrScheme name="Larissa mit schwarzen Link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keanos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456</Words>
  <Application>Microsoft Office PowerPoint</Application>
  <PresentationFormat>Bildschirmpräsentation (4:3)</PresentationFormat>
  <Paragraphs>158</Paragraphs>
  <Slides>19</Slides>
  <Notes>19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Okeanos</vt:lpstr>
      <vt:lpstr>MyController</vt:lpstr>
      <vt:lpstr>Inhalt</vt:lpstr>
      <vt:lpstr>Idee und Funktionalität</vt:lpstr>
      <vt:lpstr>Idee und Funktionalität</vt:lpstr>
      <vt:lpstr>Softwarearchitektur und Design</vt:lpstr>
      <vt:lpstr>Übersicht Living Place Architektur</vt:lpstr>
      <vt:lpstr>Analyse</vt:lpstr>
      <vt:lpstr>Gemeinsamkeiten</vt:lpstr>
      <vt:lpstr>Komponenten</vt:lpstr>
      <vt:lpstr>Android-Klassen</vt:lpstr>
      <vt:lpstr>Control und Room</vt:lpstr>
      <vt:lpstr>ButtonListenerFactory</vt:lpstr>
      <vt:lpstr>MessageAdapter</vt:lpstr>
      <vt:lpstr>Erweiterbarkeit</vt:lpstr>
      <vt:lpstr>Portierbarkeit</vt:lpstr>
      <vt:lpstr>Besonderheiten</vt:lpstr>
      <vt:lpstr>Besonderheiten</vt:lpstr>
      <vt:lpstr>Lessons Learned</vt:lpstr>
      <vt:lpstr>Lessons Learned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MyController</dc:title>
  <dc:creator>Tobias Meurer</dc:creator>
  <cp:lastModifiedBy>Tobias Meurer</cp:lastModifiedBy>
  <cp:revision>20</cp:revision>
  <dcterms:created xsi:type="dcterms:W3CDTF">2013-02-01T16:22:05Z</dcterms:created>
  <dcterms:modified xsi:type="dcterms:W3CDTF">2013-02-07T17:31:30Z</dcterms:modified>
</cp:coreProperties>
</file>