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3" r:id="rId17"/>
    <p:sldId id="270" r:id="rId18"/>
    <p:sldId id="274" r:id="rId19"/>
    <p:sldId id="271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12" autoAdjust="0"/>
    <p:restoredTop sz="75452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AA71-5E66-402A-8793-7CD0B9C1B5F4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4707C-04AC-4161-BF2C-B9FE2827E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1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04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9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</a:p>
          <a:p>
            <a:r>
              <a:rPr lang="de-DE" dirty="0" smtClean="0"/>
              <a:t>Zentrale Komponente</a:t>
            </a:r>
            <a:r>
              <a:rPr lang="de-DE" baseline="0" dirty="0" smtClean="0"/>
              <a:t> für Nachrichten</a:t>
            </a:r>
          </a:p>
          <a:p>
            <a:r>
              <a:rPr lang="de-DE" baseline="0" dirty="0" smtClean="0"/>
              <a:t>Interface Message -&gt; Licht, Fenster, Rollos, Gardienen</a:t>
            </a:r>
          </a:p>
          <a:p>
            <a:r>
              <a:rPr lang="de-DE" baseline="0" dirty="0" smtClean="0"/>
              <a:t>Message Klassen </a:t>
            </a:r>
            <a:r>
              <a:rPr lang="de-DE" baseline="0" dirty="0" err="1" smtClean="0"/>
              <a:t>Konstruktoren</a:t>
            </a:r>
            <a:r>
              <a:rPr lang="de-DE" baseline="0" dirty="0" smtClean="0"/>
              <a:t> gekapselt</a:t>
            </a:r>
          </a:p>
          <a:p>
            <a:r>
              <a:rPr lang="de-DE" dirty="0" smtClean="0"/>
              <a:t>Messages:</a:t>
            </a:r>
            <a:r>
              <a:rPr lang="de-DE" baseline="0" dirty="0" smtClean="0"/>
              <a:t> Hilfsmethoden erstellen von Nachrichten, unterschiedliche Detaillevel</a:t>
            </a:r>
          </a:p>
          <a:p>
            <a:r>
              <a:rPr lang="de-DE" baseline="0" dirty="0" err="1" smtClean="0"/>
              <a:t>MessageSender</a:t>
            </a:r>
            <a:r>
              <a:rPr lang="de-DE" baseline="0" dirty="0" smtClean="0"/>
              <a:t>: Versenden von Nachrichten (</a:t>
            </a:r>
            <a:r>
              <a:rPr lang="de-DE" baseline="0" dirty="0" err="1" smtClean="0"/>
              <a:t>AsyncTask</a:t>
            </a:r>
            <a:r>
              <a:rPr lang="de-DE" baseline="0" dirty="0" smtClean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92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</a:p>
          <a:p>
            <a:r>
              <a:rPr lang="de-DE" dirty="0" smtClean="0"/>
              <a:t>Was tun um App zu</a:t>
            </a:r>
            <a:r>
              <a:rPr lang="de-DE" baseline="0" dirty="0" smtClean="0"/>
              <a:t> erweitern? Beispiel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7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</a:p>
          <a:p>
            <a:r>
              <a:rPr lang="de-DE" dirty="0" smtClean="0"/>
              <a:t>Nicht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Abwärtskkompatibel</a:t>
            </a:r>
            <a:r>
              <a:rPr lang="de-DE" baseline="0" dirty="0" smtClean="0"/>
              <a:t>: Keine Altlasten, alle aktuellen Features nutzen können, ohne auf Support-</a:t>
            </a:r>
            <a:r>
              <a:rPr lang="de-DE" baseline="0" dirty="0" err="1" smtClean="0"/>
              <a:t>Libarys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ActionBarSherlock</a:t>
            </a:r>
            <a:r>
              <a:rPr lang="de-DE" baseline="0" dirty="0" smtClean="0"/>
              <a:t>) angewiesen zu sein</a:t>
            </a:r>
          </a:p>
          <a:p>
            <a:r>
              <a:rPr lang="de-DE" baseline="0" dirty="0" err="1" smtClean="0"/>
              <a:t>MasterDetailFlow</a:t>
            </a:r>
            <a:r>
              <a:rPr lang="de-DE" baseline="0" dirty="0" smtClean="0"/>
              <a:t>: Tablet: Master + Detail in einer Aktivität, ein Screen; SP: Master 1. Aktivität, nach Selektion Detail zweite Aktivität</a:t>
            </a:r>
          </a:p>
          <a:p>
            <a:r>
              <a:rPr lang="de-DE" baseline="0" dirty="0" smtClean="0"/>
              <a:t>Sprachen: Bezeichnungen nicht „</a:t>
            </a:r>
            <a:r>
              <a:rPr lang="de-DE" baseline="0" dirty="0" err="1" smtClean="0"/>
              <a:t>hardcoded</a:t>
            </a:r>
            <a:r>
              <a:rPr lang="de-DE" baseline="0" dirty="0" smtClean="0"/>
              <a:t>“, keine Anpassungen am Quellcode erforderlich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7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06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93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4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</a:t>
            </a:r>
          </a:p>
          <a:p>
            <a:r>
              <a:rPr lang="de-DE" dirty="0" err="1" smtClean="0"/>
              <a:t>Ubisense</a:t>
            </a:r>
            <a:r>
              <a:rPr lang="de-DE" dirty="0" smtClean="0"/>
              <a:t>: Positionsdaten abfragen, Oberfläche</a:t>
            </a:r>
            <a:r>
              <a:rPr lang="de-DE" baseline="0" dirty="0" smtClean="0"/>
              <a:t> an Raum anpassen</a:t>
            </a:r>
          </a:p>
          <a:p>
            <a:r>
              <a:rPr lang="de-DE" baseline="0" dirty="0" smtClean="0"/>
              <a:t>GUI: </a:t>
            </a:r>
            <a:r>
              <a:rPr lang="de-DE" baseline="0" dirty="0" err="1" smtClean="0"/>
              <a:t>Individuallisieren</a:t>
            </a:r>
            <a:r>
              <a:rPr lang="de-DE" baseline="0" dirty="0" smtClean="0"/>
              <a:t>, abheben von „</a:t>
            </a:r>
            <a:r>
              <a:rPr lang="de-DE" baseline="0" dirty="0" err="1" smtClean="0"/>
              <a:t>StandardApps</a:t>
            </a:r>
            <a:r>
              <a:rPr lang="de-DE" baseline="0" dirty="0" smtClean="0"/>
              <a:t>“ (Branding)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16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1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1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9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65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Nils</a:t>
            </a:r>
          </a:p>
          <a:p>
            <a:r>
              <a:rPr lang="de-DE" dirty="0" smtClean="0"/>
              <a:t>Gemeinsamkeiten</a:t>
            </a:r>
            <a:r>
              <a:rPr lang="de-DE" baseline="0" dirty="0" smtClean="0"/>
              <a:t> nicht nur bei Layouts, auch in der darunterliegenden 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8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3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1BC880-4A6C-475B-8979-ECC1B24FD02F}" type="datetime1">
              <a:rPr lang="de-DE" smtClean="0"/>
              <a:t>08.02.2013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6693-5B65-478C-A040-0DF11BC4FEF4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7AF-D434-427A-AC6B-24364C4FB815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DF2-216D-4928-A48E-E3C4F3F16973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1309DAB-FECD-423C-94F1-AFDE8D18EE2A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DDB5-9C16-4749-AB01-028BA930B7BC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E33A-F67B-4146-A0F8-D2E343BB32CC}" type="datetime1">
              <a:rPr lang="de-DE" smtClean="0"/>
              <a:t>08.02.2013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4798-D1D0-4C68-8E15-6DA62239E4EE}" type="datetime1">
              <a:rPr lang="de-DE" smtClean="0"/>
              <a:t>08.02.2013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59E5-5EED-46E4-95E3-8EF74D6966EA}" type="datetime1">
              <a:rPr lang="de-DE" smtClean="0"/>
              <a:t>08.02.2013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B35F-F137-474B-8899-63D0C31127AC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636D-2819-4C5A-A65E-E1B7D65AEB2B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9445E3-6B84-47E4-84D3-D6FB5E88B60A}" type="datetime1">
              <a:rPr lang="de-DE" smtClean="0"/>
              <a:t>08.02.2013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MyController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smtClean="0"/>
              <a:t>WP Smart Home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/>
              <a:t>Nils </a:t>
            </a:r>
            <a:r>
              <a:rPr lang="de-DE" dirty="0" err="1" smtClean="0"/>
              <a:t>Feyerabend</a:t>
            </a:r>
            <a:endParaRPr lang="de-DE" dirty="0" smtClean="0"/>
          </a:p>
          <a:p>
            <a:r>
              <a:rPr lang="de-DE" dirty="0" smtClean="0"/>
              <a:t>Tobias Meurer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Android-Klassen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GUI und Basis-Logik der App</a:t>
            </a:r>
          </a:p>
          <a:p>
            <a:pPr lvl="1"/>
            <a:r>
              <a:rPr lang="de-DE" dirty="0" err="1" smtClean="0"/>
              <a:t>ContextListActivity</a:t>
            </a:r>
            <a:endParaRPr lang="de-DE" dirty="0" smtClean="0"/>
          </a:p>
          <a:p>
            <a:pPr lvl="1"/>
            <a:r>
              <a:rPr lang="de-DE" dirty="0" err="1" smtClean="0"/>
              <a:t>ContextListFragment</a:t>
            </a:r>
            <a:endParaRPr lang="de-DE" dirty="0" smtClean="0"/>
          </a:p>
          <a:p>
            <a:pPr lvl="1"/>
            <a:r>
              <a:rPr lang="de-DE" dirty="0" err="1" smtClean="0"/>
              <a:t>ControlActivity</a:t>
            </a:r>
            <a:endParaRPr lang="de-DE" dirty="0" smtClean="0"/>
          </a:p>
          <a:p>
            <a:pPr lvl="1"/>
            <a:r>
              <a:rPr lang="de-DE" dirty="0" err="1" smtClean="0"/>
              <a:t>ControlFragment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</a:t>
            </a:r>
            <a:r>
              <a:rPr lang="de-DE" dirty="0" smtClean="0"/>
              <a:t> und </a:t>
            </a:r>
            <a:r>
              <a:rPr lang="de-DE" dirty="0" err="1" smtClean="0"/>
              <a:t>Room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Steuerbare Geräte (</a:t>
            </a:r>
            <a:r>
              <a:rPr lang="de-DE" dirty="0" err="1" smtClean="0"/>
              <a:t>Control</a:t>
            </a:r>
            <a:r>
              <a:rPr lang="de-DE" dirty="0" smtClean="0"/>
              <a:t>)</a:t>
            </a:r>
          </a:p>
          <a:p>
            <a:r>
              <a:rPr lang="de-DE" dirty="0" smtClean="0"/>
              <a:t>Räume (</a:t>
            </a:r>
            <a:r>
              <a:rPr lang="de-DE" dirty="0" err="1" smtClean="0"/>
              <a:t>Room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Klassen waren vorgegeben, wurden modifiziert</a:t>
            </a:r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value</a:t>
            </a:r>
            <a:endParaRPr lang="de-DE" dirty="0"/>
          </a:p>
          <a:p>
            <a:pPr lvl="1"/>
            <a:r>
              <a:rPr lang="de-DE" dirty="0" smtClean="0"/>
              <a:t>Name wird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4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ButtonListenerFactory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Erzeugt </a:t>
            </a:r>
            <a:r>
              <a:rPr lang="de-DE" dirty="0" err="1" smtClean="0"/>
              <a:t>Listener</a:t>
            </a:r>
            <a:r>
              <a:rPr lang="de-DE" dirty="0" smtClean="0"/>
              <a:t> für GUI Komponenten</a:t>
            </a:r>
          </a:p>
          <a:p>
            <a:endParaRPr lang="de-DE" dirty="0"/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" y="2060847"/>
            <a:ext cx="6836987" cy="427563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3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MessageAdapter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Eigene Message-Typen für steuerbare Geräte-Arten</a:t>
            </a:r>
          </a:p>
          <a:p>
            <a:pPr lvl="1"/>
            <a:r>
              <a:rPr lang="de-DE" dirty="0" smtClean="0"/>
              <a:t>Licht, Fenster, …</a:t>
            </a:r>
          </a:p>
          <a:p>
            <a:r>
              <a:rPr lang="de-DE" dirty="0" smtClean="0"/>
              <a:t>Zwei Utility Klassen</a:t>
            </a:r>
          </a:p>
          <a:p>
            <a:pPr lvl="1"/>
            <a:r>
              <a:rPr lang="de-DE" dirty="0" smtClean="0"/>
              <a:t>Erzeugen von Nachrichten</a:t>
            </a:r>
          </a:p>
          <a:p>
            <a:pPr lvl="1"/>
            <a:r>
              <a:rPr lang="de-DE" dirty="0" smtClean="0"/>
              <a:t>Senden von Nachrichten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Neuer Raum mit neuen Geräten</a:t>
            </a:r>
          </a:p>
          <a:p>
            <a:pPr lvl="1"/>
            <a:r>
              <a:rPr lang="de-DE" dirty="0" smtClean="0"/>
              <a:t>Neues Layout erstellen</a:t>
            </a:r>
          </a:p>
          <a:p>
            <a:pPr lvl="1"/>
            <a:r>
              <a:rPr lang="de-DE" dirty="0" err="1" smtClean="0"/>
              <a:t>Control</a:t>
            </a:r>
            <a:r>
              <a:rPr lang="de-DE" dirty="0" smtClean="0"/>
              <a:t> um neues Gerät erweitern</a:t>
            </a:r>
          </a:p>
          <a:p>
            <a:pPr lvl="1"/>
            <a:r>
              <a:rPr lang="de-DE" dirty="0" err="1" smtClean="0"/>
              <a:t>Room</a:t>
            </a:r>
            <a:r>
              <a:rPr lang="de-DE" dirty="0" smtClean="0"/>
              <a:t> um neuen Raum erweitern</a:t>
            </a:r>
          </a:p>
          <a:p>
            <a:pPr lvl="1"/>
            <a:r>
              <a:rPr lang="de-DE" dirty="0" smtClean="0"/>
              <a:t>Neue </a:t>
            </a:r>
            <a:r>
              <a:rPr lang="de-DE" dirty="0" err="1" smtClean="0"/>
              <a:t>Listener</a:t>
            </a:r>
            <a:r>
              <a:rPr lang="de-DE" dirty="0" smtClean="0"/>
              <a:t> in </a:t>
            </a:r>
            <a:r>
              <a:rPr lang="de-DE" dirty="0" err="1" smtClean="0"/>
              <a:t>ButtonListenerFactory</a:t>
            </a:r>
            <a:endParaRPr lang="de-DE" dirty="0" smtClean="0"/>
          </a:p>
          <a:p>
            <a:pPr lvl="1"/>
            <a:r>
              <a:rPr lang="de-DE" dirty="0" err="1" smtClean="0"/>
              <a:t>MessageAdapter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smtClean="0"/>
              <a:t>Message-Klasse anlegen</a:t>
            </a:r>
          </a:p>
          <a:p>
            <a:pPr lvl="2"/>
            <a:r>
              <a:rPr lang="de-DE" dirty="0" smtClean="0"/>
              <a:t>Utility-Klasse Messages um neue Hilfsmethoden erweitern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Portierbarkeit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Versionen</a:t>
            </a:r>
          </a:p>
          <a:p>
            <a:pPr lvl="1"/>
            <a:r>
              <a:rPr lang="de-DE" dirty="0" smtClean="0"/>
              <a:t>Abwärtskompatibilität schwierig umzusetzen</a:t>
            </a:r>
          </a:p>
          <a:p>
            <a:r>
              <a:rPr lang="de-DE" dirty="0" smtClean="0"/>
              <a:t>Geräte</a:t>
            </a:r>
          </a:p>
          <a:p>
            <a:pPr lvl="1"/>
            <a:r>
              <a:rPr lang="de-DE" dirty="0" err="1" smtClean="0"/>
              <a:t>MasterDetailFlow</a:t>
            </a:r>
            <a:r>
              <a:rPr lang="de-DE" dirty="0" smtClean="0"/>
              <a:t> ermöglicht leichte Anpassung für andere Gerätegrößen</a:t>
            </a:r>
          </a:p>
          <a:p>
            <a:r>
              <a:rPr lang="de-DE" dirty="0" smtClean="0"/>
              <a:t>Sprachen</a:t>
            </a:r>
          </a:p>
          <a:p>
            <a:pPr lvl="1"/>
            <a:r>
              <a:rPr lang="de-DE" dirty="0" smtClean="0"/>
              <a:t>Bezeichnungen werden aus Strings.xml ausgelesen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von Farben über </a:t>
            </a:r>
            <a:r>
              <a:rPr lang="de-DE" dirty="0" err="1" smtClean="0"/>
              <a:t>SharedPreferences</a:t>
            </a:r>
            <a:endParaRPr lang="de-DE" dirty="0" smtClean="0"/>
          </a:p>
          <a:p>
            <a:r>
              <a:rPr lang="de-DE" dirty="0" smtClean="0"/>
              <a:t>Drag &amp; Drop</a:t>
            </a:r>
          </a:p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9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Android-Entwicklung</a:t>
            </a:r>
          </a:p>
          <a:p>
            <a:pPr lvl="1"/>
            <a:r>
              <a:rPr lang="de-DE" dirty="0" smtClean="0"/>
              <a:t>Interessant </a:t>
            </a:r>
          </a:p>
          <a:p>
            <a:pPr lvl="1"/>
            <a:r>
              <a:rPr lang="de-DE" dirty="0" smtClean="0"/>
              <a:t>Gutes Framework</a:t>
            </a:r>
          </a:p>
          <a:p>
            <a:r>
              <a:rPr lang="de-DE" dirty="0" smtClean="0"/>
              <a:t>Implementierungsaufwand überschätzt</a:t>
            </a:r>
          </a:p>
          <a:p>
            <a:pPr lvl="1"/>
            <a:r>
              <a:rPr lang="de-DE" dirty="0" smtClean="0"/>
              <a:t>Ein optionales Ziel nicht erreicht (</a:t>
            </a:r>
            <a:r>
              <a:rPr lang="de-DE" dirty="0" err="1" smtClean="0"/>
              <a:t>Ubisense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Zeitmanagement optimieren</a:t>
            </a:r>
          </a:p>
          <a:p>
            <a:r>
              <a:rPr lang="de-DE" dirty="0" smtClean="0"/>
              <a:t>Erweiterbarkeit</a:t>
            </a:r>
          </a:p>
          <a:p>
            <a:pPr lvl="1"/>
            <a:r>
              <a:rPr lang="de-DE" dirty="0" err="1" smtClean="0"/>
              <a:t>Ubisense</a:t>
            </a:r>
            <a:endParaRPr lang="de-DE" dirty="0" smtClean="0"/>
          </a:p>
          <a:p>
            <a:pPr lvl="1"/>
            <a:r>
              <a:rPr lang="de-DE" dirty="0" smtClean="0"/>
              <a:t>GUI-Design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</a:p>
          <a:p>
            <a:r>
              <a:rPr lang="de-DE" dirty="0" smtClean="0"/>
              <a:t>Softwarearchitektur und Design</a:t>
            </a:r>
          </a:p>
          <a:p>
            <a:r>
              <a:rPr lang="de-DE" dirty="0" smtClean="0"/>
              <a:t>Besonderheiten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9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Fernbedienung für Living Place</a:t>
            </a:r>
          </a:p>
          <a:p>
            <a:pPr lvl="1"/>
            <a:r>
              <a:rPr lang="de-DE" dirty="0" smtClean="0"/>
              <a:t>Licht</a:t>
            </a:r>
          </a:p>
          <a:p>
            <a:pPr lvl="1"/>
            <a:r>
              <a:rPr lang="de-DE" dirty="0" smtClean="0"/>
              <a:t>Rollos</a:t>
            </a:r>
          </a:p>
          <a:p>
            <a:pPr lvl="1"/>
            <a:r>
              <a:rPr lang="de-DE" dirty="0" smtClean="0"/>
              <a:t>Gardienen</a:t>
            </a:r>
          </a:p>
          <a:p>
            <a:pPr lvl="1"/>
            <a:r>
              <a:rPr lang="de-DE" dirty="0" smtClean="0"/>
              <a:t>Fenster</a:t>
            </a:r>
          </a:p>
          <a:p>
            <a:r>
              <a:rPr lang="de-DE" dirty="0" smtClean="0"/>
              <a:t>Lieblingsfarben für Licht speicherbar</a:t>
            </a:r>
          </a:p>
          <a:p>
            <a:r>
              <a:rPr lang="de-DE" dirty="0" smtClean="0"/>
              <a:t>Intuitive Bedienbarkeit</a:t>
            </a:r>
          </a:p>
          <a:p>
            <a:r>
              <a:rPr lang="de-DE" dirty="0" smtClean="0"/>
              <a:t>min. Android 4.0.3, </a:t>
            </a:r>
            <a:r>
              <a:rPr lang="de-DE" dirty="0" err="1" smtClean="0"/>
              <a:t>Tablets</a:t>
            </a:r>
            <a:r>
              <a:rPr lang="de-DE" dirty="0" smtClean="0"/>
              <a:t> ab 10 Zoll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und Design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Living Place Architektur</a:t>
            </a:r>
            <a:endParaRPr lang="de-DE" dirty="0"/>
          </a:p>
        </p:txBody>
      </p:sp>
      <p:pic>
        <p:nvPicPr>
          <p:cNvPr id="1026" name="Picture 2" descr="D:\WS_SHC\WP_SHC\Dokumente\Präsentation\Übersic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978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Funktionalitäten von Steuerelementen pro Raum ähnlich sind</a:t>
            </a:r>
          </a:p>
          <a:p>
            <a:pPr lvl="1"/>
            <a:r>
              <a:rPr lang="de-DE" dirty="0" smtClean="0"/>
              <a:t>Gemeinsamkeiten zusammenfassen</a:t>
            </a:r>
          </a:p>
          <a:p>
            <a:pPr lvl="1"/>
            <a:r>
              <a:rPr lang="de-DE" dirty="0" smtClean="0"/>
              <a:t>Einfache Erweiterbarkeit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500"/>
            <a:ext cx="4041775" cy="2524525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22525"/>
            <a:ext cx="4041775" cy="252412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Android-Klasse</a:t>
            </a:r>
          </a:p>
          <a:p>
            <a:r>
              <a:rPr lang="de-DE" dirty="0" err="1"/>
              <a:t>Control</a:t>
            </a:r>
            <a:endParaRPr lang="de-DE" dirty="0"/>
          </a:p>
          <a:p>
            <a:r>
              <a:rPr lang="de-DE" dirty="0" err="1" smtClean="0"/>
              <a:t>Room</a:t>
            </a:r>
            <a:endParaRPr lang="de-DE" dirty="0" smtClean="0"/>
          </a:p>
          <a:p>
            <a:r>
              <a:rPr lang="de-DE" dirty="0" err="1" smtClean="0"/>
              <a:t>ButtonListenerFactory</a:t>
            </a:r>
            <a:endParaRPr lang="de-DE" dirty="0" smtClean="0"/>
          </a:p>
          <a:p>
            <a:r>
              <a:rPr lang="de-DE" dirty="0" err="1" smtClean="0"/>
              <a:t>MessageAdapter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MyController - N. Feyerabend, T.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Larissa mit schwarzen Link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598</Words>
  <Application>Microsoft Office PowerPoint</Application>
  <PresentationFormat>Bildschirmpräsentation (4:3)</PresentationFormat>
  <Paragraphs>175</Paragraphs>
  <Slides>20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Okeanos</vt:lpstr>
      <vt:lpstr>MyController</vt:lpstr>
      <vt:lpstr>Inhalt</vt:lpstr>
      <vt:lpstr>Idee und Funktionalität</vt:lpstr>
      <vt:lpstr>Idee und Funktionalität</vt:lpstr>
      <vt:lpstr>Softwarearchitektur und Design</vt:lpstr>
      <vt:lpstr>Übersicht Living Place Architektur</vt:lpstr>
      <vt:lpstr>Analyse</vt:lpstr>
      <vt:lpstr>Gemeinsamkeiten</vt:lpstr>
      <vt:lpstr>Komponenten</vt:lpstr>
      <vt:lpstr>Android-Klassen</vt:lpstr>
      <vt:lpstr>Control und Room</vt:lpstr>
      <vt:lpstr>ButtonListenerFactory</vt:lpstr>
      <vt:lpstr>MessageAdapter</vt:lpstr>
      <vt:lpstr>Erweiterbarkeit</vt:lpstr>
      <vt:lpstr>Portierbarkeit</vt:lpstr>
      <vt:lpstr>Besonderheiten</vt:lpstr>
      <vt:lpstr>Besonderheiten</vt:lpstr>
      <vt:lpstr>Lessons Learned</vt:lpstr>
      <vt:lpstr>Lessons Learned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MyController</dc:title>
  <dc:creator>Tobias Meurer</dc:creator>
  <cp:lastModifiedBy>Tobias Meurer</cp:lastModifiedBy>
  <cp:revision>25</cp:revision>
  <dcterms:created xsi:type="dcterms:W3CDTF">2013-02-01T16:22:05Z</dcterms:created>
  <dcterms:modified xsi:type="dcterms:W3CDTF">2013-02-08T11:14:44Z</dcterms:modified>
</cp:coreProperties>
</file>