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0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24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4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FC8034-E798-4FC9-A1D8-F183332E25F1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7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388" y="4455080"/>
            <a:ext cx="4243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Выполнил</a:t>
            </a:r>
            <a:r>
              <a:rPr lang="en-US" sz="2800" dirty="0"/>
              <a:t>: </a:t>
            </a:r>
            <a:r>
              <a:rPr lang="ru-RU" sz="2800" dirty="0"/>
              <a:t>Иванов И.А.</a:t>
            </a:r>
          </a:p>
          <a:p>
            <a:r>
              <a:rPr lang="ru-RU" sz="2800" dirty="0"/>
              <a:t>Проверил: Цупра Е.Э.</a:t>
            </a:r>
          </a:p>
          <a:p>
            <a:r>
              <a:rPr lang="ru-RU" sz="2800" dirty="0"/>
              <a:t>Группа: ИСиП-402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987" y="2151006"/>
            <a:ext cx="803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Тема: Разработка серверной части </a:t>
            </a:r>
            <a:r>
              <a:rPr lang="en-US" sz="4000" b="1" dirty="0"/>
              <a:t>web-</a:t>
            </a:r>
            <a:r>
              <a:rPr lang="ru-RU" sz="4000" b="1" dirty="0"/>
              <a:t>приложения для </a:t>
            </a:r>
            <a:r>
              <a:rPr lang="ru-RU" sz="4000" b="1" dirty="0" err="1"/>
              <a:t>автосевиса</a:t>
            </a:r>
            <a:endParaRPr lang="ru-R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7282D-3FFA-43AA-883F-A8835C539516}"/>
              </a:ext>
            </a:extLst>
          </p:cNvPr>
          <p:cNvSpPr txBox="1"/>
          <p:nvPr/>
        </p:nvSpPr>
        <p:spPr>
          <a:xfrm>
            <a:off x="958167" y="216264"/>
            <a:ext cx="9324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«Каменск-Уральский политехнический колледж»</a:t>
            </a:r>
            <a:endParaRPr lang="ru-RU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6E0AC-7AE6-43DE-84B8-A8A3E5A87A44}"/>
              </a:ext>
            </a:extLst>
          </p:cNvPr>
          <p:cNvSpPr txBox="1"/>
          <p:nvPr/>
        </p:nvSpPr>
        <p:spPr>
          <a:xfrm>
            <a:off x="3336488" y="5953027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Каменск-Уральский, 2023</a:t>
            </a:r>
          </a:p>
        </p:txBody>
      </p:sp>
    </p:spTree>
    <p:extLst>
      <p:ext uri="{BB962C8B-B14F-4D97-AF65-F5344CB8AC3E}">
        <p14:creationId xmlns:p14="http://schemas.microsoft.com/office/powerpoint/2010/main" val="36831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8AB1A-6CDA-0FF8-B6B4-C29F97FF8F95}"/>
              </a:ext>
            </a:extLst>
          </p:cNvPr>
          <p:cNvSpPr txBox="1"/>
          <p:nvPr/>
        </p:nvSpPr>
        <p:spPr>
          <a:xfrm>
            <a:off x="1650842" y="1905506"/>
            <a:ext cx="88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Спасибо </a:t>
            </a:r>
            <a:r>
              <a:rPr lang="ru-RU" sz="4800"/>
              <a:t>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60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12" y="968955"/>
            <a:ext cx="546735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51" y="388242"/>
            <a:ext cx="6139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Актуальность исследования обусловлена необходимостью предоставления полной достоверной информации о предоставляемых услугах, а также оформлению заявки на ремонт в автосервис.</a:t>
            </a:r>
          </a:p>
        </p:txBody>
      </p:sp>
    </p:spTree>
    <p:extLst>
      <p:ext uri="{BB962C8B-B14F-4D97-AF65-F5344CB8AC3E}">
        <p14:creationId xmlns:p14="http://schemas.microsoft.com/office/powerpoint/2010/main" val="8174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9" y="460668"/>
            <a:ext cx="60524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Цель данного проекта разработать серверную часть веб-приложения для автосервиса.</a:t>
            </a:r>
            <a:endParaRPr lang="ru-RU" sz="2000" dirty="0"/>
          </a:p>
          <a:p>
            <a:pPr algn="just"/>
            <a:r>
              <a:rPr lang="ru-RU" sz="2800" dirty="0"/>
              <a:t>Для достижения поставленной цели были выполнены следующие задачи: </a:t>
            </a:r>
            <a:endParaRPr lang="ru-RU" sz="2000" dirty="0"/>
          </a:p>
          <a:p>
            <a:pPr marL="742950" lvl="1" indent="-285750">
              <a:buFontTx/>
              <a:buChar char="‒"/>
            </a:pPr>
            <a:r>
              <a:rPr lang="ru-RU" sz="2800" dirty="0"/>
              <a:t>Создана база данных</a:t>
            </a:r>
          </a:p>
          <a:p>
            <a:pPr marL="742950" lvl="1" indent="-285750">
              <a:buFontTx/>
              <a:buChar char="‒"/>
            </a:pPr>
            <a:r>
              <a:rPr lang="ru-RU" sz="2800" dirty="0"/>
              <a:t>Создана форма для записи пользователей на ремонт</a:t>
            </a:r>
          </a:p>
          <a:p>
            <a:pPr marL="742950" lvl="1" indent="-285750">
              <a:buFontTx/>
              <a:buChar char="‒"/>
            </a:pPr>
            <a:r>
              <a:rPr lang="ru-RU" sz="2800" dirty="0"/>
              <a:t>Создана система управления заявками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14" y="-1"/>
            <a:ext cx="4122057" cy="99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00" y="595084"/>
            <a:ext cx="54283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В наше время когда все ищут информацию через интернет, любому  бизнесу необходимо иметь свой сайт или </a:t>
            </a:r>
            <a:r>
              <a:rPr lang="en-US" sz="3200" dirty="0"/>
              <a:t>web-</a:t>
            </a:r>
            <a:r>
              <a:rPr lang="ru-RU" sz="3200" dirty="0"/>
              <a:t>приложение чтобы не терять потенциальных клиентов. Для решения этой проблемы и был разработан данный продукт.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54" r="21027"/>
          <a:stretch/>
        </p:blipFill>
        <p:spPr>
          <a:xfrm>
            <a:off x="348342" y="641906"/>
            <a:ext cx="6099893" cy="5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101598"/>
            <a:ext cx="9753601" cy="66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FC9CDC-6B09-AAE9-C116-18A506A2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06" y="0"/>
            <a:ext cx="9531911" cy="69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7" y="1687091"/>
            <a:ext cx="2554598" cy="25545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58" y="1556606"/>
            <a:ext cx="2815568" cy="28155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9" y="1736983"/>
            <a:ext cx="2454814" cy="2454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5150" y="540943"/>
            <a:ext cx="538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Инструменты</a:t>
            </a:r>
            <a:endParaRPr lang="ru-RU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9134CB-D571-AD23-F59F-29AF9E922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55" y="4038337"/>
            <a:ext cx="3650974" cy="1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5156" y="2415932"/>
            <a:ext cx="849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Функционал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915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771" y="116114"/>
            <a:ext cx="3674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085" y="947111"/>
            <a:ext cx="11610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3600" dirty="0">
                <a:latin typeface="Times New Roman"/>
                <a:ea typeface="+mn-lt"/>
                <a:cs typeface="+mn-lt"/>
              </a:rPr>
              <a:t>В данном курсовом проекте проведён анализ предметной области, </a:t>
            </a:r>
            <a:r>
              <a:rPr lang="en-US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оздана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оздана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 для записи пользователей на ремонт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оздана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управления заявками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В </a:t>
            </a:r>
            <a:r>
              <a:rPr lang="ru-RU" sz="3600" dirty="0">
                <a:latin typeface="Times New Roman"/>
                <a:ea typeface="+mn-lt"/>
                <a:cs typeface="+mn-lt"/>
              </a:rPr>
              <a:t>итоге разработано веб-приложение, которое позволит посетителям онлайн записаться на ремонт автомобиля.</a:t>
            </a:r>
          </a:p>
          <a:p>
            <a:pPr algn="just">
              <a:buClr>
                <a:srgbClr val="FFFFFF"/>
              </a:buClr>
            </a:pPr>
            <a:r>
              <a:rPr lang="ru-RU" sz="3600" dirty="0">
                <a:latin typeface="Times New Roman"/>
                <a:ea typeface="+mn-lt"/>
                <a:cs typeface="+mn-lt"/>
              </a:rPr>
              <a:t>Веб-приложение поможет компании улучшить качество обслуживания клиентов, позволив им получать актуальную информацию в любое время суток и быстро оформлять заявки на ремонт.</a:t>
            </a:r>
          </a:p>
        </p:txBody>
      </p:sp>
    </p:spTree>
    <p:extLst>
      <p:ext uri="{BB962C8B-B14F-4D97-AF65-F5344CB8AC3E}">
        <p14:creationId xmlns:p14="http://schemas.microsoft.com/office/powerpoint/2010/main" val="269001561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204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Misha</dc:creator>
  <cp:lastModifiedBy>Цупра Екатерина Эдуардовна</cp:lastModifiedBy>
  <cp:revision>18</cp:revision>
  <dcterms:created xsi:type="dcterms:W3CDTF">2023-06-02T06:05:44Z</dcterms:created>
  <dcterms:modified xsi:type="dcterms:W3CDTF">2024-02-08T13:47:13Z</dcterms:modified>
</cp:coreProperties>
</file>