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4" r:id="rId4"/>
    <p:sldId id="269" r:id="rId5"/>
    <p:sldId id="265" r:id="rId6"/>
    <p:sldId id="266" r:id="rId7"/>
    <p:sldId id="263" r:id="rId8"/>
    <p:sldId id="267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28DBF53-64CA-488D-A9D9-30090B52410E}">
          <p14:sldIdLst>
            <p14:sldId id="256"/>
            <p14:sldId id="268"/>
            <p14:sldId id="264"/>
            <p14:sldId id="269"/>
            <p14:sldId id="265"/>
            <p14:sldId id="266"/>
            <p14:sldId id="263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CABA-3D13-454A-985D-3181A851457E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4C28-DFC1-4D08-9FDA-5AE407913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9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проекта выступает создание серверной части веб-приложения, для автоматизации некоторых процессов управления автосервисом, а также для привлечения новых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5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разработки использовалась среда разработки </a:t>
            </a:r>
            <a:r>
              <a:rPr lang="en-US" dirty="0"/>
              <a:t>Visual Studio Code</a:t>
            </a:r>
            <a:r>
              <a:rPr lang="ru-RU" dirty="0"/>
              <a:t>, язык программирования </a:t>
            </a:r>
            <a:r>
              <a:rPr lang="en-US" dirty="0"/>
              <a:t>PHP</a:t>
            </a:r>
            <a:r>
              <a:rPr lang="ru-RU" dirty="0"/>
              <a:t>. Для отладки использовалась панель управления </a:t>
            </a:r>
            <a:r>
              <a:rPr lang="en-US" dirty="0"/>
              <a:t>Open Server.</a:t>
            </a:r>
            <a:endParaRPr lang="ru-RU" dirty="0"/>
          </a:p>
          <a:p>
            <a:r>
              <a:rPr lang="ru-RU" dirty="0"/>
              <a:t>Дополнительными инструментами разработки выступают язык разметки </a:t>
            </a:r>
            <a:r>
              <a:rPr lang="en-US" dirty="0"/>
              <a:t>HTML, </a:t>
            </a:r>
            <a:r>
              <a:rPr lang="ru-RU" dirty="0"/>
              <a:t>язык стилей </a:t>
            </a:r>
            <a:r>
              <a:rPr lang="en-US" dirty="0"/>
              <a:t>CSS</a:t>
            </a:r>
            <a:r>
              <a:rPr lang="ru-RU" dirty="0"/>
              <a:t>, язык программирования </a:t>
            </a:r>
            <a:r>
              <a:rPr lang="en-US" dirty="0"/>
              <a:t>JavaScript</a:t>
            </a:r>
            <a:r>
              <a:rPr lang="ru-RU" dirty="0"/>
              <a:t>, а также язык запросов </a:t>
            </a:r>
            <a:r>
              <a:rPr lang="en-US" dirty="0"/>
              <a:t>SQL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7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5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34C28-DFC1-4D08-9FDA-5AE4079130A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9188-14DA-49F5-9BFE-3888B310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2324A-D00C-42F3-947F-8DA757D3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611ED-5174-4DAE-A53C-19FFF6F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251C5-DE10-424A-B5F8-AFC64F2C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31B86-E834-493B-BB83-2CC5A0E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D1C8D-0B19-4C0D-A72A-DC7A4CE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49216-59E7-4FA4-8871-7222597F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0A1E0-8D47-47BC-801F-2BF38F45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2A391-EFB2-47EF-8C0F-F117858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7EB25-E8EF-44D3-957F-F1EC9FDA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5235DB-00B4-472F-934F-D0EAFE26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C57AD-ACFA-4F22-87EF-8F89D819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ECBD7-3557-4BC6-94E6-BE69F1B7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2211D-F4AC-4B49-8FD1-A98EDDC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BB876-BB91-4B30-8BAD-1EC5CD5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6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16D3-B6DB-4065-A076-D83C3E0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80449-2E5F-4481-B167-3ACADBF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A4FB4-3D94-45C0-84A0-8C704CF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888D7-FC23-4770-B00C-33B1AEF2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60D77-2996-40E7-9EE7-A68B129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FB2CB-9E75-482A-B385-1361E27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7F1B5-B8DF-49CC-B57A-89CF7952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4FE1F-FC37-4908-8935-7A2F2EC4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51E44-7979-4486-B0FC-837DEA1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DFFA4-02C4-4E4F-AC69-6AC883AB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B2C9-0AB0-4DDC-8B63-C61F341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75C78-01FE-489A-9A92-A75D7EAB5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9B937-C99A-41ED-A931-C80969C2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C9648-C4B7-4089-8FAE-410B514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1DF03-86CB-42F8-B3DF-8F71093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71749-C856-4950-8281-A4C220A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79C6A-A5E7-4AF4-8467-230AAB13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E9FB-D7F5-4B0E-B045-9654BDBF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BFEB3-2D51-4AD9-A643-C82660B6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110966-4493-4D36-80FD-F7435CDF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EFE41-3704-4779-BF93-3A4D9857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44220-1605-437E-926C-45F8C6E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243B98-B334-4585-B3A9-31C946E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49AF24-03AE-4E4B-9591-B335582F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3A8B-5165-4320-B694-5226689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9E488F-89F3-4E9E-AE88-BD48840C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0A53B-BA35-48B4-A439-F02C686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05472E-88A8-45C1-ABA3-EBC0ED4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7DFEEE-259D-40EC-8B3E-B5B5643F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4675A-61D5-4C99-B1B0-B4F294C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DACE2-78ED-4094-8F41-31830A4A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FADF7-462D-47B2-B90F-18625A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9DD68-6F1B-4BF2-B76D-F5CAE087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531914-E175-4749-9AD7-7B6F5F46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612F7-E939-4441-B542-622CF327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6803C6-E71B-42A6-B0E9-4AA8B81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F2D97F-AA77-4381-826A-3A83F9E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B38F-DCBF-4527-AD20-73DA394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22894-399F-4E28-98EF-CF36B7EB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A0E9AA-A119-4835-B16D-A1876634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AC59E7-8E18-438F-8E95-D3AA99AF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2C243-05B4-47C8-9EDC-E31793E2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3D0D9-6157-4E99-A1CE-0D8BB62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2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9EF32-5FA7-4057-84B7-A374698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FFBB61-02C2-4DFE-8109-A2E33440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3514-5F7B-4137-8955-387BA0D4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9C0-494F-47A5-9121-36ADA30C7995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EBE55-1EE7-4654-873A-9BA6F376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C8DCF-9DF5-45D8-8B4D-8B4144ABC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A808-B33A-44A1-8C27-4B0B87F9A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BF-E912-48A1-8417-230F72531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Тема: разработка серверной части </a:t>
            </a:r>
            <a:r>
              <a:rPr lang="en-US" dirty="0"/>
              <a:t>Web-</a:t>
            </a:r>
            <a:r>
              <a:rPr lang="ru-RU" dirty="0"/>
              <a:t>приложения для автосервиса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241FBB-2E51-4017-B676-3DB39F76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 Галахов А.А.</a:t>
            </a:r>
          </a:p>
          <a:p>
            <a:pPr algn="l"/>
            <a:r>
              <a:rPr lang="ru-RU" dirty="0"/>
              <a:t>Проверил: </a:t>
            </a:r>
            <a:r>
              <a:rPr lang="ru-RU" dirty="0" err="1"/>
              <a:t>Цупра</a:t>
            </a:r>
            <a:r>
              <a:rPr lang="ru-RU" dirty="0"/>
              <a:t> А.Э.</a:t>
            </a:r>
          </a:p>
          <a:p>
            <a:pPr algn="l"/>
            <a:r>
              <a:rPr lang="ru-RU" dirty="0"/>
              <a:t>Группа: ВИСиП-401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22AF3-FC6D-4A4F-A15C-00E0B8671B52}"/>
              </a:ext>
            </a:extLst>
          </p:cNvPr>
          <p:cNvSpPr txBox="1"/>
          <p:nvPr/>
        </p:nvSpPr>
        <p:spPr>
          <a:xfrm>
            <a:off x="801441" y="199033"/>
            <a:ext cx="1058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«Каменск-Уральский политехнический колледж»</a:t>
            </a:r>
            <a:endParaRPr lang="ru-RU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8AE-B15B-4850-A23B-698D8E685F9D}"/>
              </a:ext>
            </a:extLst>
          </p:cNvPr>
          <p:cNvSpPr txBox="1"/>
          <p:nvPr/>
        </p:nvSpPr>
        <p:spPr>
          <a:xfrm>
            <a:off x="4748163" y="6063175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Каменск-Уральский, 2024</a:t>
            </a:r>
          </a:p>
        </p:txBody>
      </p:sp>
    </p:spTree>
    <p:extLst>
      <p:ext uri="{BB962C8B-B14F-4D97-AF65-F5344CB8AC3E}">
        <p14:creationId xmlns:p14="http://schemas.microsoft.com/office/powerpoint/2010/main" val="41794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7034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563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259589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FBABF-BA8C-4139-B8BF-06C006AA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IDEF-0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210127-9D08-4C2F-89B5-C8A9352BFE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35" y="1902229"/>
            <a:ext cx="5939730" cy="41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95984-ECDB-41D5-AA23-8ED46AD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C7B9E-1769-49F5-952F-2146F0C825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15510" y="1825625"/>
            <a:ext cx="5960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DCDE2-A44B-48BF-845D-B665588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29A43-F712-470F-806D-0493AD66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933"/>
            <a:ext cx="2184133" cy="2184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B004DF-CEEF-4243-91BA-3BC7C3D58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08" y="2587468"/>
            <a:ext cx="3118585" cy="1683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13DBA9-DB6E-4AE7-BA0F-038FDAE41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849" y="2187115"/>
            <a:ext cx="2333951" cy="2333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3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9554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614EB9-9E86-4977-A189-1CFDD44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456687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123</Words>
  <Application>Microsoft Office PowerPoint</Application>
  <PresentationFormat>Широкоэкранный</PresentationFormat>
  <Paragraphs>25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Тема: разработка серверной части Web-приложения для автосервиса</vt:lpstr>
      <vt:lpstr>Актуальность</vt:lpstr>
      <vt:lpstr>Цель проекта</vt:lpstr>
      <vt:lpstr>Предметная область</vt:lpstr>
      <vt:lpstr>IDEF-0</vt:lpstr>
      <vt:lpstr>ER-Модель</vt:lpstr>
      <vt:lpstr>Разработка</vt:lpstr>
      <vt:lpstr>Функционал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серверной части Web-приложения для автосервиса</dc:title>
  <dc:creator>student</dc:creator>
  <cp:lastModifiedBy>student</cp:lastModifiedBy>
  <cp:revision>70</cp:revision>
  <dcterms:created xsi:type="dcterms:W3CDTF">2024-02-12T13:13:40Z</dcterms:created>
  <dcterms:modified xsi:type="dcterms:W3CDTF">2024-02-15T13:13:18Z</dcterms:modified>
</cp:coreProperties>
</file>