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ss%20Brown\Engineering45\Week3\Friday\SpartaGameProject\BeatTheTilesGame\BeatTheTilesGame\bin\Release\BeatTheTilesGame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BBE-034A-4BE7-94AC-808C62BF9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Sparta Game Project</a:t>
            </a:r>
            <a:br>
              <a:rPr lang="en-GB" dirty="0"/>
            </a:br>
            <a:r>
              <a:rPr lang="en-GB" dirty="0"/>
              <a:t>Beat the Tiles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27FE-EDE9-4283-8D34-44596A49F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Ross Brown</a:t>
            </a:r>
          </a:p>
        </p:txBody>
      </p:sp>
    </p:spTree>
    <p:extLst>
      <p:ext uri="{BB962C8B-B14F-4D97-AF65-F5344CB8AC3E}">
        <p14:creationId xmlns:p14="http://schemas.microsoft.com/office/powerpoint/2010/main" val="64849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148B-3BD3-4DAF-A230-CDF04942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7" name="Action Button: Blank 6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1A549749-9B1C-46E0-B225-65896D034C3C}"/>
              </a:ext>
            </a:extLst>
          </p:cNvPr>
          <p:cNvSpPr/>
          <p:nvPr/>
        </p:nvSpPr>
        <p:spPr>
          <a:xfrm>
            <a:off x="4419600" y="2957512"/>
            <a:ext cx="3162300" cy="138112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Play</a:t>
            </a:r>
          </a:p>
        </p:txBody>
      </p:sp>
    </p:spTree>
    <p:extLst>
      <p:ext uri="{BB962C8B-B14F-4D97-AF65-F5344CB8AC3E}">
        <p14:creationId xmlns:p14="http://schemas.microsoft.com/office/powerpoint/2010/main" val="3691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BF69-F3B2-48AC-BAFA-DDC344AE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My Inspiration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88D06-8841-4108-BAB5-7DAA6994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3" y="2434431"/>
            <a:ext cx="5410201" cy="30432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9C5CC7-76C5-4A22-B739-AC8C9240B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5" y="2066925"/>
            <a:ext cx="1829152" cy="3778250"/>
          </a:xfrm>
        </p:spPr>
      </p:pic>
    </p:spTree>
    <p:extLst>
      <p:ext uri="{BB962C8B-B14F-4D97-AF65-F5344CB8AC3E}">
        <p14:creationId xmlns:p14="http://schemas.microsoft.com/office/powerpoint/2010/main" val="243403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239-D444-4EF5-9725-7F908D2A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3DD90-19CC-4E86-AF81-EBCA8ECA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20867"/>
            <a:ext cx="6932139" cy="4613023"/>
          </a:xfrm>
        </p:spPr>
      </p:pic>
    </p:spTree>
    <p:extLst>
      <p:ext uri="{BB962C8B-B14F-4D97-AF65-F5344CB8AC3E}">
        <p14:creationId xmlns:p14="http://schemas.microsoft.com/office/powerpoint/2010/main" val="15241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E782-A4EA-4173-963D-EEED1B4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With More </a:t>
            </a:r>
            <a:br>
              <a:rPr lang="en-GB" dirty="0"/>
            </a:br>
            <a:r>
              <a:rPr lang="en-GB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9833-8E17-47A5-8D1C-76685AF3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Panels, not Multiple forms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Games or Tiles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Better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197D32-C4B3-4DF4-B12C-932F7407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10" y="1754688"/>
            <a:ext cx="4479202" cy="44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AB55-AC04-4212-B12F-F3FA481C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AF2-6B43-4BDA-8BE9-883E84BC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0677584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4786</TotalTime>
  <Words>37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My Sparta Game Project Beat the Tiles</vt:lpstr>
      <vt:lpstr>Demo</vt:lpstr>
      <vt:lpstr>My Inspiration</vt:lpstr>
      <vt:lpstr>Problems…</vt:lpstr>
      <vt:lpstr>With More  Time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Sparta Game Project Beat the Tiles</dc:title>
  <dc:creator>Ross Brown</dc:creator>
  <cp:lastModifiedBy>Ross Brown</cp:lastModifiedBy>
  <cp:revision>16</cp:revision>
  <dcterms:created xsi:type="dcterms:W3CDTF">2019-11-21T09:54:49Z</dcterms:created>
  <dcterms:modified xsi:type="dcterms:W3CDTF">2019-11-24T17:43:54Z</dcterms:modified>
</cp:coreProperties>
</file>