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730" r:id="rId5"/>
    <p:sldMasterId id="2147483801" r:id="rId6"/>
  </p:sldMasterIdLst>
  <p:notesMasterIdLst>
    <p:notesMasterId r:id="rId49"/>
  </p:notesMasterIdLst>
  <p:handoutMasterIdLst>
    <p:handoutMasterId r:id="rId50"/>
  </p:handoutMasterIdLst>
  <p:sldIdLst>
    <p:sldId id="256" r:id="rId7"/>
    <p:sldId id="515" r:id="rId8"/>
    <p:sldId id="517" r:id="rId9"/>
    <p:sldId id="521" r:id="rId10"/>
    <p:sldId id="527" r:id="rId11"/>
    <p:sldId id="519" r:id="rId12"/>
    <p:sldId id="522" r:id="rId13"/>
    <p:sldId id="351" r:id="rId14"/>
    <p:sldId id="501" r:id="rId15"/>
    <p:sldId id="482" r:id="rId16"/>
    <p:sldId id="480" r:id="rId17"/>
    <p:sldId id="388" r:id="rId18"/>
    <p:sldId id="481" r:id="rId19"/>
    <p:sldId id="516" r:id="rId20"/>
    <p:sldId id="459" r:id="rId21"/>
    <p:sldId id="492" r:id="rId22"/>
    <p:sldId id="485" r:id="rId23"/>
    <p:sldId id="502" r:id="rId24"/>
    <p:sldId id="524" r:id="rId25"/>
    <p:sldId id="523" r:id="rId26"/>
    <p:sldId id="493" r:id="rId27"/>
    <p:sldId id="494" r:id="rId28"/>
    <p:sldId id="514" r:id="rId29"/>
    <p:sldId id="504" r:id="rId30"/>
    <p:sldId id="483" r:id="rId31"/>
    <p:sldId id="308" r:id="rId32"/>
    <p:sldId id="306" r:id="rId33"/>
    <p:sldId id="525" r:id="rId34"/>
    <p:sldId id="484" r:id="rId35"/>
    <p:sldId id="300" r:id="rId36"/>
    <p:sldId id="486" r:id="rId37"/>
    <p:sldId id="506" r:id="rId38"/>
    <p:sldId id="499" r:id="rId39"/>
    <p:sldId id="526" r:id="rId40"/>
    <p:sldId id="487" r:id="rId41"/>
    <p:sldId id="508" r:id="rId42"/>
    <p:sldId id="401" r:id="rId43"/>
    <p:sldId id="488" r:id="rId44"/>
    <p:sldId id="505" r:id="rId45"/>
    <p:sldId id="398" r:id="rId46"/>
    <p:sldId id="399" r:id="rId47"/>
    <p:sldId id="456" r:id="rId4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383"/>
    <a:srgbClr val="FF75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Designformatvorlage 2 - Akz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7CE84F3-28C3-443E-9E96-99CF82512B78}" styleName="Dunkle Formatvorlage 1 - Akz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32" autoAdjust="0"/>
    <p:restoredTop sz="88538" autoAdjust="0"/>
  </p:normalViewPr>
  <p:slideViewPr>
    <p:cSldViewPr snapToGrid="0" showGuides="1">
      <p:cViewPr varScale="1">
        <p:scale>
          <a:sx n="66" d="100"/>
          <a:sy n="66" d="100"/>
        </p:scale>
        <p:origin x="-624"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75" d="100"/>
          <a:sy n="75" d="100"/>
        </p:scale>
        <p:origin x="1770" y="3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mmain.m.corp\projects$\Eurofighter\EF2000-AVS\010_Overall_Tasks\45_Agile&amp;Scrum\Concept%20Document\Ressources\Burndown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mmain.m.corp\projects$\Eurofighter\EF2000-AVS\010_Overall_Tasks\45_Agile&amp;Scrum\Concept%20Document\Ressources\Burndown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4514875584686"/>
          <c:y val="4.2295300398860022E-2"/>
          <c:w val="0.86231860682219197"/>
          <c:h val="0.80053639278998345"/>
        </c:manualLayout>
      </c:layout>
      <c:lineChart>
        <c:grouping val="standard"/>
        <c:varyColors val="0"/>
        <c:ser>
          <c:idx val="1"/>
          <c:order val="0"/>
          <c:tx>
            <c:strRef>
              <c:f>Tabelle1!$C$1</c:f>
              <c:strCache>
                <c:ptCount val="1"/>
                <c:pt idx="0">
                  <c:v>Required Avg. Velocity</c:v>
                </c:pt>
              </c:strCache>
            </c:strRef>
          </c:tx>
          <c:spPr>
            <a:ln>
              <a:solidFill>
                <a:schemeClr val="bg1">
                  <a:lumMod val="65000"/>
                </a:schemeClr>
              </a:solidFill>
              <a:prstDash val="dash"/>
            </a:ln>
          </c:spPr>
          <c:marker>
            <c:symbol val="none"/>
          </c:marker>
          <c:val>
            <c:numRef>
              <c:f>Tabelle1!$C$2:$C$16</c:f>
              <c:numCache>
                <c:formatCode>General</c:formatCode>
                <c:ptCount val="15"/>
                <c:pt idx="0">
                  <c:v>43</c:v>
                </c:pt>
                <c:pt idx="1">
                  <c:v>39.928571428571431</c:v>
                </c:pt>
                <c:pt idx="2">
                  <c:v>36.857142857142861</c:v>
                </c:pt>
                <c:pt idx="3">
                  <c:v>33.785714285714292</c:v>
                </c:pt>
                <c:pt idx="4">
                  <c:v>30.714285714285719</c:v>
                </c:pt>
                <c:pt idx="5">
                  <c:v>27.642857142857146</c:v>
                </c:pt>
                <c:pt idx="6">
                  <c:v>24.571428571428573</c:v>
                </c:pt>
                <c:pt idx="7">
                  <c:v>21.5</c:v>
                </c:pt>
                <c:pt idx="8">
                  <c:v>18.428571428571427</c:v>
                </c:pt>
                <c:pt idx="9">
                  <c:v>15.357142857142856</c:v>
                </c:pt>
                <c:pt idx="10">
                  <c:v>12.285714285714285</c:v>
                </c:pt>
                <c:pt idx="11">
                  <c:v>9.2142857142857135</c:v>
                </c:pt>
                <c:pt idx="12">
                  <c:v>6.1428571428571423</c:v>
                </c:pt>
                <c:pt idx="13">
                  <c:v>3.0714285714285707</c:v>
                </c:pt>
                <c:pt idx="14">
                  <c:v>0</c:v>
                </c:pt>
              </c:numCache>
            </c:numRef>
          </c:val>
          <c:smooth val="0"/>
        </c:ser>
        <c:ser>
          <c:idx val="0"/>
          <c:order val="1"/>
          <c:tx>
            <c:strRef>
              <c:f>Tabelle1!$B$1</c:f>
              <c:strCache>
                <c:ptCount val="1"/>
                <c:pt idx="0">
                  <c:v>Remaining Story Points</c:v>
                </c:pt>
              </c:strCache>
            </c:strRef>
          </c:tx>
          <c:spPr>
            <a:ln>
              <a:solidFill>
                <a:schemeClr val="accent3">
                  <a:lumMod val="75000"/>
                </a:schemeClr>
              </a:solidFill>
            </a:ln>
          </c:spPr>
          <c:marker>
            <c:symbol val="square"/>
            <c:size val="7"/>
            <c:spPr>
              <a:solidFill>
                <a:schemeClr val="accent3">
                  <a:lumMod val="75000"/>
                </a:schemeClr>
              </a:solidFill>
              <a:ln>
                <a:solidFill>
                  <a:schemeClr val="accent3">
                    <a:lumMod val="75000"/>
                  </a:schemeClr>
                </a:solidFill>
              </a:ln>
            </c:spPr>
          </c:marker>
          <c:val>
            <c:numRef>
              <c:f>Tabelle1!$B$2:$B$16</c:f>
              <c:numCache>
                <c:formatCode>General</c:formatCode>
                <c:ptCount val="15"/>
                <c:pt idx="0">
                  <c:v>43</c:v>
                </c:pt>
                <c:pt idx="1">
                  <c:v>43</c:v>
                </c:pt>
                <c:pt idx="2">
                  <c:v>41</c:v>
                </c:pt>
                <c:pt idx="3">
                  <c:v>40</c:v>
                </c:pt>
                <c:pt idx="4">
                  <c:v>36</c:v>
                </c:pt>
                <c:pt idx="5">
                  <c:v>36</c:v>
                </c:pt>
                <c:pt idx="6">
                  <c:v>30</c:v>
                </c:pt>
                <c:pt idx="7">
                  <c:v>22</c:v>
                </c:pt>
                <c:pt idx="8">
                  <c:v>21</c:v>
                </c:pt>
                <c:pt idx="9">
                  <c:v>21</c:v>
                </c:pt>
                <c:pt idx="10">
                  <c:v>9</c:v>
                </c:pt>
                <c:pt idx="11">
                  <c:v>8</c:v>
                </c:pt>
              </c:numCache>
            </c:numRef>
          </c:val>
          <c:smooth val="0"/>
        </c:ser>
        <c:dLbls>
          <c:showLegendKey val="0"/>
          <c:showVal val="0"/>
          <c:showCatName val="0"/>
          <c:showSerName val="0"/>
          <c:showPercent val="0"/>
          <c:showBubbleSize val="0"/>
        </c:dLbls>
        <c:marker val="1"/>
        <c:smooth val="0"/>
        <c:axId val="314992128"/>
        <c:axId val="315244544"/>
      </c:lineChart>
      <c:catAx>
        <c:axId val="314992128"/>
        <c:scaling>
          <c:orientation val="minMax"/>
        </c:scaling>
        <c:delete val="0"/>
        <c:axPos val="b"/>
        <c:title>
          <c:tx>
            <c:rich>
              <a:bodyPr/>
              <a:lstStyle/>
              <a:p>
                <a:pPr>
                  <a:defRPr/>
                </a:pPr>
                <a:r>
                  <a:rPr lang="en-US"/>
                  <a:t>Day of Sprint</a:t>
                </a:r>
              </a:p>
            </c:rich>
          </c:tx>
          <c:layout/>
          <c:overlay val="0"/>
        </c:title>
        <c:majorTickMark val="out"/>
        <c:minorTickMark val="none"/>
        <c:tickLblPos val="nextTo"/>
        <c:crossAx val="315244544"/>
        <c:crosses val="autoZero"/>
        <c:auto val="1"/>
        <c:lblAlgn val="ctr"/>
        <c:lblOffset val="100"/>
        <c:noMultiLvlLbl val="0"/>
      </c:catAx>
      <c:valAx>
        <c:axId val="315244544"/>
        <c:scaling>
          <c:orientation val="minMax"/>
          <c:max val="45"/>
        </c:scaling>
        <c:delete val="0"/>
        <c:axPos val="l"/>
        <c:majorGridlines/>
        <c:title>
          <c:tx>
            <c:rich>
              <a:bodyPr rot="-5400000" vert="horz"/>
              <a:lstStyle/>
              <a:p>
                <a:pPr>
                  <a:defRPr/>
                </a:pPr>
                <a:r>
                  <a:rPr lang="en-US"/>
                  <a:t>Story Points</a:t>
                </a:r>
              </a:p>
            </c:rich>
          </c:tx>
          <c:layout>
            <c:manualLayout>
              <c:xMode val="edge"/>
              <c:yMode val="edge"/>
              <c:x val="7.4487895716945996E-3"/>
              <c:y val="0.3262112257334156"/>
            </c:manualLayout>
          </c:layout>
          <c:overlay val="0"/>
        </c:title>
        <c:numFmt formatCode="General" sourceLinked="1"/>
        <c:majorTickMark val="out"/>
        <c:minorTickMark val="none"/>
        <c:tickLblPos val="nextTo"/>
        <c:crossAx val="314992128"/>
        <c:crosses val="autoZero"/>
        <c:crossBetween val="between"/>
      </c:valAx>
    </c:plotArea>
    <c:legend>
      <c:legendPos val="r"/>
      <c:layout>
        <c:manualLayout>
          <c:xMode val="edge"/>
          <c:yMode val="edge"/>
          <c:x val="0.51749145881904424"/>
          <c:y val="6.5398405579780855E-2"/>
          <c:w val="0.48002561132372418"/>
          <c:h val="0.19110785418587051"/>
        </c:manualLayout>
      </c:layout>
      <c:overlay val="1"/>
      <c:spPr>
        <a:solidFill>
          <a:schemeClr val="bg1"/>
        </a:solidFill>
      </c:spPr>
    </c:legend>
    <c:plotVisOnly val="1"/>
    <c:dispBlanksAs val="gap"/>
    <c:showDLblsOverMax val="0"/>
  </c:chart>
  <c:spPr>
    <a:solidFill>
      <a:schemeClr val="bg1"/>
    </a:solidFill>
    <a:ln>
      <a:solidFill>
        <a:schemeClr val="tx1"/>
      </a:solidFill>
    </a:ln>
  </c:spPr>
  <c:txPr>
    <a:bodyPr/>
    <a:lstStyle/>
    <a:p>
      <a:pPr>
        <a:defRPr sz="900">
          <a:latin typeface="Arial" panose="020B0604020202020204" pitchFamily="34" charset="0"/>
          <a:cs typeface="Arial" panose="020B060402020202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71377858343247"/>
          <c:y val="3.48843537414966E-2"/>
          <c:w val="0.86769327215393044"/>
          <c:h val="0.81953211028402928"/>
        </c:manualLayout>
      </c:layout>
      <c:lineChart>
        <c:grouping val="standard"/>
        <c:varyColors val="0"/>
        <c:ser>
          <c:idx val="0"/>
          <c:order val="0"/>
          <c:tx>
            <c:strRef>
              <c:f>Tabelle2!$B$1</c:f>
              <c:strCache>
                <c:ptCount val="1"/>
                <c:pt idx="0">
                  <c:v>Remaining Story Points</c:v>
                </c:pt>
              </c:strCache>
            </c:strRef>
          </c:tx>
          <c:spPr>
            <a:ln w="63500">
              <a:solidFill>
                <a:schemeClr val="tx2">
                  <a:lumMod val="60000"/>
                  <a:lumOff val="40000"/>
                </a:schemeClr>
              </a:solidFill>
            </a:ln>
          </c:spPr>
          <c:marker>
            <c:symbol val="none"/>
          </c:marker>
          <c:val>
            <c:numRef>
              <c:f>Tabelle2!$B$2:$B$56</c:f>
              <c:numCache>
                <c:formatCode>General</c:formatCode>
                <c:ptCount val="55"/>
                <c:pt idx="0">
                  <c:v>186</c:v>
                </c:pt>
                <c:pt idx="1">
                  <c:v>180</c:v>
                </c:pt>
                <c:pt idx="2">
                  <c:v>180</c:v>
                </c:pt>
                <c:pt idx="3">
                  <c:v>178</c:v>
                </c:pt>
                <c:pt idx="4">
                  <c:v>173</c:v>
                </c:pt>
                <c:pt idx="5">
                  <c:v>166</c:v>
                </c:pt>
                <c:pt idx="6">
                  <c:v>160</c:v>
                </c:pt>
                <c:pt idx="7">
                  <c:v>159</c:v>
                </c:pt>
                <c:pt idx="8">
                  <c:v>158</c:v>
                </c:pt>
                <c:pt idx="9">
                  <c:v>157</c:v>
                </c:pt>
                <c:pt idx="10">
                  <c:v>150</c:v>
                </c:pt>
                <c:pt idx="11">
                  <c:v>140</c:v>
                </c:pt>
                <c:pt idx="12">
                  <c:v>139</c:v>
                </c:pt>
                <c:pt idx="13">
                  <c:v>135</c:v>
                </c:pt>
                <c:pt idx="14">
                  <c:v>130</c:v>
                </c:pt>
                <c:pt idx="15">
                  <c:v>130</c:v>
                </c:pt>
                <c:pt idx="16">
                  <c:v>128</c:v>
                </c:pt>
                <c:pt idx="17">
                  <c:v>111</c:v>
                </c:pt>
                <c:pt idx="18">
                  <c:v>110</c:v>
                </c:pt>
              </c:numCache>
            </c:numRef>
          </c:val>
          <c:smooth val="0"/>
        </c:ser>
        <c:ser>
          <c:idx val="1"/>
          <c:order val="1"/>
          <c:tx>
            <c:strRef>
              <c:f>Tabelle2!$C$1</c:f>
              <c:strCache>
                <c:ptCount val="1"/>
                <c:pt idx="0">
                  <c:v>Optimistic</c:v>
                </c:pt>
              </c:strCache>
            </c:strRef>
          </c:tx>
          <c:spPr>
            <a:ln w="38100">
              <a:solidFill>
                <a:srgbClr val="92D050"/>
              </a:solidFill>
              <a:prstDash val="dash"/>
            </a:ln>
          </c:spPr>
          <c:marker>
            <c:symbol val="none"/>
          </c:marker>
          <c:val>
            <c:numRef>
              <c:f>Tabelle2!$C$2:$C$56</c:f>
              <c:numCache>
                <c:formatCode>General</c:formatCode>
                <c:ptCount val="55"/>
                <c:pt idx="18">
                  <c:v>110</c:v>
                </c:pt>
                <c:pt idx="19">
                  <c:v>104.97297297297297</c:v>
                </c:pt>
                <c:pt idx="20">
                  <c:v>99.945945945945937</c:v>
                </c:pt>
                <c:pt idx="21">
                  <c:v>94.918918918918905</c:v>
                </c:pt>
                <c:pt idx="22">
                  <c:v>89.891891891891873</c:v>
                </c:pt>
                <c:pt idx="23">
                  <c:v>84.864864864864842</c:v>
                </c:pt>
                <c:pt idx="24">
                  <c:v>79.83783783783781</c:v>
                </c:pt>
                <c:pt idx="25">
                  <c:v>74.810810810810779</c:v>
                </c:pt>
                <c:pt idx="26">
                  <c:v>69.783783783783747</c:v>
                </c:pt>
                <c:pt idx="27">
                  <c:v>64.756756756756715</c:v>
                </c:pt>
                <c:pt idx="28">
                  <c:v>59.729729729729691</c:v>
                </c:pt>
                <c:pt idx="29">
                  <c:v>54.702702702702666</c:v>
                </c:pt>
                <c:pt idx="30">
                  <c:v>49.675675675675642</c:v>
                </c:pt>
                <c:pt idx="31">
                  <c:v>44.648648648648617</c:v>
                </c:pt>
                <c:pt idx="32">
                  <c:v>39.621621621621593</c:v>
                </c:pt>
                <c:pt idx="33">
                  <c:v>34.594594594594568</c:v>
                </c:pt>
                <c:pt idx="34">
                  <c:v>29.56756756756754</c:v>
                </c:pt>
                <c:pt idx="35">
                  <c:v>24.540540540540512</c:v>
                </c:pt>
                <c:pt idx="36">
                  <c:v>19.513513513513484</c:v>
                </c:pt>
                <c:pt idx="37">
                  <c:v>14.486486486486456</c:v>
                </c:pt>
                <c:pt idx="38">
                  <c:v>9.4594594594594277</c:v>
                </c:pt>
                <c:pt idx="39">
                  <c:v>4.4324324324324005</c:v>
                </c:pt>
                <c:pt idx="40">
                  <c:v>-0.59459459459462671</c:v>
                </c:pt>
                <c:pt idx="41">
                  <c:v>-5.6216216216216539</c:v>
                </c:pt>
                <c:pt idx="42">
                  <c:v>-10.648648648648681</c:v>
                </c:pt>
                <c:pt idx="43">
                  <c:v>-15.675675675675709</c:v>
                </c:pt>
                <c:pt idx="44">
                  <c:v>-20.702702702702737</c:v>
                </c:pt>
                <c:pt idx="45">
                  <c:v>-25.729729729729765</c:v>
                </c:pt>
                <c:pt idx="46">
                  <c:v>-30.756756756756793</c:v>
                </c:pt>
                <c:pt idx="47">
                  <c:v>-35.783783783783818</c:v>
                </c:pt>
                <c:pt idx="48">
                  <c:v>-40.810810810810842</c:v>
                </c:pt>
                <c:pt idx="49">
                  <c:v>-45.837837837837867</c:v>
                </c:pt>
                <c:pt idx="50">
                  <c:v>-50.864864864864892</c:v>
                </c:pt>
                <c:pt idx="51">
                  <c:v>-55.891891891891916</c:v>
                </c:pt>
                <c:pt idx="52">
                  <c:v>-60.918918918918941</c:v>
                </c:pt>
                <c:pt idx="53">
                  <c:v>-65.945945945945965</c:v>
                </c:pt>
                <c:pt idx="54">
                  <c:v>-70.972972972972997</c:v>
                </c:pt>
              </c:numCache>
            </c:numRef>
          </c:val>
          <c:smooth val="0"/>
        </c:ser>
        <c:ser>
          <c:idx val="2"/>
          <c:order val="2"/>
          <c:tx>
            <c:strRef>
              <c:f>Tabelle2!$D$1</c:f>
              <c:strCache>
                <c:ptCount val="1"/>
                <c:pt idx="0">
                  <c:v>Average</c:v>
                </c:pt>
              </c:strCache>
            </c:strRef>
          </c:tx>
          <c:spPr>
            <a:ln w="38100">
              <a:solidFill>
                <a:schemeClr val="tx1">
                  <a:lumMod val="50000"/>
                  <a:lumOff val="50000"/>
                </a:schemeClr>
              </a:solidFill>
              <a:prstDash val="dash"/>
            </a:ln>
          </c:spPr>
          <c:marker>
            <c:symbol val="none"/>
          </c:marker>
          <c:val>
            <c:numRef>
              <c:f>Tabelle2!$D$2:$D$56</c:f>
              <c:numCache>
                <c:formatCode>General</c:formatCode>
                <c:ptCount val="55"/>
                <c:pt idx="18">
                  <c:v>110</c:v>
                </c:pt>
                <c:pt idx="19">
                  <c:v>106.04255319148936</c:v>
                </c:pt>
                <c:pt idx="20">
                  <c:v>102.08510638297872</c:v>
                </c:pt>
                <c:pt idx="21">
                  <c:v>98.127659574468083</c:v>
                </c:pt>
                <c:pt idx="22">
                  <c:v>94.170212765957444</c:v>
                </c:pt>
                <c:pt idx="23">
                  <c:v>90.212765957446805</c:v>
                </c:pt>
                <c:pt idx="24">
                  <c:v>86.255319148936167</c:v>
                </c:pt>
                <c:pt idx="25">
                  <c:v>82.297872340425528</c:v>
                </c:pt>
                <c:pt idx="26">
                  <c:v>78.340425531914889</c:v>
                </c:pt>
                <c:pt idx="27">
                  <c:v>74.38297872340425</c:v>
                </c:pt>
                <c:pt idx="28">
                  <c:v>70.425531914893611</c:v>
                </c:pt>
                <c:pt idx="29">
                  <c:v>66.468085106382972</c:v>
                </c:pt>
                <c:pt idx="30">
                  <c:v>62.510638297872333</c:v>
                </c:pt>
                <c:pt idx="31">
                  <c:v>58.553191489361694</c:v>
                </c:pt>
                <c:pt idx="32">
                  <c:v>54.595744680851055</c:v>
                </c:pt>
                <c:pt idx="33">
                  <c:v>50.638297872340416</c:v>
                </c:pt>
                <c:pt idx="34">
                  <c:v>46.680851063829778</c:v>
                </c:pt>
                <c:pt idx="35">
                  <c:v>42.723404255319139</c:v>
                </c:pt>
                <c:pt idx="36">
                  <c:v>38.7659574468085</c:v>
                </c:pt>
                <c:pt idx="37">
                  <c:v>34.808510638297861</c:v>
                </c:pt>
                <c:pt idx="38">
                  <c:v>30.851063829787222</c:v>
                </c:pt>
                <c:pt idx="39">
                  <c:v>26.893617021276583</c:v>
                </c:pt>
                <c:pt idx="40">
                  <c:v>22.936170212765944</c:v>
                </c:pt>
                <c:pt idx="41">
                  <c:v>18.978723404255305</c:v>
                </c:pt>
                <c:pt idx="42">
                  <c:v>15.021276595744666</c:v>
                </c:pt>
                <c:pt idx="43">
                  <c:v>11.063829787234027</c:v>
                </c:pt>
                <c:pt idx="44">
                  <c:v>7.1063829787233885</c:v>
                </c:pt>
                <c:pt idx="45">
                  <c:v>3.1489361702127501</c:v>
                </c:pt>
                <c:pt idx="46">
                  <c:v>-0.80851063829788838</c:v>
                </c:pt>
                <c:pt idx="47">
                  <c:v>-4.7659574468085264</c:v>
                </c:pt>
                <c:pt idx="48">
                  <c:v>-8.7234042553191653</c:v>
                </c:pt>
                <c:pt idx="49">
                  <c:v>-12.680851063829804</c:v>
                </c:pt>
                <c:pt idx="50">
                  <c:v>-16.638297872340441</c:v>
                </c:pt>
                <c:pt idx="51">
                  <c:v>-20.59574468085108</c:v>
                </c:pt>
                <c:pt idx="52">
                  <c:v>-24.553191489361719</c:v>
                </c:pt>
                <c:pt idx="53">
                  <c:v>-28.510638297872358</c:v>
                </c:pt>
                <c:pt idx="54">
                  <c:v>-32.468085106382993</c:v>
                </c:pt>
              </c:numCache>
            </c:numRef>
          </c:val>
          <c:smooth val="0"/>
        </c:ser>
        <c:ser>
          <c:idx val="3"/>
          <c:order val="3"/>
          <c:tx>
            <c:strRef>
              <c:f>Tabelle2!$E$1</c:f>
              <c:strCache>
                <c:ptCount val="1"/>
                <c:pt idx="0">
                  <c:v>Pesimistic</c:v>
                </c:pt>
              </c:strCache>
            </c:strRef>
          </c:tx>
          <c:spPr>
            <a:ln w="38100">
              <a:solidFill>
                <a:srgbClr val="FF0000"/>
              </a:solidFill>
              <a:prstDash val="dash"/>
            </a:ln>
          </c:spPr>
          <c:marker>
            <c:symbol val="none"/>
          </c:marker>
          <c:val>
            <c:numRef>
              <c:f>Tabelle2!$E$2:$E$56</c:f>
              <c:numCache>
                <c:formatCode>General</c:formatCode>
                <c:ptCount val="55"/>
                <c:pt idx="18">
                  <c:v>110</c:v>
                </c:pt>
                <c:pt idx="19">
                  <c:v>106.9</c:v>
                </c:pt>
                <c:pt idx="20">
                  <c:v>103.80000000000001</c:v>
                </c:pt>
                <c:pt idx="21">
                  <c:v>100.70000000000002</c:v>
                </c:pt>
                <c:pt idx="22">
                  <c:v>97.600000000000023</c:v>
                </c:pt>
                <c:pt idx="23">
                  <c:v>94.500000000000028</c:v>
                </c:pt>
                <c:pt idx="24">
                  <c:v>91.400000000000034</c:v>
                </c:pt>
                <c:pt idx="25">
                  <c:v>88.30000000000004</c:v>
                </c:pt>
                <c:pt idx="26">
                  <c:v>85.200000000000045</c:v>
                </c:pt>
                <c:pt idx="27">
                  <c:v>82.100000000000051</c:v>
                </c:pt>
                <c:pt idx="28">
                  <c:v>79.000000000000057</c:v>
                </c:pt>
                <c:pt idx="29">
                  <c:v>75.900000000000063</c:v>
                </c:pt>
                <c:pt idx="30">
                  <c:v>72.800000000000068</c:v>
                </c:pt>
                <c:pt idx="31">
                  <c:v>69.700000000000074</c:v>
                </c:pt>
                <c:pt idx="32">
                  <c:v>66.60000000000008</c:v>
                </c:pt>
                <c:pt idx="33">
                  <c:v>63.500000000000078</c:v>
                </c:pt>
                <c:pt idx="34">
                  <c:v>60.400000000000077</c:v>
                </c:pt>
                <c:pt idx="35">
                  <c:v>57.300000000000075</c:v>
                </c:pt>
                <c:pt idx="36">
                  <c:v>54.200000000000074</c:v>
                </c:pt>
                <c:pt idx="37">
                  <c:v>51.100000000000072</c:v>
                </c:pt>
                <c:pt idx="38">
                  <c:v>48.000000000000071</c:v>
                </c:pt>
                <c:pt idx="39">
                  <c:v>44.90000000000007</c:v>
                </c:pt>
                <c:pt idx="40">
                  <c:v>41.800000000000068</c:v>
                </c:pt>
                <c:pt idx="41">
                  <c:v>38.700000000000067</c:v>
                </c:pt>
                <c:pt idx="42">
                  <c:v>35.600000000000065</c:v>
                </c:pt>
                <c:pt idx="43">
                  <c:v>32.500000000000064</c:v>
                </c:pt>
                <c:pt idx="44">
                  <c:v>29.400000000000063</c:v>
                </c:pt>
                <c:pt idx="45">
                  <c:v>26.300000000000061</c:v>
                </c:pt>
                <c:pt idx="46">
                  <c:v>23.20000000000006</c:v>
                </c:pt>
                <c:pt idx="47">
                  <c:v>20.100000000000058</c:v>
                </c:pt>
                <c:pt idx="48">
                  <c:v>17.000000000000057</c:v>
                </c:pt>
                <c:pt idx="49">
                  <c:v>13.900000000000057</c:v>
                </c:pt>
                <c:pt idx="50">
                  <c:v>10.800000000000058</c:v>
                </c:pt>
                <c:pt idx="51">
                  <c:v>7.7000000000000579</c:v>
                </c:pt>
                <c:pt idx="52">
                  <c:v>4.6000000000000583</c:v>
                </c:pt>
                <c:pt idx="53">
                  <c:v>1.5000000000000582</c:v>
                </c:pt>
                <c:pt idx="54">
                  <c:v>-1.5999999999999419</c:v>
                </c:pt>
              </c:numCache>
            </c:numRef>
          </c:val>
          <c:smooth val="0"/>
        </c:ser>
        <c:dLbls>
          <c:showLegendKey val="0"/>
          <c:showVal val="0"/>
          <c:showCatName val="0"/>
          <c:showSerName val="0"/>
          <c:showPercent val="0"/>
          <c:showBubbleSize val="0"/>
        </c:dLbls>
        <c:marker val="1"/>
        <c:smooth val="0"/>
        <c:axId val="315283712"/>
        <c:axId val="315425152"/>
      </c:lineChart>
      <c:catAx>
        <c:axId val="315283712"/>
        <c:scaling>
          <c:orientation val="minMax"/>
        </c:scaling>
        <c:delete val="0"/>
        <c:axPos val="b"/>
        <c:title>
          <c:tx>
            <c:rich>
              <a:bodyPr/>
              <a:lstStyle/>
              <a:p>
                <a:pPr>
                  <a:defRPr/>
                </a:pPr>
                <a:r>
                  <a:rPr lang="en-US"/>
                  <a:t>Days</a:t>
                </a:r>
              </a:p>
            </c:rich>
          </c:tx>
          <c:layout>
            <c:manualLayout>
              <c:xMode val="edge"/>
              <c:yMode val="edge"/>
              <c:x val="0.45902237040513821"/>
              <c:y val="0.9235374149659864"/>
            </c:manualLayout>
          </c:layout>
          <c:overlay val="0"/>
        </c:title>
        <c:numFmt formatCode="General" sourceLinked="1"/>
        <c:majorTickMark val="out"/>
        <c:minorTickMark val="none"/>
        <c:tickLblPos val="nextTo"/>
        <c:crossAx val="315425152"/>
        <c:crosses val="autoZero"/>
        <c:auto val="1"/>
        <c:lblAlgn val="ctr"/>
        <c:lblOffset val="100"/>
        <c:tickLblSkip val="10"/>
        <c:tickMarkSkip val="10"/>
        <c:noMultiLvlLbl val="0"/>
      </c:catAx>
      <c:valAx>
        <c:axId val="315425152"/>
        <c:scaling>
          <c:orientation val="minMax"/>
          <c:max val="200"/>
          <c:min val="0"/>
        </c:scaling>
        <c:delete val="0"/>
        <c:axPos val="l"/>
        <c:majorGridlines/>
        <c:title>
          <c:tx>
            <c:rich>
              <a:bodyPr rot="-5400000" vert="horz"/>
              <a:lstStyle/>
              <a:p>
                <a:pPr>
                  <a:defRPr/>
                </a:pPr>
                <a:r>
                  <a:rPr lang="en-US"/>
                  <a:t>Story Points</a:t>
                </a:r>
              </a:p>
            </c:rich>
          </c:tx>
          <c:layout/>
          <c:overlay val="0"/>
        </c:title>
        <c:numFmt formatCode="General" sourceLinked="1"/>
        <c:majorTickMark val="out"/>
        <c:minorTickMark val="none"/>
        <c:tickLblPos val="nextTo"/>
        <c:crossAx val="315283712"/>
        <c:crosses val="autoZero"/>
        <c:crossBetween val="between"/>
        <c:majorUnit val="50"/>
      </c:valAx>
      <c:spPr>
        <a:noFill/>
        <a:ln w="25400">
          <a:noFill/>
        </a:ln>
      </c:spPr>
    </c:plotArea>
    <c:legend>
      <c:legendPos val="r"/>
      <c:layout>
        <c:manualLayout>
          <c:xMode val="edge"/>
          <c:yMode val="edge"/>
          <c:x val="0.60756373798598928"/>
          <c:y val="8.3762601103433504E-2"/>
          <c:w val="0.38092547064710436"/>
          <c:h val="0.26358905136857891"/>
        </c:manualLayout>
      </c:layout>
      <c:overlay val="1"/>
      <c:spPr>
        <a:solidFill>
          <a:schemeClr val="bg1"/>
        </a:solidFill>
      </c:spPr>
    </c:legend>
    <c:plotVisOnly val="1"/>
    <c:dispBlanksAs val="gap"/>
    <c:showDLblsOverMax val="0"/>
  </c:chart>
  <c:spPr>
    <a:solidFill>
      <a:schemeClr val="bg1"/>
    </a:solidFill>
    <a:ln>
      <a:solidFill>
        <a:schemeClr val="tx1"/>
      </a:solidFill>
    </a:ln>
  </c:spPr>
  <c:txPr>
    <a:bodyPr/>
    <a:lstStyle/>
    <a:p>
      <a:pPr>
        <a:defRPr sz="900">
          <a:latin typeface="Arial" panose="020B0604020202020204" pitchFamily="34" charset="0"/>
          <a:cs typeface="Arial" panose="020B0604020202020204" pitchFamily="34"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575272A-9B26-49B6-8A30-1B831EC74A1C}" type="datetimeFigureOut">
              <a:rPr lang="en-GB" smtClean="0"/>
              <a:t>16/03/2021</a:t>
            </a:fld>
            <a:endParaRPr lang="en-GB"/>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FB72A79-AC1F-4D10-BBE5-E4D2CBF48CCA}" type="slidenum">
              <a:rPr lang="en-GB" smtClean="0"/>
              <a:t>‹Nº›</a:t>
            </a:fld>
            <a:endParaRPr lang="en-GB"/>
          </a:p>
        </p:txBody>
      </p:sp>
    </p:spTree>
    <p:extLst>
      <p:ext uri="{BB962C8B-B14F-4D97-AF65-F5344CB8AC3E}">
        <p14:creationId xmlns:p14="http://schemas.microsoft.com/office/powerpoint/2010/main" val="3476476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5F43E1C-286B-454E-B154-665A9D212606}" type="datetimeFigureOut">
              <a:rPr lang="en-GB" smtClean="0"/>
              <a:t>16/03/2021</a:t>
            </a:fld>
            <a:endParaRPr lang="en-GB"/>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5C0EC39-E1D8-4F61-9507-83E5DC4990C1}" type="slidenum">
              <a:rPr lang="en-GB" smtClean="0"/>
              <a:t>‹Nº›</a:t>
            </a:fld>
            <a:endParaRPr lang="en-GB"/>
          </a:p>
        </p:txBody>
      </p:sp>
    </p:spTree>
    <p:extLst>
      <p:ext uri="{BB962C8B-B14F-4D97-AF65-F5344CB8AC3E}">
        <p14:creationId xmlns:p14="http://schemas.microsoft.com/office/powerpoint/2010/main" val="3950245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pforgeipt.intra.airbusds.corp/confluence/display/TGA/Connected+Intelligence+-+Digital+Solution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9908" indent="3184"/>
            <a:r>
              <a:rPr lang="en-US" sz="1100" dirty="0">
                <a:solidFill>
                  <a:schemeClr val="tx1">
                    <a:lumMod val="50000"/>
                    <a:lumOff val="50000"/>
                  </a:schemeClr>
                </a:solidFill>
              </a:rPr>
              <a:t>The Performance Management &amp; Improvement department (TEXI) leads the </a:t>
            </a:r>
            <a:r>
              <a:rPr lang="en-US" sz="1100" b="1" dirty="0">
                <a:solidFill>
                  <a:schemeClr val="accent5"/>
                </a:solidFill>
              </a:rPr>
              <a:t>continuous efficiency improvement</a:t>
            </a:r>
            <a:r>
              <a:rPr lang="en-US" sz="1100" dirty="0">
                <a:solidFill>
                  <a:schemeClr val="tx1">
                    <a:lumMod val="50000"/>
                    <a:lumOff val="50000"/>
                  </a:schemeClr>
                </a:solidFill>
              </a:rPr>
              <a:t> activities of Engineering </a:t>
            </a:r>
            <a:br>
              <a:rPr lang="en-US" sz="1100" dirty="0">
                <a:solidFill>
                  <a:schemeClr val="tx1">
                    <a:lumMod val="50000"/>
                    <a:lumOff val="50000"/>
                  </a:schemeClr>
                </a:solidFill>
              </a:rPr>
            </a:br>
            <a:r>
              <a:rPr lang="en-US" sz="1100" dirty="0">
                <a:solidFill>
                  <a:schemeClr val="tx1">
                    <a:lumMod val="50000"/>
                    <a:lumOff val="50000"/>
                  </a:schemeClr>
                </a:solidFill>
              </a:rPr>
              <a:t>in line with the overall strategy and business goals of the company.</a:t>
            </a:r>
          </a:p>
          <a:p>
            <a:pPr marL="356631" indent="-179908"/>
            <a:endParaRPr lang="fr-FR" sz="1100" dirty="0">
              <a:solidFill>
                <a:schemeClr val="tx1">
                  <a:lumMod val="50000"/>
                  <a:lumOff val="50000"/>
                </a:schemeClr>
              </a:solidFill>
            </a:endParaRPr>
          </a:p>
          <a:p>
            <a:pPr marL="356631" indent="-179908">
              <a:buFont typeface="Wingdings" panose="05000000000000000000" pitchFamily="2" charset="2"/>
              <a:buChar char="q"/>
            </a:pPr>
            <a:r>
              <a:rPr lang="en-US" sz="1100" dirty="0">
                <a:solidFill>
                  <a:schemeClr val="tx1">
                    <a:lumMod val="50000"/>
                    <a:lumOff val="50000"/>
                  </a:schemeClr>
                </a:solidFill>
              </a:rPr>
              <a:t>We lead the deployment of consistent and efficient </a:t>
            </a:r>
            <a:r>
              <a:rPr lang="en-US" sz="1100" b="1" dirty="0">
                <a:solidFill>
                  <a:schemeClr val="accent5"/>
                </a:solidFill>
              </a:rPr>
              <a:t>Agile</a:t>
            </a:r>
            <a:r>
              <a:rPr lang="en-US" sz="1100" dirty="0">
                <a:solidFill>
                  <a:schemeClr val="accent5"/>
                </a:solidFill>
              </a:rPr>
              <a:t> </a:t>
            </a:r>
            <a:r>
              <a:rPr lang="en-US" sz="1100" dirty="0">
                <a:solidFill>
                  <a:schemeClr val="tx1">
                    <a:lumMod val="50000"/>
                    <a:lumOff val="50000"/>
                  </a:schemeClr>
                </a:solidFill>
              </a:rPr>
              <a:t>and </a:t>
            </a:r>
            <a:r>
              <a:rPr lang="en-US" sz="1100" b="1" dirty="0">
                <a:solidFill>
                  <a:schemeClr val="accent5"/>
                </a:solidFill>
              </a:rPr>
              <a:t>Value Management </a:t>
            </a:r>
            <a:r>
              <a:rPr lang="en-US" sz="1100" dirty="0">
                <a:solidFill>
                  <a:schemeClr val="tx1">
                    <a:lumMod val="50000"/>
                    <a:lumOff val="50000"/>
                  </a:schemeClr>
                </a:solidFill>
              </a:rPr>
              <a:t>mindset and practices </a:t>
            </a:r>
            <a:r>
              <a:rPr lang="en-US" sz="1100" b="1" dirty="0">
                <a:solidFill>
                  <a:schemeClr val="accent5"/>
                </a:solidFill>
              </a:rPr>
              <a:t>across Airbus DS</a:t>
            </a:r>
          </a:p>
          <a:p>
            <a:pPr marL="356631" indent="-179908">
              <a:buFont typeface="Wingdings" panose="05000000000000000000" pitchFamily="2" charset="2"/>
              <a:buChar char="q"/>
            </a:pPr>
            <a:r>
              <a:rPr lang="en-US" sz="1100" dirty="0">
                <a:solidFill>
                  <a:schemeClr val="tx1">
                    <a:lumMod val="50000"/>
                    <a:lumOff val="50000"/>
                  </a:schemeClr>
                </a:solidFill>
              </a:rPr>
              <a:t>We lead the deployment of an efficient and useful </a:t>
            </a:r>
            <a:r>
              <a:rPr lang="en-US" sz="1100" b="1" dirty="0">
                <a:solidFill>
                  <a:schemeClr val="accent5"/>
                </a:solidFill>
              </a:rPr>
              <a:t>Performance Management System </a:t>
            </a:r>
            <a:r>
              <a:rPr lang="en-US" sz="1100" dirty="0">
                <a:solidFill>
                  <a:schemeClr val="tx1">
                    <a:lumMod val="50000"/>
                    <a:lumOff val="50000"/>
                  </a:schemeClr>
                </a:solidFill>
              </a:rPr>
              <a:t>including Key Performance Indicators on Product Quality, Organization Efficiency and Engineering Portfolio/Projects Performance, to allow proper steering and decisions from the TE Leaders</a:t>
            </a:r>
          </a:p>
          <a:p>
            <a:pPr marL="356631" indent="-179908">
              <a:buFont typeface="Wingdings" panose="05000000000000000000" pitchFamily="2" charset="2"/>
              <a:buChar char="q"/>
            </a:pPr>
            <a:r>
              <a:rPr lang="en-US" sz="1100" dirty="0">
                <a:solidFill>
                  <a:schemeClr val="tx1">
                    <a:lumMod val="50000"/>
                    <a:lumOff val="50000"/>
                  </a:schemeClr>
                </a:solidFill>
              </a:rPr>
              <a:t>We lead the deployment of a </a:t>
            </a:r>
            <a:r>
              <a:rPr lang="en-US" sz="1100" b="1" dirty="0">
                <a:solidFill>
                  <a:schemeClr val="accent5"/>
                </a:solidFill>
              </a:rPr>
              <a:t>Risks and Opportunities Management System </a:t>
            </a:r>
            <a:r>
              <a:rPr lang="en-US" sz="1100" dirty="0">
                <a:solidFill>
                  <a:schemeClr val="tx1">
                    <a:lumMod val="50000"/>
                    <a:lumOff val="50000"/>
                  </a:schemeClr>
                </a:solidFill>
              </a:rPr>
              <a:t>so as to pro-actively anticipate actions allowing Engineering to mitigate risks impacts and probability, as well as anticipate for future opportunities</a:t>
            </a:r>
          </a:p>
        </p:txBody>
      </p:sp>
      <p:sp>
        <p:nvSpPr>
          <p:cNvPr id="4" name="3 Marcador de número de diapositiva"/>
          <p:cNvSpPr>
            <a:spLocks noGrp="1"/>
          </p:cNvSpPr>
          <p:nvPr>
            <p:ph type="sldNum" sz="quarter" idx="10"/>
          </p:nvPr>
        </p:nvSpPr>
        <p:spPr/>
        <p:txBody>
          <a:bodyPr/>
          <a:lstStyle/>
          <a:p>
            <a:fld id="{9DD6CC0E-0F16-4297-9A18-5682437AF800}" type="slidenum">
              <a:rPr lang="de-DE" altLang="de-DE" smtClean="0"/>
              <a:pPr/>
              <a:t>2</a:t>
            </a:fld>
            <a:endParaRPr lang="de-DE" altLang="de-DE"/>
          </a:p>
        </p:txBody>
      </p:sp>
    </p:spTree>
    <p:extLst>
      <p:ext uri="{BB962C8B-B14F-4D97-AF65-F5344CB8AC3E}">
        <p14:creationId xmlns:p14="http://schemas.microsoft.com/office/powerpoint/2010/main" val="1005304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Notes </a:t>
            </a:r>
            <a:r>
              <a:rPr lang="es-ES" dirty="0" err="1" smtClean="0"/>
              <a:t>for</a:t>
            </a:r>
            <a:r>
              <a:rPr lang="es-ES" dirty="0" smtClean="0"/>
              <a:t> </a:t>
            </a:r>
            <a:r>
              <a:rPr lang="es-ES" dirty="0" err="1" smtClean="0"/>
              <a:t>facilitation</a:t>
            </a:r>
            <a:r>
              <a:rPr lang="es-E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s-ES" baseline="0" dirty="0" smtClean="0"/>
              <a:t> “</a:t>
            </a:r>
            <a:r>
              <a:rPr lang="en-GB" sz="1200" dirty="0" smtClean="0">
                <a:solidFill>
                  <a:srgbClr val="000000"/>
                </a:solidFill>
              </a:rPr>
              <a:t>product functionality</a:t>
            </a:r>
            <a:r>
              <a:rPr lang="es-ES" sz="1200" dirty="0" smtClean="0">
                <a:solidFill>
                  <a:schemeClr val="tx1"/>
                </a:solidFill>
              </a:rPr>
              <a:t>” </a:t>
            </a:r>
            <a:r>
              <a:rPr lang="es-ES" sz="1200" baseline="0" dirty="0" smtClean="0">
                <a:solidFill>
                  <a:schemeClr val="tx1"/>
                </a:solidFill>
              </a:rPr>
              <a:t> </a:t>
            </a:r>
            <a:r>
              <a:rPr lang="es-ES" sz="1200" baseline="0" dirty="0" err="1" smtClean="0">
                <a:solidFill>
                  <a:schemeClr val="tx1"/>
                </a:solidFill>
              </a:rPr>
              <a:t>means</a:t>
            </a:r>
            <a:r>
              <a:rPr lang="es-ES" sz="1200" baseline="0" dirty="0" smtClean="0">
                <a:solidFill>
                  <a:schemeClr val="tx1"/>
                </a:solidFill>
              </a:rPr>
              <a:t> </a:t>
            </a:r>
            <a:r>
              <a:rPr lang="es-ES" sz="1200" baseline="0" dirty="0" err="1" smtClean="0">
                <a:solidFill>
                  <a:schemeClr val="tx1"/>
                </a:solidFill>
              </a:rPr>
              <a:t>something</a:t>
            </a:r>
            <a:r>
              <a:rPr lang="es-ES" sz="1200" baseline="0" dirty="0" smtClean="0">
                <a:solidFill>
                  <a:schemeClr val="tx1"/>
                </a:solidFill>
              </a:rPr>
              <a:t> </a:t>
            </a:r>
            <a:r>
              <a:rPr lang="es-ES" sz="1200" baseline="0" dirty="0" err="1" smtClean="0">
                <a:solidFill>
                  <a:schemeClr val="tx1"/>
                </a:solidFill>
              </a:rPr>
              <a:t>that</a:t>
            </a:r>
            <a:r>
              <a:rPr lang="es-ES" sz="1200" baseline="0" dirty="0" smtClean="0">
                <a:solidFill>
                  <a:schemeClr val="tx1"/>
                </a:solidFill>
              </a:rPr>
              <a:t> has </a:t>
            </a:r>
            <a:r>
              <a:rPr lang="es-ES" sz="1200" baseline="0" dirty="0" err="1" smtClean="0">
                <a:solidFill>
                  <a:schemeClr val="tx1"/>
                </a:solidFill>
              </a:rPr>
              <a:t>been</a:t>
            </a:r>
            <a:r>
              <a:rPr lang="es-ES" sz="1200" baseline="0" dirty="0" smtClean="0">
                <a:solidFill>
                  <a:schemeClr val="tx1"/>
                </a:solidFill>
              </a:rPr>
              <a:t> </a:t>
            </a:r>
            <a:r>
              <a:rPr lang="es-ES" sz="1200" baseline="0" dirty="0" err="1" smtClean="0">
                <a:solidFill>
                  <a:schemeClr val="tx1"/>
                </a:solidFill>
              </a:rPr>
              <a:t>designed</a:t>
            </a:r>
            <a:r>
              <a:rPr lang="es-ES" sz="1200" baseline="0" dirty="0" smtClean="0">
                <a:solidFill>
                  <a:schemeClr val="tx1"/>
                </a:solidFill>
              </a:rPr>
              <a:t>, </a:t>
            </a:r>
            <a:r>
              <a:rPr lang="es-ES" sz="1200" baseline="0" dirty="0" err="1" smtClean="0">
                <a:solidFill>
                  <a:schemeClr val="tx1"/>
                </a:solidFill>
              </a:rPr>
              <a:t>built</a:t>
            </a:r>
            <a:r>
              <a:rPr lang="es-ES" sz="1200" baseline="0" dirty="0" smtClean="0">
                <a:solidFill>
                  <a:schemeClr val="tx1"/>
                </a:solidFill>
              </a:rPr>
              <a:t>, </a:t>
            </a:r>
            <a:r>
              <a:rPr lang="es-ES" sz="1200" baseline="0" dirty="0" err="1" smtClean="0">
                <a:solidFill>
                  <a:schemeClr val="tx1"/>
                </a:solidFill>
              </a:rPr>
              <a:t>integrated</a:t>
            </a:r>
            <a:r>
              <a:rPr lang="es-ES" sz="1200" baseline="0" dirty="0" smtClean="0">
                <a:solidFill>
                  <a:schemeClr val="tx1"/>
                </a:solidFill>
              </a:rPr>
              <a:t>, </a:t>
            </a:r>
            <a:r>
              <a:rPr lang="es-ES" sz="1200" baseline="0" dirty="0" err="1" smtClean="0">
                <a:solidFill>
                  <a:schemeClr val="tx1"/>
                </a:solidFill>
              </a:rPr>
              <a:t>tested</a:t>
            </a:r>
            <a:r>
              <a:rPr lang="es-ES" sz="1200" baseline="0" dirty="0" smtClean="0">
                <a:solidFill>
                  <a:schemeClr val="tx1"/>
                </a:solidFill>
              </a:rPr>
              <a:t> and </a:t>
            </a:r>
            <a:r>
              <a:rPr lang="es-ES" sz="1200" baseline="0" dirty="0" err="1" smtClean="0">
                <a:solidFill>
                  <a:schemeClr val="tx1"/>
                </a:solidFill>
              </a:rPr>
              <a:t>documented</a:t>
            </a:r>
            <a:r>
              <a:rPr lang="es-ES" sz="1200" baseline="0" dirty="0" smtClean="0">
                <a:solidFill>
                  <a:schemeClr val="tx1"/>
                </a:solidFill>
              </a:rPr>
              <a: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aseline="0" dirty="0" err="1" smtClean="0">
                <a:solidFill>
                  <a:schemeClr val="tx1"/>
                </a:solidFill>
              </a:rPr>
              <a:t>Example</a:t>
            </a:r>
            <a:r>
              <a:rPr lang="es-ES" sz="1200" baseline="0"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aseline="0" dirty="0" err="1" smtClean="0">
                <a:solidFill>
                  <a:schemeClr val="tx1"/>
                </a:solidFill>
              </a:rPr>
              <a:t>DoD</a:t>
            </a:r>
            <a:r>
              <a:rPr lang="es-ES" sz="1200" baseline="0" dirty="0" smtClean="0">
                <a:solidFill>
                  <a:schemeClr val="tx1"/>
                </a:solidFill>
              </a:rPr>
              <a:t> </a:t>
            </a:r>
            <a:r>
              <a:rPr lang="es-ES" sz="1200" baseline="0" dirty="0" err="1" smtClean="0">
                <a:solidFill>
                  <a:schemeClr val="tx1"/>
                </a:solidFill>
              </a:rPr>
              <a:t>for</a:t>
            </a:r>
            <a:r>
              <a:rPr lang="es-ES" sz="1200" baseline="0" dirty="0" smtClean="0">
                <a:solidFill>
                  <a:schemeClr val="tx1"/>
                </a:solidFill>
              </a:rPr>
              <a:t> a car workshop:</a:t>
            </a: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aseline="0" dirty="0" smtClean="0">
                <a:solidFill>
                  <a:schemeClr val="tx1"/>
                </a:solidFill>
              </a:rPr>
              <a:t>Car has </a:t>
            </a:r>
            <a:r>
              <a:rPr lang="es-ES" sz="1200" baseline="0" dirty="0" err="1" smtClean="0">
                <a:solidFill>
                  <a:schemeClr val="tx1"/>
                </a:solidFill>
              </a:rPr>
              <a:t>been</a:t>
            </a:r>
            <a:r>
              <a:rPr lang="es-ES" sz="1200" baseline="0" dirty="0" smtClean="0">
                <a:solidFill>
                  <a:schemeClr val="tx1"/>
                </a:solidFill>
              </a:rPr>
              <a:t> </a:t>
            </a:r>
            <a:r>
              <a:rPr lang="es-ES" sz="1200" baseline="0" dirty="0" err="1" smtClean="0">
                <a:solidFill>
                  <a:schemeClr val="tx1"/>
                </a:solidFill>
              </a:rPr>
              <a:t>testted</a:t>
            </a:r>
            <a:r>
              <a:rPr lang="es-ES" sz="1200" baseline="0" dirty="0" smtClean="0">
                <a:solidFill>
                  <a:schemeClr val="tx1"/>
                </a:solidFill>
              </a:rPr>
              <a:t> in </a:t>
            </a:r>
            <a:r>
              <a:rPr lang="es-ES" sz="1200" baseline="0" dirty="0" err="1" smtClean="0">
                <a:solidFill>
                  <a:schemeClr val="tx1"/>
                </a:solidFill>
              </a:rPr>
              <a:t>the</a:t>
            </a:r>
            <a:r>
              <a:rPr lang="es-ES" sz="1200" baseline="0" dirty="0" smtClean="0">
                <a:solidFill>
                  <a:schemeClr val="tx1"/>
                </a:solidFill>
              </a:rPr>
              <a:t> </a:t>
            </a:r>
            <a:r>
              <a:rPr lang="es-ES" sz="1200" baseline="0" dirty="0" err="1" smtClean="0">
                <a:solidFill>
                  <a:schemeClr val="tx1"/>
                </a:solidFill>
              </a:rPr>
              <a:t>road</a:t>
            </a: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aseline="0" dirty="0" smtClean="0">
                <a:solidFill>
                  <a:schemeClr val="tx1"/>
                </a:solidFill>
              </a:rPr>
              <a:t>Car ha </a:t>
            </a:r>
            <a:r>
              <a:rPr lang="es-ES" sz="1200" baseline="0" dirty="0" err="1" smtClean="0">
                <a:solidFill>
                  <a:schemeClr val="tx1"/>
                </a:solidFill>
              </a:rPr>
              <a:t>been</a:t>
            </a:r>
            <a:r>
              <a:rPr lang="es-ES" sz="1200" baseline="0" dirty="0" smtClean="0">
                <a:solidFill>
                  <a:schemeClr val="tx1"/>
                </a:solidFill>
              </a:rPr>
              <a:t> </a:t>
            </a:r>
            <a:r>
              <a:rPr lang="es-ES" sz="1200" baseline="0" dirty="0" err="1" smtClean="0">
                <a:solidFill>
                  <a:schemeClr val="tx1"/>
                </a:solidFill>
              </a:rPr>
              <a:t>cleaned</a:t>
            </a: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aseline="0" dirty="0" smtClean="0">
                <a:solidFill>
                  <a:schemeClr val="tx1"/>
                </a:solidFill>
              </a:rPr>
              <a:t>Car has </a:t>
            </a:r>
            <a:r>
              <a:rPr lang="es-ES" sz="1200" baseline="0" dirty="0" err="1" smtClean="0">
                <a:solidFill>
                  <a:schemeClr val="tx1"/>
                </a:solidFill>
              </a:rPr>
              <a:t>nothing</a:t>
            </a:r>
            <a:r>
              <a:rPr lang="es-ES" sz="1200" baseline="0" dirty="0" smtClean="0">
                <a:solidFill>
                  <a:schemeClr val="tx1"/>
                </a:solidFill>
              </a:rPr>
              <a:t> </a:t>
            </a:r>
            <a:r>
              <a:rPr lang="es-ES" sz="1200" baseline="0" dirty="0" err="1" smtClean="0">
                <a:solidFill>
                  <a:schemeClr val="tx1"/>
                </a:solidFill>
              </a:rPr>
              <a:t>belonging</a:t>
            </a:r>
            <a:r>
              <a:rPr lang="es-ES" sz="1200" baseline="0" dirty="0" smtClean="0">
                <a:solidFill>
                  <a:schemeClr val="tx1"/>
                </a:solidFill>
              </a:rPr>
              <a:t> to </a:t>
            </a:r>
            <a:r>
              <a:rPr lang="es-ES" sz="1200" baseline="0" dirty="0" err="1" smtClean="0">
                <a:solidFill>
                  <a:schemeClr val="tx1"/>
                </a:solidFill>
              </a:rPr>
              <a:t>the</a:t>
            </a:r>
            <a:r>
              <a:rPr lang="es-ES" sz="1200" baseline="0" dirty="0" smtClean="0">
                <a:solidFill>
                  <a:schemeClr val="tx1"/>
                </a:solidFill>
              </a:rPr>
              <a:t> workshop </a:t>
            </a:r>
            <a:r>
              <a:rPr lang="es-ES" sz="1200" baseline="0" dirty="0" err="1" smtClean="0">
                <a:solidFill>
                  <a:schemeClr val="tx1"/>
                </a:solidFill>
              </a:rPr>
              <a:t>inside</a:t>
            </a: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aseline="0" dirty="0" err="1" smtClean="0">
                <a:solidFill>
                  <a:schemeClr val="tx1"/>
                </a:solidFill>
              </a:rPr>
              <a:t>Customer</a:t>
            </a:r>
            <a:r>
              <a:rPr lang="es-ES" sz="1200" baseline="0" dirty="0" smtClean="0">
                <a:solidFill>
                  <a:schemeClr val="tx1"/>
                </a:solidFill>
              </a:rPr>
              <a:t> has </a:t>
            </a:r>
            <a:r>
              <a:rPr lang="es-ES" sz="1200" baseline="0" dirty="0" err="1" smtClean="0">
                <a:solidFill>
                  <a:schemeClr val="tx1"/>
                </a:solidFill>
              </a:rPr>
              <a:t>been</a:t>
            </a:r>
            <a:r>
              <a:rPr lang="es-ES" sz="1200" baseline="0" dirty="0" smtClean="0">
                <a:solidFill>
                  <a:schemeClr val="tx1"/>
                </a:solidFill>
              </a:rPr>
              <a:t> </a:t>
            </a:r>
            <a:r>
              <a:rPr lang="es-ES" sz="1200" baseline="0" dirty="0" err="1" smtClean="0">
                <a:solidFill>
                  <a:schemeClr val="tx1"/>
                </a:solidFill>
              </a:rPr>
              <a:t>contacted</a:t>
            </a: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aseline="0" dirty="0" err="1" smtClean="0">
                <a:solidFill>
                  <a:schemeClr val="tx1"/>
                </a:solidFill>
              </a:rPr>
              <a:t>Despite</a:t>
            </a:r>
            <a:r>
              <a:rPr lang="es-ES" sz="1200" baseline="0" dirty="0" smtClean="0">
                <a:solidFill>
                  <a:schemeClr val="tx1"/>
                </a:solidFill>
              </a:rPr>
              <a:t> of </a:t>
            </a:r>
            <a:r>
              <a:rPr lang="es-ES" sz="1200" baseline="0" dirty="0" err="1" smtClean="0">
                <a:solidFill>
                  <a:schemeClr val="tx1"/>
                </a:solidFill>
              </a:rPr>
              <a:t>any</a:t>
            </a:r>
            <a:r>
              <a:rPr lang="es-ES" sz="1200" baseline="0" dirty="0" smtClean="0">
                <a:solidFill>
                  <a:schemeClr val="tx1"/>
                </a:solidFill>
              </a:rPr>
              <a:t> </a:t>
            </a:r>
            <a:r>
              <a:rPr lang="es-ES" sz="1200" baseline="0" dirty="0" err="1" smtClean="0">
                <a:solidFill>
                  <a:schemeClr val="tx1"/>
                </a:solidFill>
              </a:rPr>
              <a:t>work</a:t>
            </a:r>
            <a:r>
              <a:rPr lang="es-ES" sz="1200" baseline="0" dirty="0" smtClean="0">
                <a:solidFill>
                  <a:schemeClr val="tx1"/>
                </a:solidFill>
              </a:rPr>
              <a:t> </a:t>
            </a:r>
            <a:r>
              <a:rPr lang="es-ES" sz="1200" baseline="0" dirty="0" err="1" smtClean="0">
                <a:solidFill>
                  <a:schemeClr val="tx1"/>
                </a:solidFill>
              </a:rPr>
              <a:t>that</a:t>
            </a:r>
            <a:r>
              <a:rPr lang="es-ES" sz="1200" baseline="0" dirty="0" smtClean="0">
                <a:solidFill>
                  <a:schemeClr val="tx1"/>
                </a:solidFill>
              </a:rPr>
              <a:t> </a:t>
            </a:r>
            <a:r>
              <a:rPr lang="es-ES" sz="1200" baseline="0" dirty="0" err="1" smtClean="0">
                <a:solidFill>
                  <a:schemeClr val="tx1"/>
                </a:solidFill>
              </a:rPr>
              <a:t>could</a:t>
            </a:r>
            <a:r>
              <a:rPr lang="es-ES" sz="1200" baseline="0" dirty="0" smtClean="0">
                <a:solidFill>
                  <a:schemeClr val="tx1"/>
                </a:solidFill>
              </a:rPr>
              <a:t> </a:t>
            </a:r>
            <a:r>
              <a:rPr lang="es-ES" sz="1200" baseline="0" dirty="0" err="1" smtClean="0">
                <a:solidFill>
                  <a:schemeClr val="tx1"/>
                </a:solidFill>
              </a:rPr>
              <a:t>have</a:t>
            </a:r>
            <a:r>
              <a:rPr lang="es-ES" sz="1200" baseline="0" dirty="0" smtClean="0">
                <a:solidFill>
                  <a:schemeClr val="tx1"/>
                </a:solidFill>
              </a:rPr>
              <a:t> </a:t>
            </a:r>
            <a:r>
              <a:rPr lang="es-ES" sz="1200" baseline="0" dirty="0" err="1" smtClean="0">
                <a:solidFill>
                  <a:schemeClr val="tx1"/>
                </a:solidFill>
              </a:rPr>
              <a:t>been</a:t>
            </a:r>
            <a:r>
              <a:rPr lang="es-ES" sz="1200" baseline="0" dirty="0" smtClean="0">
                <a:solidFill>
                  <a:schemeClr val="tx1"/>
                </a:solidFill>
              </a:rPr>
              <a:t> done </a:t>
            </a:r>
            <a:r>
              <a:rPr lang="es-ES" sz="1200" baseline="0" dirty="0" err="1" smtClean="0">
                <a:solidFill>
                  <a:schemeClr val="tx1"/>
                </a:solidFill>
              </a:rPr>
              <a:t>on</a:t>
            </a:r>
            <a:r>
              <a:rPr lang="es-ES" sz="1200" baseline="0" dirty="0" smtClean="0">
                <a:solidFill>
                  <a:schemeClr val="tx1"/>
                </a:solidFill>
              </a:rPr>
              <a:t> </a:t>
            </a:r>
            <a:r>
              <a:rPr lang="es-ES" sz="1200" baseline="0" dirty="0" err="1" smtClean="0">
                <a:solidFill>
                  <a:schemeClr val="tx1"/>
                </a:solidFill>
              </a:rPr>
              <a:t>the</a:t>
            </a:r>
            <a:r>
              <a:rPr lang="es-ES" sz="1200" baseline="0" dirty="0" smtClean="0">
                <a:solidFill>
                  <a:schemeClr val="tx1"/>
                </a:solidFill>
              </a:rPr>
              <a:t> car (</a:t>
            </a:r>
            <a:r>
              <a:rPr lang="es-ES" sz="1200" baseline="0" dirty="0" err="1" smtClean="0">
                <a:solidFill>
                  <a:schemeClr val="tx1"/>
                </a:solidFill>
              </a:rPr>
              <a:t>service</a:t>
            </a:r>
            <a:r>
              <a:rPr lang="es-ES" sz="1200" baseline="0" dirty="0" smtClean="0">
                <a:solidFill>
                  <a:schemeClr val="tx1"/>
                </a:solidFill>
              </a:rPr>
              <a:t>, </a:t>
            </a:r>
            <a:r>
              <a:rPr lang="es-ES" sz="1200" baseline="0" dirty="0" err="1" smtClean="0">
                <a:solidFill>
                  <a:schemeClr val="tx1"/>
                </a:solidFill>
              </a:rPr>
              <a:t>reparation</a:t>
            </a:r>
            <a:r>
              <a:rPr lang="es-ES" sz="1200" baseline="0" dirty="0" smtClean="0">
                <a:solidFill>
                  <a:schemeClr val="tx1"/>
                </a:solidFill>
              </a:rPr>
              <a:t>, </a:t>
            </a:r>
            <a:r>
              <a:rPr lang="es-ES" sz="1200" baseline="0" dirty="0" err="1" smtClean="0">
                <a:solidFill>
                  <a:schemeClr val="tx1"/>
                </a:solidFill>
              </a:rPr>
              <a:t>check</a:t>
            </a:r>
            <a:r>
              <a:rPr lang="es-ES" sz="1200" baseline="0" dirty="0" smtClean="0">
                <a:solidFill>
                  <a:schemeClr val="tx1"/>
                </a:solidFill>
              </a:rPr>
              <a:t>…) </a:t>
            </a:r>
            <a:r>
              <a:rPr lang="es-ES" sz="1200" baseline="0" dirty="0" err="1" smtClean="0">
                <a:solidFill>
                  <a:schemeClr val="tx1"/>
                </a:solidFill>
              </a:rPr>
              <a:t>this</a:t>
            </a:r>
            <a:r>
              <a:rPr lang="es-ES" sz="1200" baseline="0" dirty="0" smtClean="0">
                <a:solidFill>
                  <a:schemeClr val="tx1"/>
                </a:solidFill>
              </a:rPr>
              <a:t> </a:t>
            </a:r>
            <a:r>
              <a:rPr lang="es-ES" sz="1200" baseline="0" dirty="0" err="1" smtClean="0">
                <a:solidFill>
                  <a:schemeClr val="tx1"/>
                </a:solidFill>
              </a:rPr>
              <a:t>DoD</a:t>
            </a:r>
            <a:r>
              <a:rPr lang="es-ES" sz="1200" baseline="0" dirty="0" smtClean="0">
                <a:solidFill>
                  <a:schemeClr val="tx1"/>
                </a:solidFill>
              </a:rPr>
              <a:t> </a:t>
            </a:r>
            <a:r>
              <a:rPr lang="es-ES" sz="1200" baseline="0" dirty="0" err="1" smtClean="0">
                <a:solidFill>
                  <a:schemeClr val="tx1"/>
                </a:solidFill>
              </a:rPr>
              <a:t>shuld</a:t>
            </a:r>
            <a:r>
              <a:rPr lang="es-ES" sz="1200" baseline="0" dirty="0" smtClean="0">
                <a:solidFill>
                  <a:schemeClr val="tx1"/>
                </a:solidFill>
              </a:rPr>
              <a:t> be </a:t>
            </a:r>
            <a:r>
              <a:rPr lang="es-ES" sz="1200" baseline="0" dirty="0" err="1" smtClean="0">
                <a:solidFill>
                  <a:schemeClr val="tx1"/>
                </a:solidFill>
              </a:rPr>
              <a:t>apply</a:t>
            </a:r>
            <a:r>
              <a:rPr lang="es-ES" sz="1200" baseline="0" dirty="0" smtClean="0">
                <a:solidFill>
                  <a:schemeClr val="tx1"/>
                </a:solidFill>
              </a:rPr>
              <a:t> in </a:t>
            </a:r>
            <a:r>
              <a:rPr lang="es-ES" sz="1200" baseline="0" dirty="0" err="1" smtClean="0">
                <a:solidFill>
                  <a:schemeClr val="tx1"/>
                </a:solidFill>
              </a:rPr>
              <a:t>the</a:t>
            </a:r>
            <a:r>
              <a:rPr lang="es-ES" sz="1200" baseline="0" dirty="0" smtClean="0">
                <a:solidFill>
                  <a:schemeClr val="tx1"/>
                </a:solidFill>
              </a:rPr>
              <a:t> </a:t>
            </a:r>
            <a:r>
              <a:rPr lang="es-ES" sz="1200" baseline="0" dirty="0" err="1" smtClean="0">
                <a:solidFill>
                  <a:schemeClr val="tx1"/>
                </a:solidFill>
              </a:rPr>
              <a:t>same</a:t>
            </a:r>
            <a:r>
              <a:rPr lang="es-ES" sz="1200" baseline="0" dirty="0" smtClean="0">
                <a:solidFill>
                  <a:schemeClr val="tx1"/>
                </a:solidFill>
              </a:rPr>
              <a:t> </a:t>
            </a:r>
            <a:r>
              <a:rPr lang="es-ES" sz="1200" baseline="0" dirty="0" err="1" smtClean="0">
                <a:solidFill>
                  <a:schemeClr val="tx1"/>
                </a:solidFill>
              </a:rPr>
              <a:t>way</a:t>
            </a:r>
            <a:r>
              <a:rPr lang="es-ES" sz="1200" baseline="0" dirty="0" smtClean="0">
                <a:solidFill>
                  <a:schemeClr val="tx1"/>
                </a:solidFill>
              </a:rPr>
              <a:t> </a:t>
            </a:r>
            <a:r>
              <a:rPr lang="es-ES" sz="1200" baseline="0" dirty="0" err="1" smtClean="0">
                <a:solidFill>
                  <a:schemeClr val="tx1"/>
                </a:solidFill>
              </a:rPr>
              <a:t>that</a:t>
            </a:r>
            <a:r>
              <a:rPr lang="es-ES" sz="1200" baseline="0" dirty="0" smtClean="0">
                <a:solidFill>
                  <a:schemeClr val="tx1"/>
                </a:solidFill>
              </a:rPr>
              <a:t> a </a:t>
            </a:r>
            <a:r>
              <a:rPr lang="es-ES" sz="1200" baseline="0" dirty="0" err="1" smtClean="0">
                <a:solidFill>
                  <a:schemeClr val="tx1"/>
                </a:solidFill>
              </a:rPr>
              <a:t>all</a:t>
            </a:r>
            <a:r>
              <a:rPr lang="es-ES" sz="1200" baseline="0" dirty="0" smtClean="0">
                <a:solidFill>
                  <a:schemeClr val="tx1"/>
                </a:solidFill>
              </a:rPr>
              <a:t> </a:t>
            </a:r>
            <a:r>
              <a:rPr lang="es-ES" sz="1200" baseline="0" dirty="0" err="1" smtClean="0">
                <a:solidFill>
                  <a:schemeClr val="tx1"/>
                </a:solidFill>
              </a:rPr>
              <a:t>user</a:t>
            </a:r>
            <a:r>
              <a:rPr lang="es-ES" sz="1200" baseline="0" dirty="0" smtClean="0">
                <a:solidFill>
                  <a:schemeClr val="tx1"/>
                </a:solidFill>
              </a:rPr>
              <a:t> </a:t>
            </a:r>
            <a:r>
              <a:rPr lang="es-ES" sz="1200" baseline="0" dirty="0" err="1" smtClean="0">
                <a:solidFill>
                  <a:schemeClr val="tx1"/>
                </a:solidFill>
              </a:rPr>
              <a:t>stories</a:t>
            </a:r>
            <a:r>
              <a:rPr lang="es-ES" sz="1200" baseline="0" dirty="0" smtClean="0">
                <a:solidFill>
                  <a:schemeClr val="tx1"/>
                </a:solidFill>
              </a:rPr>
              <a:t> </a:t>
            </a:r>
            <a:r>
              <a:rPr lang="es-ES" sz="1200" baseline="0" dirty="0" err="1" smtClean="0">
                <a:solidFill>
                  <a:schemeClr val="tx1"/>
                </a:solidFill>
              </a:rPr>
              <a:t>need</a:t>
            </a:r>
            <a:r>
              <a:rPr lang="es-ES" sz="1200" baseline="0" dirty="0" smtClean="0">
                <a:solidFill>
                  <a:schemeClr val="tx1"/>
                </a:solidFill>
              </a:rPr>
              <a:t> to </a:t>
            </a:r>
            <a:r>
              <a:rPr lang="es-ES" sz="1200" baseline="0" dirty="0" err="1" smtClean="0">
                <a:solidFill>
                  <a:schemeClr val="tx1"/>
                </a:solidFill>
              </a:rPr>
              <a:t>fulfill</a:t>
            </a:r>
            <a:r>
              <a:rPr lang="es-ES" sz="1200" baseline="0" dirty="0" smtClean="0">
                <a:solidFill>
                  <a:schemeClr val="tx1"/>
                </a:solidFill>
              </a:rPr>
              <a:t> </a:t>
            </a:r>
            <a:r>
              <a:rPr lang="es-ES" sz="1200" baseline="0" dirty="0" err="1" smtClean="0">
                <a:solidFill>
                  <a:schemeClr val="tx1"/>
                </a:solidFill>
              </a:rPr>
              <a:t>the</a:t>
            </a:r>
            <a:r>
              <a:rPr lang="es-ES" sz="1200" baseline="0" dirty="0" smtClean="0">
                <a:solidFill>
                  <a:schemeClr val="tx1"/>
                </a:solidFill>
              </a:rPr>
              <a:t> </a:t>
            </a:r>
            <a:r>
              <a:rPr lang="es-ES" sz="1200" baseline="0" dirty="0" err="1" smtClean="0">
                <a:solidFill>
                  <a:schemeClr val="tx1"/>
                </a:solidFill>
              </a:rPr>
              <a:t>DoD</a:t>
            </a:r>
            <a:r>
              <a:rPr lang="es-ES" sz="1200" baseline="0" dirty="0" smtClean="0">
                <a:solidFill>
                  <a:schemeClr val="tx1"/>
                </a:solidFill>
              </a:rPr>
              <a:t> </a:t>
            </a:r>
            <a:r>
              <a:rPr lang="es-ES" sz="1200" baseline="0" dirty="0" err="1" smtClean="0">
                <a:solidFill>
                  <a:schemeClr val="tx1"/>
                </a:solidFill>
              </a:rPr>
              <a:t>despite</a:t>
            </a:r>
            <a:r>
              <a:rPr lang="es-ES" sz="1200" baseline="0" dirty="0" smtClean="0">
                <a:solidFill>
                  <a:schemeClr val="tx1"/>
                </a:solidFill>
              </a:rPr>
              <a:t> of </a:t>
            </a:r>
            <a:r>
              <a:rPr lang="es-ES" sz="1200" baseline="0" dirty="0" err="1" smtClean="0">
                <a:solidFill>
                  <a:schemeClr val="tx1"/>
                </a:solidFill>
              </a:rPr>
              <a:t>the</a:t>
            </a:r>
            <a:r>
              <a:rPr lang="es-ES" sz="1200" baseline="0" dirty="0" smtClean="0">
                <a:solidFill>
                  <a:schemeClr val="tx1"/>
                </a:solidFill>
              </a:rPr>
              <a:t> </a:t>
            </a:r>
            <a:r>
              <a:rPr lang="es-ES" sz="1200" baseline="0" dirty="0" err="1" smtClean="0">
                <a:solidFill>
                  <a:schemeClr val="tx1"/>
                </a:solidFill>
              </a:rPr>
              <a:t>diferent</a:t>
            </a:r>
            <a:r>
              <a:rPr lang="es-ES" sz="1200" baseline="0" dirty="0" smtClean="0">
                <a:solidFill>
                  <a:schemeClr val="tx1"/>
                </a:solidFill>
              </a:rPr>
              <a:t> </a:t>
            </a:r>
            <a:r>
              <a:rPr lang="es-ES" sz="1200" baseline="0" dirty="0" err="1" smtClean="0">
                <a:solidFill>
                  <a:schemeClr val="tx1"/>
                </a:solidFill>
              </a:rPr>
              <a:t>Acceptance</a:t>
            </a:r>
            <a:r>
              <a:rPr lang="es-ES" sz="1200" baseline="0" dirty="0" smtClean="0">
                <a:solidFill>
                  <a:schemeClr val="tx1"/>
                </a:solidFill>
              </a:rPr>
              <a:t> </a:t>
            </a:r>
            <a:r>
              <a:rPr lang="es-ES" sz="1200" baseline="0" dirty="0" err="1" smtClean="0">
                <a:solidFill>
                  <a:schemeClr val="tx1"/>
                </a:solidFill>
              </a:rPr>
              <a:t>Criteria</a:t>
            </a:r>
            <a:r>
              <a:rPr lang="es-ES" sz="1200" baseline="0" dirty="0" smtClean="0">
                <a:solidFill>
                  <a:schemeClr val="tx1"/>
                </a:solidFill>
              </a:rPr>
              <a:t> of </a:t>
            </a:r>
            <a:r>
              <a:rPr lang="es-ES" sz="1200" baseline="0" dirty="0" err="1" smtClean="0">
                <a:solidFill>
                  <a:schemeClr val="tx1"/>
                </a:solidFill>
              </a:rPr>
              <a:t>each</a:t>
            </a:r>
            <a:r>
              <a:rPr lang="es-ES" sz="1200" baseline="0" dirty="0" smtClean="0">
                <a:solidFill>
                  <a:schemeClr val="tx1"/>
                </a:solidFill>
              </a:rPr>
              <a:t> of </a:t>
            </a:r>
            <a:r>
              <a:rPr lang="es-ES" sz="1200" baseline="0" dirty="0" err="1" smtClean="0">
                <a:solidFill>
                  <a:schemeClr val="tx1"/>
                </a:solidFill>
              </a:rPr>
              <a:t>them</a:t>
            </a:r>
            <a:r>
              <a:rPr lang="es-ES" sz="1200" baseline="0"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GB" sz="1200" dirty="0" smtClean="0">
              <a:solidFill>
                <a:srgbClr val="000000"/>
              </a:solidFill>
            </a:endParaRPr>
          </a:p>
        </p:txBody>
      </p:sp>
      <p:sp>
        <p:nvSpPr>
          <p:cNvPr id="4" name="3 Marcador de número de diapositiva"/>
          <p:cNvSpPr>
            <a:spLocks noGrp="1"/>
          </p:cNvSpPr>
          <p:nvPr>
            <p:ph type="sldNum" sz="quarter" idx="10"/>
          </p:nvPr>
        </p:nvSpPr>
        <p:spPr/>
        <p:txBody>
          <a:bodyPr/>
          <a:lstStyle/>
          <a:p>
            <a:fld id="{65C0EC39-E1D8-4F61-9507-83E5DC4990C1}" type="slidenum">
              <a:rPr lang="en-GB" smtClean="0"/>
              <a:t>20</a:t>
            </a:fld>
            <a:endParaRPr lang="en-GB"/>
          </a:p>
        </p:txBody>
      </p:sp>
    </p:spTree>
    <p:extLst>
      <p:ext uri="{BB962C8B-B14F-4D97-AF65-F5344CB8AC3E}">
        <p14:creationId xmlns:p14="http://schemas.microsoft.com/office/powerpoint/2010/main" val="695691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Notes </a:t>
            </a:r>
            <a:r>
              <a:rPr lang="es-ES" dirty="0" err="1" smtClean="0"/>
              <a:t>for</a:t>
            </a:r>
            <a:r>
              <a:rPr lang="es-ES" dirty="0" smtClean="0"/>
              <a:t> </a:t>
            </a:r>
            <a:r>
              <a:rPr lang="es-ES" dirty="0" err="1" smtClean="0"/>
              <a:t>facilitation</a:t>
            </a:r>
            <a:r>
              <a:rPr lang="es-E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s-ES" baseline="0" dirty="0" smtClean="0"/>
              <a:t> “</a:t>
            </a:r>
            <a:r>
              <a:rPr lang="en-GB" sz="1200" dirty="0" smtClean="0">
                <a:solidFill>
                  <a:srgbClr val="000000"/>
                </a:solidFill>
              </a:rPr>
              <a:t>product functionality</a:t>
            </a:r>
            <a:r>
              <a:rPr lang="es-ES" sz="1200" dirty="0" smtClean="0">
                <a:solidFill>
                  <a:schemeClr val="tx1"/>
                </a:solidFill>
              </a:rPr>
              <a:t>” </a:t>
            </a:r>
            <a:r>
              <a:rPr lang="es-ES" sz="1200" baseline="0" dirty="0" smtClean="0">
                <a:solidFill>
                  <a:schemeClr val="tx1"/>
                </a:solidFill>
              </a:rPr>
              <a:t> </a:t>
            </a:r>
            <a:r>
              <a:rPr lang="es-ES" sz="1200" baseline="0" dirty="0" err="1" smtClean="0">
                <a:solidFill>
                  <a:schemeClr val="tx1"/>
                </a:solidFill>
              </a:rPr>
              <a:t>means</a:t>
            </a:r>
            <a:r>
              <a:rPr lang="es-ES" sz="1200" baseline="0" dirty="0" smtClean="0">
                <a:solidFill>
                  <a:schemeClr val="tx1"/>
                </a:solidFill>
              </a:rPr>
              <a:t> </a:t>
            </a:r>
            <a:r>
              <a:rPr lang="es-ES" sz="1200" baseline="0" dirty="0" err="1" smtClean="0">
                <a:solidFill>
                  <a:schemeClr val="tx1"/>
                </a:solidFill>
              </a:rPr>
              <a:t>something</a:t>
            </a:r>
            <a:r>
              <a:rPr lang="es-ES" sz="1200" baseline="0" dirty="0" smtClean="0">
                <a:solidFill>
                  <a:schemeClr val="tx1"/>
                </a:solidFill>
              </a:rPr>
              <a:t> </a:t>
            </a:r>
            <a:r>
              <a:rPr lang="es-ES" sz="1200" baseline="0" dirty="0" err="1" smtClean="0">
                <a:solidFill>
                  <a:schemeClr val="tx1"/>
                </a:solidFill>
              </a:rPr>
              <a:t>that</a:t>
            </a:r>
            <a:r>
              <a:rPr lang="es-ES" sz="1200" baseline="0" dirty="0" smtClean="0">
                <a:solidFill>
                  <a:schemeClr val="tx1"/>
                </a:solidFill>
              </a:rPr>
              <a:t> has </a:t>
            </a:r>
            <a:r>
              <a:rPr lang="es-ES" sz="1200" baseline="0" dirty="0" err="1" smtClean="0">
                <a:solidFill>
                  <a:schemeClr val="tx1"/>
                </a:solidFill>
              </a:rPr>
              <a:t>been</a:t>
            </a:r>
            <a:r>
              <a:rPr lang="es-ES" sz="1200" baseline="0" dirty="0" smtClean="0">
                <a:solidFill>
                  <a:schemeClr val="tx1"/>
                </a:solidFill>
              </a:rPr>
              <a:t> </a:t>
            </a:r>
            <a:r>
              <a:rPr lang="es-ES" sz="1200" baseline="0" dirty="0" err="1" smtClean="0">
                <a:solidFill>
                  <a:schemeClr val="tx1"/>
                </a:solidFill>
              </a:rPr>
              <a:t>designed</a:t>
            </a:r>
            <a:r>
              <a:rPr lang="es-ES" sz="1200" baseline="0" dirty="0" smtClean="0">
                <a:solidFill>
                  <a:schemeClr val="tx1"/>
                </a:solidFill>
              </a:rPr>
              <a:t>, </a:t>
            </a:r>
            <a:r>
              <a:rPr lang="es-ES" sz="1200" baseline="0" dirty="0" err="1" smtClean="0">
                <a:solidFill>
                  <a:schemeClr val="tx1"/>
                </a:solidFill>
              </a:rPr>
              <a:t>built</a:t>
            </a:r>
            <a:r>
              <a:rPr lang="es-ES" sz="1200" baseline="0" dirty="0" smtClean="0">
                <a:solidFill>
                  <a:schemeClr val="tx1"/>
                </a:solidFill>
              </a:rPr>
              <a:t>, </a:t>
            </a:r>
            <a:r>
              <a:rPr lang="es-ES" sz="1200" baseline="0" dirty="0" err="1" smtClean="0">
                <a:solidFill>
                  <a:schemeClr val="tx1"/>
                </a:solidFill>
              </a:rPr>
              <a:t>integrated</a:t>
            </a:r>
            <a:r>
              <a:rPr lang="es-ES" sz="1200" baseline="0" dirty="0" smtClean="0">
                <a:solidFill>
                  <a:schemeClr val="tx1"/>
                </a:solidFill>
              </a:rPr>
              <a:t>, </a:t>
            </a:r>
            <a:r>
              <a:rPr lang="es-ES" sz="1200" baseline="0" dirty="0" err="1" smtClean="0">
                <a:solidFill>
                  <a:schemeClr val="tx1"/>
                </a:solidFill>
              </a:rPr>
              <a:t>tested</a:t>
            </a:r>
            <a:r>
              <a:rPr lang="es-ES" sz="1200" baseline="0" dirty="0" smtClean="0">
                <a:solidFill>
                  <a:schemeClr val="tx1"/>
                </a:solidFill>
              </a:rPr>
              <a:t> and </a:t>
            </a:r>
            <a:r>
              <a:rPr lang="es-ES" sz="1200" baseline="0" dirty="0" err="1" smtClean="0">
                <a:solidFill>
                  <a:schemeClr val="tx1"/>
                </a:solidFill>
              </a:rPr>
              <a:t>documented</a:t>
            </a:r>
            <a:r>
              <a:rPr lang="es-ES" sz="1200" baseline="0" dirty="0" smtClean="0">
                <a:solidFill>
                  <a:schemeClr val="tx1"/>
                </a:solidFill>
              </a:rPr>
              <a: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aseline="0" dirty="0" err="1" smtClean="0">
                <a:solidFill>
                  <a:schemeClr val="tx1"/>
                </a:solidFill>
              </a:rPr>
              <a:t>Example</a:t>
            </a: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aseline="0" dirty="0" err="1" smtClean="0">
                <a:solidFill>
                  <a:schemeClr val="tx1"/>
                </a:solidFill>
              </a:rPr>
              <a:t>DoD</a:t>
            </a:r>
            <a:r>
              <a:rPr lang="es-ES" sz="1200" baseline="0" dirty="0" smtClean="0">
                <a:solidFill>
                  <a:schemeClr val="tx1"/>
                </a:solidFill>
              </a:rPr>
              <a:t> </a:t>
            </a:r>
            <a:r>
              <a:rPr lang="es-ES" sz="1200" baseline="0" dirty="0" err="1" smtClean="0">
                <a:solidFill>
                  <a:schemeClr val="tx1"/>
                </a:solidFill>
              </a:rPr>
              <a:t>for</a:t>
            </a:r>
            <a:r>
              <a:rPr lang="es-ES" sz="1200" baseline="0" dirty="0" smtClean="0">
                <a:solidFill>
                  <a:schemeClr val="tx1"/>
                </a:solidFill>
              </a:rPr>
              <a:t> a car workshop:</a:t>
            </a: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aseline="0" dirty="0" smtClean="0">
                <a:solidFill>
                  <a:schemeClr val="tx1"/>
                </a:solidFill>
              </a:rPr>
              <a:t>Car has </a:t>
            </a:r>
            <a:r>
              <a:rPr lang="es-ES" sz="1200" baseline="0" dirty="0" err="1" smtClean="0">
                <a:solidFill>
                  <a:schemeClr val="tx1"/>
                </a:solidFill>
              </a:rPr>
              <a:t>been</a:t>
            </a:r>
            <a:r>
              <a:rPr lang="es-ES" sz="1200" baseline="0" dirty="0" smtClean="0">
                <a:solidFill>
                  <a:schemeClr val="tx1"/>
                </a:solidFill>
              </a:rPr>
              <a:t> </a:t>
            </a:r>
            <a:r>
              <a:rPr lang="es-ES" sz="1200" baseline="0" dirty="0" err="1" smtClean="0">
                <a:solidFill>
                  <a:schemeClr val="tx1"/>
                </a:solidFill>
              </a:rPr>
              <a:t>testted</a:t>
            </a:r>
            <a:r>
              <a:rPr lang="es-ES" sz="1200" baseline="0" dirty="0" smtClean="0">
                <a:solidFill>
                  <a:schemeClr val="tx1"/>
                </a:solidFill>
              </a:rPr>
              <a:t> in </a:t>
            </a:r>
            <a:r>
              <a:rPr lang="es-ES" sz="1200" baseline="0" dirty="0" err="1" smtClean="0">
                <a:solidFill>
                  <a:schemeClr val="tx1"/>
                </a:solidFill>
              </a:rPr>
              <a:t>the</a:t>
            </a:r>
            <a:r>
              <a:rPr lang="es-ES" sz="1200" baseline="0" dirty="0" smtClean="0">
                <a:solidFill>
                  <a:schemeClr val="tx1"/>
                </a:solidFill>
              </a:rPr>
              <a:t> </a:t>
            </a:r>
            <a:r>
              <a:rPr lang="es-ES" sz="1200" baseline="0" dirty="0" err="1" smtClean="0">
                <a:solidFill>
                  <a:schemeClr val="tx1"/>
                </a:solidFill>
              </a:rPr>
              <a:t>road</a:t>
            </a: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aseline="0" dirty="0" smtClean="0">
                <a:solidFill>
                  <a:schemeClr val="tx1"/>
                </a:solidFill>
              </a:rPr>
              <a:t>Car ha </a:t>
            </a:r>
            <a:r>
              <a:rPr lang="es-ES" sz="1200" baseline="0" dirty="0" err="1" smtClean="0">
                <a:solidFill>
                  <a:schemeClr val="tx1"/>
                </a:solidFill>
              </a:rPr>
              <a:t>been</a:t>
            </a:r>
            <a:r>
              <a:rPr lang="es-ES" sz="1200" baseline="0" dirty="0" smtClean="0">
                <a:solidFill>
                  <a:schemeClr val="tx1"/>
                </a:solidFill>
              </a:rPr>
              <a:t> </a:t>
            </a:r>
            <a:r>
              <a:rPr lang="es-ES" sz="1200" baseline="0" dirty="0" err="1" smtClean="0">
                <a:solidFill>
                  <a:schemeClr val="tx1"/>
                </a:solidFill>
              </a:rPr>
              <a:t>cleaned</a:t>
            </a: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aseline="0" dirty="0" smtClean="0">
                <a:solidFill>
                  <a:schemeClr val="tx1"/>
                </a:solidFill>
              </a:rPr>
              <a:t>Car has </a:t>
            </a:r>
            <a:r>
              <a:rPr lang="es-ES" sz="1200" baseline="0" dirty="0" err="1" smtClean="0">
                <a:solidFill>
                  <a:schemeClr val="tx1"/>
                </a:solidFill>
              </a:rPr>
              <a:t>nothing</a:t>
            </a:r>
            <a:r>
              <a:rPr lang="es-ES" sz="1200" baseline="0" dirty="0" smtClean="0">
                <a:solidFill>
                  <a:schemeClr val="tx1"/>
                </a:solidFill>
              </a:rPr>
              <a:t> </a:t>
            </a:r>
            <a:r>
              <a:rPr lang="es-ES" sz="1200" baseline="0" dirty="0" err="1" smtClean="0">
                <a:solidFill>
                  <a:schemeClr val="tx1"/>
                </a:solidFill>
              </a:rPr>
              <a:t>belonging</a:t>
            </a:r>
            <a:r>
              <a:rPr lang="es-ES" sz="1200" baseline="0" dirty="0" smtClean="0">
                <a:solidFill>
                  <a:schemeClr val="tx1"/>
                </a:solidFill>
              </a:rPr>
              <a:t> to </a:t>
            </a:r>
            <a:r>
              <a:rPr lang="es-ES" sz="1200" baseline="0" dirty="0" err="1" smtClean="0">
                <a:solidFill>
                  <a:schemeClr val="tx1"/>
                </a:solidFill>
              </a:rPr>
              <a:t>the</a:t>
            </a:r>
            <a:r>
              <a:rPr lang="es-ES" sz="1200" baseline="0" dirty="0" smtClean="0">
                <a:solidFill>
                  <a:schemeClr val="tx1"/>
                </a:solidFill>
              </a:rPr>
              <a:t> workshop </a:t>
            </a:r>
            <a:r>
              <a:rPr lang="es-ES" sz="1200" baseline="0" dirty="0" err="1" smtClean="0">
                <a:solidFill>
                  <a:schemeClr val="tx1"/>
                </a:solidFill>
              </a:rPr>
              <a:t>inside</a:t>
            </a: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aseline="0" dirty="0" err="1" smtClean="0">
                <a:solidFill>
                  <a:schemeClr val="tx1"/>
                </a:solidFill>
              </a:rPr>
              <a:t>Customer</a:t>
            </a:r>
            <a:r>
              <a:rPr lang="es-ES" sz="1200" baseline="0" dirty="0" smtClean="0">
                <a:solidFill>
                  <a:schemeClr val="tx1"/>
                </a:solidFill>
              </a:rPr>
              <a:t> has </a:t>
            </a:r>
            <a:r>
              <a:rPr lang="es-ES" sz="1200" baseline="0" dirty="0" err="1" smtClean="0">
                <a:solidFill>
                  <a:schemeClr val="tx1"/>
                </a:solidFill>
              </a:rPr>
              <a:t>been</a:t>
            </a:r>
            <a:r>
              <a:rPr lang="es-ES" sz="1200" baseline="0" dirty="0" smtClean="0">
                <a:solidFill>
                  <a:schemeClr val="tx1"/>
                </a:solidFill>
              </a:rPr>
              <a:t> </a:t>
            </a:r>
            <a:r>
              <a:rPr lang="es-ES" sz="1200" baseline="0" dirty="0" err="1" smtClean="0">
                <a:solidFill>
                  <a:schemeClr val="tx1"/>
                </a:solidFill>
              </a:rPr>
              <a:t>contacted</a:t>
            </a: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s-ES" sz="1200"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aseline="0" dirty="0" err="1" smtClean="0">
                <a:solidFill>
                  <a:schemeClr val="tx1"/>
                </a:solidFill>
              </a:rPr>
              <a:t>Despite</a:t>
            </a:r>
            <a:r>
              <a:rPr lang="es-ES" sz="1200" baseline="0" dirty="0" smtClean="0">
                <a:solidFill>
                  <a:schemeClr val="tx1"/>
                </a:solidFill>
              </a:rPr>
              <a:t> of </a:t>
            </a:r>
            <a:r>
              <a:rPr lang="es-ES" sz="1200" baseline="0" dirty="0" err="1" smtClean="0">
                <a:solidFill>
                  <a:schemeClr val="tx1"/>
                </a:solidFill>
              </a:rPr>
              <a:t>any</a:t>
            </a:r>
            <a:r>
              <a:rPr lang="es-ES" sz="1200" baseline="0" dirty="0" smtClean="0">
                <a:solidFill>
                  <a:schemeClr val="tx1"/>
                </a:solidFill>
              </a:rPr>
              <a:t> </a:t>
            </a:r>
            <a:r>
              <a:rPr lang="es-ES" sz="1200" baseline="0" dirty="0" err="1" smtClean="0">
                <a:solidFill>
                  <a:schemeClr val="tx1"/>
                </a:solidFill>
              </a:rPr>
              <a:t>work</a:t>
            </a:r>
            <a:r>
              <a:rPr lang="es-ES" sz="1200" baseline="0" dirty="0" smtClean="0">
                <a:solidFill>
                  <a:schemeClr val="tx1"/>
                </a:solidFill>
              </a:rPr>
              <a:t> </a:t>
            </a:r>
            <a:r>
              <a:rPr lang="es-ES" sz="1200" baseline="0" dirty="0" err="1" smtClean="0">
                <a:solidFill>
                  <a:schemeClr val="tx1"/>
                </a:solidFill>
              </a:rPr>
              <a:t>that</a:t>
            </a:r>
            <a:r>
              <a:rPr lang="es-ES" sz="1200" baseline="0" dirty="0" smtClean="0">
                <a:solidFill>
                  <a:schemeClr val="tx1"/>
                </a:solidFill>
              </a:rPr>
              <a:t> </a:t>
            </a:r>
            <a:r>
              <a:rPr lang="es-ES" sz="1200" baseline="0" dirty="0" err="1" smtClean="0">
                <a:solidFill>
                  <a:schemeClr val="tx1"/>
                </a:solidFill>
              </a:rPr>
              <a:t>could</a:t>
            </a:r>
            <a:r>
              <a:rPr lang="es-ES" sz="1200" baseline="0" dirty="0" smtClean="0">
                <a:solidFill>
                  <a:schemeClr val="tx1"/>
                </a:solidFill>
              </a:rPr>
              <a:t> </a:t>
            </a:r>
            <a:r>
              <a:rPr lang="es-ES" sz="1200" baseline="0" dirty="0" err="1" smtClean="0">
                <a:solidFill>
                  <a:schemeClr val="tx1"/>
                </a:solidFill>
              </a:rPr>
              <a:t>have</a:t>
            </a:r>
            <a:r>
              <a:rPr lang="es-ES" sz="1200" baseline="0" dirty="0" smtClean="0">
                <a:solidFill>
                  <a:schemeClr val="tx1"/>
                </a:solidFill>
              </a:rPr>
              <a:t> </a:t>
            </a:r>
            <a:r>
              <a:rPr lang="es-ES" sz="1200" baseline="0" dirty="0" err="1" smtClean="0">
                <a:solidFill>
                  <a:schemeClr val="tx1"/>
                </a:solidFill>
              </a:rPr>
              <a:t>been</a:t>
            </a:r>
            <a:r>
              <a:rPr lang="es-ES" sz="1200" baseline="0" dirty="0" smtClean="0">
                <a:solidFill>
                  <a:schemeClr val="tx1"/>
                </a:solidFill>
              </a:rPr>
              <a:t> done </a:t>
            </a:r>
            <a:r>
              <a:rPr lang="es-ES" sz="1200" baseline="0" dirty="0" err="1" smtClean="0">
                <a:solidFill>
                  <a:schemeClr val="tx1"/>
                </a:solidFill>
              </a:rPr>
              <a:t>on</a:t>
            </a:r>
            <a:r>
              <a:rPr lang="es-ES" sz="1200" baseline="0" dirty="0" smtClean="0">
                <a:solidFill>
                  <a:schemeClr val="tx1"/>
                </a:solidFill>
              </a:rPr>
              <a:t> </a:t>
            </a:r>
            <a:r>
              <a:rPr lang="es-ES" sz="1200" baseline="0" dirty="0" err="1" smtClean="0">
                <a:solidFill>
                  <a:schemeClr val="tx1"/>
                </a:solidFill>
              </a:rPr>
              <a:t>the</a:t>
            </a:r>
            <a:r>
              <a:rPr lang="es-ES" sz="1200" baseline="0" dirty="0" smtClean="0">
                <a:solidFill>
                  <a:schemeClr val="tx1"/>
                </a:solidFill>
              </a:rPr>
              <a:t> car (</a:t>
            </a:r>
            <a:r>
              <a:rPr lang="es-ES" sz="1200" baseline="0" dirty="0" err="1" smtClean="0">
                <a:solidFill>
                  <a:schemeClr val="tx1"/>
                </a:solidFill>
              </a:rPr>
              <a:t>service</a:t>
            </a:r>
            <a:r>
              <a:rPr lang="es-ES" sz="1200" baseline="0" dirty="0" smtClean="0">
                <a:solidFill>
                  <a:schemeClr val="tx1"/>
                </a:solidFill>
              </a:rPr>
              <a:t>, </a:t>
            </a:r>
            <a:r>
              <a:rPr lang="es-ES" sz="1200" baseline="0" dirty="0" err="1" smtClean="0">
                <a:solidFill>
                  <a:schemeClr val="tx1"/>
                </a:solidFill>
              </a:rPr>
              <a:t>reparation</a:t>
            </a:r>
            <a:r>
              <a:rPr lang="es-ES" sz="1200" baseline="0" dirty="0" smtClean="0">
                <a:solidFill>
                  <a:schemeClr val="tx1"/>
                </a:solidFill>
              </a:rPr>
              <a:t>, </a:t>
            </a:r>
            <a:r>
              <a:rPr lang="es-ES" sz="1200" baseline="0" dirty="0" err="1" smtClean="0">
                <a:solidFill>
                  <a:schemeClr val="tx1"/>
                </a:solidFill>
              </a:rPr>
              <a:t>check</a:t>
            </a:r>
            <a:r>
              <a:rPr lang="es-ES" sz="1200" baseline="0" dirty="0" smtClean="0">
                <a:solidFill>
                  <a:schemeClr val="tx1"/>
                </a:solidFill>
              </a:rPr>
              <a:t>…) </a:t>
            </a:r>
            <a:r>
              <a:rPr lang="es-ES" sz="1200" baseline="0" dirty="0" err="1" smtClean="0">
                <a:solidFill>
                  <a:schemeClr val="tx1"/>
                </a:solidFill>
              </a:rPr>
              <a:t>this</a:t>
            </a:r>
            <a:r>
              <a:rPr lang="es-ES" sz="1200" baseline="0" dirty="0" smtClean="0">
                <a:solidFill>
                  <a:schemeClr val="tx1"/>
                </a:solidFill>
              </a:rPr>
              <a:t> </a:t>
            </a:r>
            <a:r>
              <a:rPr lang="es-ES" sz="1200" baseline="0" dirty="0" err="1" smtClean="0">
                <a:solidFill>
                  <a:schemeClr val="tx1"/>
                </a:solidFill>
              </a:rPr>
              <a:t>DoD</a:t>
            </a:r>
            <a:r>
              <a:rPr lang="es-ES" sz="1200" baseline="0" dirty="0" smtClean="0">
                <a:solidFill>
                  <a:schemeClr val="tx1"/>
                </a:solidFill>
              </a:rPr>
              <a:t> </a:t>
            </a:r>
            <a:r>
              <a:rPr lang="es-ES" sz="1200" baseline="0" dirty="0" err="1" smtClean="0">
                <a:solidFill>
                  <a:schemeClr val="tx1"/>
                </a:solidFill>
              </a:rPr>
              <a:t>shuld</a:t>
            </a:r>
            <a:r>
              <a:rPr lang="es-ES" sz="1200" baseline="0" dirty="0" smtClean="0">
                <a:solidFill>
                  <a:schemeClr val="tx1"/>
                </a:solidFill>
              </a:rPr>
              <a:t> be </a:t>
            </a:r>
            <a:r>
              <a:rPr lang="es-ES" sz="1200" baseline="0" dirty="0" err="1" smtClean="0">
                <a:solidFill>
                  <a:schemeClr val="tx1"/>
                </a:solidFill>
              </a:rPr>
              <a:t>apply</a:t>
            </a:r>
            <a:r>
              <a:rPr lang="es-ES" sz="1200" baseline="0" dirty="0" smtClean="0">
                <a:solidFill>
                  <a:schemeClr val="tx1"/>
                </a:solidFill>
              </a:rPr>
              <a:t> in </a:t>
            </a:r>
            <a:r>
              <a:rPr lang="es-ES" sz="1200" baseline="0" dirty="0" err="1" smtClean="0">
                <a:solidFill>
                  <a:schemeClr val="tx1"/>
                </a:solidFill>
              </a:rPr>
              <a:t>the</a:t>
            </a:r>
            <a:r>
              <a:rPr lang="es-ES" sz="1200" baseline="0" dirty="0" smtClean="0">
                <a:solidFill>
                  <a:schemeClr val="tx1"/>
                </a:solidFill>
              </a:rPr>
              <a:t> </a:t>
            </a:r>
            <a:r>
              <a:rPr lang="es-ES" sz="1200" baseline="0" dirty="0" err="1" smtClean="0">
                <a:solidFill>
                  <a:schemeClr val="tx1"/>
                </a:solidFill>
              </a:rPr>
              <a:t>same</a:t>
            </a:r>
            <a:r>
              <a:rPr lang="es-ES" sz="1200" baseline="0" dirty="0" smtClean="0">
                <a:solidFill>
                  <a:schemeClr val="tx1"/>
                </a:solidFill>
              </a:rPr>
              <a:t> </a:t>
            </a:r>
            <a:r>
              <a:rPr lang="es-ES" sz="1200" baseline="0" dirty="0" err="1" smtClean="0">
                <a:solidFill>
                  <a:schemeClr val="tx1"/>
                </a:solidFill>
              </a:rPr>
              <a:t>way</a:t>
            </a:r>
            <a:r>
              <a:rPr lang="es-ES" sz="1200" baseline="0" dirty="0" smtClean="0">
                <a:solidFill>
                  <a:schemeClr val="tx1"/>
                </a:solidFill>
              </a:rPr>
              <a:t> </a:t>
            </a:r>
            <a:r>
              <a:rPr lang="es-ES" sz="1200" baseline="0" dirty="0" err="1" smtClean="0">
                <a:solidFill>
                  <a:schemeClr val="tx1"/>
                </a:solidFill>
              </a:rPr>
              <a:t>that</a:t>
            </a:r>
            <a:r>
              <a:rPr lang="es-ES" sz="1200" baseline="0" dirty="0" smtClean="0">
                <a:solidFill>
                  <a:schemeClr val="tx1"/>
                </a:solidFill>
              </a:rPr>
              <a:t> a </a:t>
            </a:r>
            <a:r>
              <a:rPr lang="es-ES" sz="1200" baseline="0" dirty="0" err="1" smtClean="0">
                <a:solidFill>
                  <a:schemeClr val="tx1"/>
                </a:solidFill>
              </a:rPr>
              <a:t>all</a:t>
            </a:r>
            <a:r>
              <a:rPr lang="es-ES" sz="1200" baseline="0" dirty="0" smtClean="0">
                <a:solidFill>
                  <a:schemeClr val="tx1"/>
                </a:solidFill>
              </a:rPr>
              <a:t> </a:t>
            </a:r>
            <a:r>
              <a:rPr lang="es-ES" sz="1200" baseline="0" dirty="0" err="1" smtClean="0">
                <a:solidFill>
                  <a:schemeClr val="tx1"/>
                </a:solidFill>
              </a:rPr>
              <a:t>user</a:t>
            </a:r>
            <a:r>
              <a:rPr lang="es-ES" sz="1200" baseline="0" dirty="0" smtClean="0">
                <a:solidFill>
                  <a:schemeClr val="tx1"/>
                </a:solidFill>
              </a:rPr>
              <a:t> </a:t>
            </a:r>
            <a:r>
              <a:rPr lang="es-ES" sz="1200" baseline="0" dirty="0" err="1" smtClean="0">
                <a:solidFill>
                  <a:schemeClr val="tx1"/>
                </a:solidFill>
              </a:rPr>
              <a:t>stories</a:t>
            </a:r>
            <a:r>
              <a:rPr lang="es-ES" sz="1200" baseline="0" dirty="0" smtClean="0">
                <a:solidFill>
                  <a:schemeClr val="tx1"/>
                </a:solidFill>
              </a:rPr>
              <a:t> </a:t>
            </a:r>
            <a:r>
              <a:rPr lang="es-ES" sz="1200" baseline="0" dirty="0" err="1" smtClean="0">
                <a:solidFill>
                  <a:schemeClr val="tx1"/>
                </a:solidFill>
              </a:rPr>
              <a:t>need</a:t>
            </a:r>
            <a:r>
              <a:rPr lang="es-ES" sz="1200" baseline="0" dirty="0" smtClean="0">
                <a:solidFill>
                  <a:schemeClr val="tx1"/>
                </a:solidFill>
              </a:rPr>
              <a:t> to </a:t>
            </a:r>
            <a:r>
              <a:rPr lang="es-ES" sz="1200" baseline="0" dirty="0" err="1" smtClean="0">
                <a:solidFill>
                  <a:schemeClr val="tx1"/>
                </a:solidFill>
              </a:rPr>
              <a:t>fulfill</a:t>
            </a:r>
            <a:r>
              <a:rPr lang="es-ES" sz="1200" baseline="0" dirty="0" smtClean="0">
                <a:solidFill>
                  <a:schemeClr val="tx1"/>
                </a:solidFill>
              </a:rPr>
              <a:t> </a:t>
            </a:r>
            <a:r>
              <a:rPr lang="es-ES" sz="1200" baseline="0" dirty="0" err="1" smtClean="0">
                <a:solidFill>
                  <a:schemeClr val="tx1"/>
                </a:solidFill>
              </a:rPr>
              <a:t>the</a:t>
            </a:r>
            <a:r>
              <a:rPr lang="es-ES" sz="1200" baseline="0" dirty="0" smtClean="0">
                <a:solidFill>
                  <a:schemeClr val="tx1"/>
                </a:solidFill>
              </a:rPr>
              <a:t> </a:t>
            </a:r>
            <a:r>
              <a:rPr lang="es-ES" sz="1200" baseline="0" dirty="0" err="1" smtClean="0">
                <a:solidFill>
                  <a:schemeClr val="tx1"/>
                </a:solidFill>
              </a:rPr>
              <a:t>DoD</a:t>
            </a:r>
            <a:r>
              <a:rPr lang="es-ES" sz="1200" baseline="0" dirty="0" smtClean="0">
                <a:solidFill>
                  <a:schemeClr val="tx1"/>
                </a:solidFill>
              </a:rPr>
              <a:t> </a:t>
            </a:r>
            <a:r>
              <a:rPr lang="es-ES" sz="1200" baseline="0" dirty="0" err="1" smtClean="0">
                <a:solidFill>
                  <a:schemeClr val="tx1"/>
                </a:solidFill>
              </a:rPr>
              <a:t>despite</a:t>
            </a:r>
            <a:r>
              <a:rPr lang="es-ES" sz="1200" baseline="0" dirty="0" smtClean="0">
                <a:solidFill>
                  <a:schemeClr val="tx1"/>
                </a:solidFill>
              </a:rPr>
              <a:t> of </a:t>
            </a:r>
            <a:r>
              <a:rPr lang="es-ES" sz="1200" baseline="0" dirty="0" err="1" smtClean="0">
                <a:solidFill>
                  <a:schemeClr val="tx1"/>
                </a:solidFill>
              </a:rPr>
              <a:t>the</a:t>
            </a:r>
            <a:r>
              <a:rPr lang="es-ES" sz="1200" baseline="0" dirty="0" smtClean="0">
                <a:solidFill>
                  <a:schemeClr val="tx1"/>
                </a:solidFill>
              </a:rPr>
              <a:t> </a:t>
            </a:r>
            <a:r>
              <a:rPr lang="es-ES" sz="1200" baseline="0" dirty="0" err="1" smtClean="0">
                <a:solidFill>
                  <a:schemeClr val="tx1"/>
                </a:solidFill>
              </a:rPr>
              <a:t>diferent</a:t>
            </a:r>
            <a:r>
              <a:rPr lang="es-ES" sz="1200" baseline="0" dirty="0" smtClean="0">
                <a:solidFill>
                  <a:schemeClr val="tx1"/>
                </a:solidFill>
              </a:rPr>
              <a:t> </a:t>
            </a:r>
            <a:r>
              <a:rPr lang="es-ES" sz="1200" baseline="0" dirty="0" err="1" smtClean="0">
                <a:solidFill>
                  <a:schemeClr val="tx1"/>
                </a:solidFill>
              </a:rPr>
              <a:t>Acceptance</a:t>
            </a:r>
            <a:r>
              <a:rPr lang="es-ES" sz="1200" baseline="0" dirty="0" smtClean="0">
                <a:solidFill>
                  <a:schemeClr val="tx1"/>
                </a:solidFill>
              </a:rPr>
              <a:t> </a:t>
            </a:r>
            <a:r>
              <a:rPr lang="es-ES" sz="1200" baseline="0" dirty="0" err="1" smtClean="0">
                <a:solidFill>
                  <a:schemeClr val="tx1"/>
                </a:solidFill>
              </a:rPr>
              <a:t>Criteria</a:t>
            </a:r>
            <a:r>
              <a:rPr lang="es-ES" sz="1200" baseline="0" dirty="0" smtClean="0">
                <a:solidFill>
                  <a:schemeClr val="tx1"/>
                </a:solidFill>
              </a:rPr>
              <a:t> of </a:t>
            </a:r>
            <a:r>
              <a:rPr lang="es-ES" sz="1200" baseline="0" dirty="0" err="1" smtClean="0">
                <a:solidFill>
                  <a:schemeClr val="tx1"/>
                </a:solidFill>
              </a:rPr>
              <a:t>each</a:t>
            </a:r>
            <a:r>
              <a:rPr lang="es-ES" sz="1200" baseline="0" dirty="0" smtClean="0">
                <a:solidFill>
                  <a:schemeClr val="tx1"/>
                </a:solidFill>
              </a:rPr>
              <a:t> of </a:t>
            </a:r>
            <a:r>
              <a:rPr lang="es-ES" sz="1200" baseline="0" dirty="0" err="1" smtClean="0">
                <a:solidFill>
                  <a:schemeClr val="tx1"/>
                </a:solidFill>
              </a:rPr>
              <a:t>them</a:t>
            </a:r>
            <a:r>
              <a:rPr lang="es-ES" sz="1200" baseline="0"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 sz="1200" baseline="0" dirty="0" smtClean="0">
              <a:solidFill>
                <a:schemeClr val="tx1"/>
              </a:solidFill>
            </a:endParaRPr>
          </a:p>
          <a:p>
            <a:pPr rtl="0"/>
            <a:r>
              <a:rPr lang="en-US" sz="1200" i="0" kern="1200" dirty="0" smtClean="0">
                <a:solidFill>
                  <a:schemeClr val="tx1"/>
                </a:solidFill>
                <a:effectLst/>
                <a:latin typeface="+mn-lt"/>
                <a:ea typeface="+mn-ea"/>
                <a:cs typeface="+mn-cs"/>
              </a:rPr>
              <a:t>Examples of Definition of Done and the Acceptance Criteria</a:t>
            </a:r>
          </a:p>
          <a:p>
            <a:pPr rtl="0"/>
            <a:endParaRPr lang="en-US" sz="1200"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Definition of Done</a:t>
            </a:r>
            <a:endParaRPr lang="en-US" sz="1200" i="0" kern="1200" dirty="0" smtClean="0">
              <a:solidFill>
                <a:schemeClr val="tx1"/>
              </a:solidFill>
              <a:effectLst/>
              <a:latin typeface="+mn-lt"/>
              <a:ea typeface="+mn-ea"/>
              <a:cs typeface="+mn-cs"/>
            </a:endParaRPr>
          </a:p>
          <a:p>
            <a:pPr rtl="0"/>
            <a:r>
              <a:rPr lang="en-US" sz="1200" i="0" kern="1200" dirty="0" smtClean="0">
                <a:solidFill>
                  <a:schemeClr val="tx1"/>
                </a:solidFill>
                <a:effectLst/>
                <a:latin typeface="+mn-lt"/>
                <a:ea typeface="+mn-ea"/>
                <a:cs typeface="+mn-cs"/>
              </a:rPr>
              <a:t>Code Builds without error warning </a:t>
            </a:r>
          </a:p>
          <a:p>
            <a:pPr rtl="0"/>
            <a:r>
              <a:rPr lang="en-US" sz="1200" i="0" kern="1200" dirty="0" smtClean="0">
                <a:solidFill>
                  <a:schemeClr val="tx1"/>
                </a:solidFill>
                <a:effectLst/>
                <a:latin typeface="+mn-lt"/>
                <a:ea typeface="+mn-ea"/>
                <a:cs typeface="+mn-cs"/>
              </a:rPr>
              <a:t>Code is Unit Tested</a:t>
            </a:r>
          </a:p>
          <a:p>
            <a:pPr rtl="0"/>
            <a:r>
              <a:rPr lang="en-US" sz="1200" i="0" kern="1200" dirty="0" smtClean="0">
                <a:solidFill>
                  <a:schemeClr val="tx1"/>
                </a:solidFill>
                <a:effectLst/>
                <a:latin typeface="+mn-lt"/>
                <a:ea typeface="+mn-ea"/>
                <a:cs typeface="+mn-cs"/>
              </a:rPr>
              <a:t>Code is Deployed to system test environment and passed system tests</a:t>
            </a:r>
          </a:p>
          <a:p>
            <a:pPr rtl="0"/>
            <a:r>
              <a:rPr lang="en-US" sz="1200" i="0" kern="1200" dirty="0" smtClean="0">
                <a:solidFill>
                  <a:schemeClr val="tx1"/>
                </a:solidFill>
                <a:effectLst/>
                <a:latin typeface="+mn-lt"/>
                <a:ea typeface="+mn-ea"/>
                <a:cs typeface="+mn-cs"/>
              </a:rPr>
              <a:t>Build pushed to demo server </a:t>
            </a:r>
          </a:p>
          <a:p>
            <a:pPr rtl="0"/>
            <a:r>
              <a:rPr lang="en-US" sz="1200" i="0" kern="1200" dirty="0" smtClean="0">
                <a:solidFill>
                  <a:schemeClr val="tx1"/>
                </a:solidFill>
                <a:effectLst/>
                <a:latin typeface="+mn-lt"/>
                <a:ea typeface="+mn-ea"/>
                <a:cs typeface="+mn-cs"/>
              </a:rPr>
              <a:t>Remaining hours of the User Story are marked zero</a:t>
            </a:r>
          </a:p>
          <a:p>
            <a:pPr rtl="0"/>
            <a:endParaRPr lang="en-US" sz="1200"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Acceptance Criteria</a:t>
            </a:r>
            <a:endParaRPr lang="en-US" sz="1200" i="0" kern="1200" dirty="0" smtClean="0">
              <a:solidFill>
                <a:schemeClr val="tx1"/>
              </a:solidFill>
              <a:effectLst/>
              <a:latin typeface="+mn-lt"/>
              <a:ea typeface="+mn-ea"/>
              <a:cs typeface="+mn-cs"/>
            </a:endParaRPr>
          </a:p>
          <a:p>
            <a:pPr rtl="0"/>
            <a:r>
              <a:rPr lang="en-US" sz="1200" i="0" kern="1200" dirty="0" smtClean="0">
                <a:solidFill>
                  <a:schemeClr val="tx1"/>
                </a:solidFill>
                <a:effectLst/>
                <a:latin typeface="+mn-lt"/>
                <a:ea typeface="+mn-ea"/>
                <a:cs typeface="+mn-cs"/>
              </a:rPr>
              <a:t> A user cannot submit a form without completing all the mandatory fields</a:t>
            </a:r>
          </a:p>
          <a:p>
            <a:pPr rtl="0"/>
            <a:r>
              <a:rPr lang="en-US" sz="1200" i="0" kern="1200" dirty="0" smtClean="0">
                <a:solidFill>
                  <a:schemeClr val="tx1"/>
                </a:solidFill>
                <a:effectLst/>
                <a:latin typeface="+mn-lt"/>
                <a:ea typeface="+mn-ea"/>
                <a:cs typeface="+mn-cs"/>
              </a:rPr>
              <a:t>Information from the form is stored in the registrations database</a:t>
            </a:r>
          </a:p>
          <a:p>
            <a:pPr rtl="0"/>
            <a:r>
              <a:rPr lang="en-US" sz="1200" i="0" kern="1200" dirty="0" smtClean="0">
                <a:solidFill>
                  <a:schemeClr val="tx1"/>
                </a:solidFill>
                <a:effectLst/>
                <a:latin typeface="+mn-lt"/>
                <a:ea typeface="+mn-ea"/>
                <a:cs typeface="+mn-cs"/>
              </a:rPr>
              <a:t>Payment can be made via credit card</a:t>
            </a:r>
          </a:p>
          <a:p>
            <a:pPr rtl="0"/>
            <a:r>
              <a:rPr lang="en-US" sz="1200" i="0" kern="1200" dirty="0" smtClean="0">
                <a:solidFill>
                  <a:schemeClr val="tx1"/>
                </a:solidFill>
                <a:effectLst/>
                <a:latin typeface="+mn-lt"/>
                <a:ea typeface="+mn-ea"/>
                <a:cs typeface="+mn-cs"/>
              </a:rPr>
              <a:t>An acknowledgment email is sent to the user after submitting the form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sz="1200" dirty="0" smtClean="0">
              <a:solidFill>
                <a:srgbClr val="000000"/>
              </a:solidFill>
            </a:endParaRPr>
          </a:p>
        </p:txBody>
      </p:sp>
      <p:sp>
        <p:nvSpPr>
          <p:cNvPr id="4" name="3 Marcador de número de diapositiva"/>
          <p:cNvSpPr>
            <a:spLocks noGrp="1"/>
          </p:cNvSpPr>
          <p:nvPr>
            <p:ph type="sldNum" sz="quarter" idx="10"/>
          </p:nvPr>
        </p:nvSpPr>
        <p:spPr/>
        <p:txBody>
          <a:bodyPr/>
          <a:lstStyle/>
          <a:p>
            <a:fld id="{65C0EC39-E1D8-4F61-9507-83E5DC4990C1}" type="slidenum">
              <a:rPr lang="en-GB" smtClean="0"/>
              <a:t>28</a:t>
            </a:fld>
            <a:endParaRPr lang="en-GB"/>
          </a:p>
        </p:txBody>
      </p:sp>
    </p:spTree>
    <p:extLst>
      <p:ext uri="{BB962C8B-B14F-4D97-AF65-F5344CB8AC3E}">
        <p14:creationId xmlns:p14="http://schemas.microsoft.com/office/powerpoint/2010/main" val="695691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References</a:t>
            </a:r>
            <a:r>
              <a:rPr lang="es-ES" dirty="0" smtClean="0"/>
              <a:t>:</a:t>
            </a:r>
          </a:p>
          <a:p>
            <a:endParaRPr lang="es-ES" dirty="0" smtClean="0"/>
          </a:p>
          <a:p>
            <a:r>
              <a:rPr lang="es-ES" dirty="0" smtClean="0"/>
              <a:t>Steve</a:t>
            </a:r>
            <a:r>
              <a:rPr lang="es-ES" baseline="0" dirty="0" smtClean="0"/>
              <a:t> </a:t>
            </a:r>
            <a:r>
              <a:rPr lang="es-ES" dirty="0" err="1" smtClean="0"/>
              <a:t>McConnell</a:t>
            </a:r>
            <a:endParaRPr lang="es-ES" dirty="0" smtClean="0"/>
          </a:p>
          <a:p>
            <a:endParaRPr lang="es-ES" dirty="0" smtClean="0"/>
          </a:p>
          <a:p>
            <a:r>
              <a:rPr lang="es-ES" dirty="0" err="1" smtClean="0"/>
              <a:t>See</a:t>
            </a:r>
            <a:r>
              <a:rPr lang="es-ES" dirty="0" smtClean="0"/>
              <a:t> </a:t>
            </a:r>
            <a:r>
              <a:rPr lang="es-ES" dirty="0" err="1" smtClean="0"/>
              <a:t>methods</a:t>
            </a:r>
            <a:r>
              <a:rPr lang="es-ES" baseline="0" dirty="0" smtClean="0"/>
              <a:t> </a:t>
            </a:r>
            <a:r>
              <a:rPr lang="es-ES" baseline="0" dirty="0" err="1" smtClean="0"/>
              <a:t>for</a:t>
            </a:r>
            <a:r>
              <a:rPr lang="es-ES" baseline="0" dirty="0" smtClean="0"/>
              <a:t> </a:t>
            </a:r>
            <a:r>
              <a:rPr lang="es-ES" baseline="0" dirty="0" err="1" smtClean="0"/>
              <a:t>estimation</a:t>
            </a:r>
            <a:r>
              <a:rPr lang="es-ES" baseline="0" dirty="0" smtClean="0"/>
              <a:t> </a:t>
            </a:r>
            <a:r>
              <a:rPr lang="es-ES" baseline="0" dirty="0" err="1" smtClean="0"/>
              <a:t>for</a:t>
            </a:r>
            <a:r>
              <a:rPr lang="es-ES" baseline="0" dirty="0" smtClean="0"/>
              <a:t> software:</a:t>
            </a:r>
          </a:p>
          <a:p>
            <a:pPr marL="0" indent="0">
              <a:buFont typeface="Arial" panose="020B0604020202020204" pitchFamily="34" charset="0"/>
              <a:buNone/>
            </a:pPr>
            <a:r>
              <a:rPr lang="es-ES" baseline="0" dirty="0" err="1" smtClean="0"/>
              <a:t>Euristic</a:t>
            </a:r>
            <a:r>
              <a:rPr lang="es-ES" baseline="0" dirty="0" smtClean="0"/>
              <a:t>:</a:t>
            </a:r>
          </a:p>
          <a:p>
            <a:pPr marL="171450" indent="-171450">
              <a:buFont typeface="Arial" panose="020B0604020202020204" pitchFamily="34" charset="0"/>
              <a:buChar char="•"/>
            </a:pPr>
            <a:r>
              <a:rPr lang="es-ES" baseline="0" dirty="0" err="1" smtClean="0"/>
              <a:t>Expert</a:t>
            </a:r>
            <a:endParaRPr lang="es-ES" baseline="0" dirty="0" smtClean="0"/>
          </a:p>
          <a:p>
            <a:pPr marL="171450" indent="-171450">
              <a:buFont typeface="Arial" panose="020B0604020202020204" pitchFamily="34" charset="0"/>
              <a:buChar char="•"/>
            </a:pPr>
            <a:r>
              <a:rPr lang="es-ES" baseline="0" dirty="0" err="1" smtClean="0"/>
              <a:t>Analogy</a:t>
            </a:r>
            <a:endParaRPr lang="es-ES" baseline="0" dirty="0" smtClean="0"/>
          </a:p>
          <a:p>
            <a:pPr marL="0" indent="0">
              <a:buFont typeface="Arial" panose="020B0604020202020204" pitchFamily="34" charset="0"/>
              <a:buNone/>
            </a:pPr>
            <a:r>
              <a:rPr lang="es-ES" baseline="0" dirty="0" err="1" smtClean="0"/>
              <a:t>Parametric</a:t>
            </a:r>
            <a:r>
              <a:rPr lang="es-ES" baseline="0" dirty="0" smtClean="0"/>
              <a:t>:</a:t>
            </a:r>
          </a:p>
          <a:p>
            <a:pPr marL="171450" indent="-171450">
              <a:buFont typeface="Arial" panose="020B0604020202020204" pitchFamily="34" charset="0"/>
              <a:buChar char="•"/>
            </a:pPr>
            <a:r>
              <a:rPr lang="es-ES" baseline="0" dirty="0" smtClean="0"/>
              <a:t>COCOMO (</a:t>
            </a:r>
            <a:r>
              <a:rPr lang="es-ES" baseline="0" dirty="0" err="1" smtClean="0"/>
              <a:t>Constructive</a:t>
            </a:r>
            <a:r>
              <a:rPr lang="es-ES" baseline="0" dirty="0" smtClean="0"/>
              <a:t> </a:t>
            </a:r>
            <a:r>
              <a:rPr lang="es-ES" baseline="0" dirty="0" err="1" smtClean="0"/>
              <a:t>Cost</a:t>
            </a:r>
            <a:r>
              <a:rPr lang="es-ES" baseline="0" dirty="0" smtClean="0"/>
              <a:t> </a:t>
            </a:r>
            <a:r>
              <a:rPr lang="es-ES" baseline="0" dirty="0" err="1" smtClean="0"/>
              <a:t>Model</a:t>
            </a:r>
            <a:r>
              <a:rPr lang="es-ES" baseline="0" dirty="0" smtClean="0"/>
              <a:t>) II </a:t>
            </a:r>
            <a:r>
              <a:rPr lang="es-ES" baseline="0" dirty="0" err="1" smtClean="0"/>
              <a:t>by</a:t>
            </a:r>
            <a:r>
              <a:rPr lang="es-ES" baseline="0" dirty="0" smtClean="0"/>
              <a:t> </a:t>
            </a:r>
            <a:r>
              <a:rPr lang="es-ES" baseline="0" dirty="0" err="1" smtClean="0"/>
              <a:t>Boehmn</a:t>
            </a:r>
            <a:endParaRPr lang="es-ES" baseline="0" dirty="0" smtClean="0"/>
          </a:p>
          <a:p>
            <a:pPr marL="171450" indent="-171450">
              <a:buFont typeface="Arial" panose="020B0604020202020204" pitchFamily="34" charset="0"/>
              <a:buChar char="•"/>
            </a:pPr>
            <a:r>
              <a:rPr lang="es-ES" baseline="0" dirty="0" smtClean="0"/>
              <a:t>SLIM (Software </a:t>
            </a:r>
            <a:r>
              <a:rPr lang="es-ES" baseline="0" dirty="0" err="1" smtClean="0"/>
              <a:t>Lifechcle</a:t>
            </a:r>
            <a:r>
              <a:rPr lang="es-ES" baseline="0" dirty="0" smtClean="0"/>
              <a:t> Management) </a:t>
            </a:r>
            <a:r>
              <a:rPr lang="es-ES" baseline="0" dirty="0" err="1" smtClean="0"/>
              <a:t>by</a:t>
            </a:r>
            <a:r>
              <a:rPr lang="es-ES" baseline="0" dirty="0" smtClean="0"/>
              <a:t> Putnam</a:t>
            </a:r>
          </a:p>
          <a:p>
            <a:pPr marL="171450" indent="-171450">
              <a:buFont typeface="Arial" panose="020B0604020202020204" pitchFamily="34" charset="0"/>
              <a:buChar char="•"/>
            </a:pP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65C0EC39-E1D8-4F61-9507-83E5DC4990C1}" type="slidenum">
              <a:rPr lang="en-GB" smtClean="0"/>
              <a:t>34</a:t>
            </a:fld>
            <a:endParaRPr lang="en-GB"/>
          </a:p>
        </p:txBody>
      </p:sp>
    </p:spTree>
    <p:extLst>
      <p:ext uri="{BB962C8B-B14F-4D97-AF65-F5344CB8AC3E}">
        <p14:creationId xmlns:p14="http://schemas.microsoft.com/office/powerpoint/2010/main" val="1210462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dirty="0" smtClean="0"/>
              <a:t>There is a new one from 2020!</a:t>
            </a:r>
          </a:p>
          <a:p>
            <a:endParaRPr lang="en-US"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solidFill>
                  <a:prstClr val="black"/>
                </a:solidFill>
              </a:rPr>
              <a:pPr/>
              <a:t>41</a:t>
            </a:fld>
            <a:endParaRPr lang="de-DE" altLang="de-DE" dirty="0">
              <a:solidFill>
                <a:prstClr val="black"/>
              </a:solidFill>
            </a:endParaRPr>
          </a:p>
        </p:txBody>
      </p:sp>
    </p:spTree>
    <p:extLst>
      <p:ext uri="{BB962C8B-B14F-4D97-AF65-F5344CB8AC3E}">
        <p14:creationId xmlns:p14="http://schemas.microsoft.com/office/powerpoint/2010/main" val="1377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KEY MESSAGES:</a:t>
            </a:r>
          </a:p>
          <a:p>
            <a:pPr marL="171450" indent="-171450">
              <a:buFontTx/>
              <a:buChar char="-"/>
            </a:pPr>
            <a:r>
              <a:rPr lang="fr-FR" dirty="0" err="1" smtClean="0"/>
              <a:t>Don’t</a:t>
            </a:r>
            <a:r>
              <a:rPr lang="fr-FR" baseline="0" dirty="0" smtClean="0"/>
              <a:t> </a:t>
            </a:r>
            <a:r>
              <a:rPr lang="fr-FR" baseline="0" dirty="0" err="1" smtClean="0"/>
              <a:t>get</a:t>
            </a:r>
            <a:r>
              <a:rPr lang="fr-FR" baseline="0" dirty="0" smtClean="0"/>
              <a:t> </a:t>
            </a:r>
            <a:r>
              <a:rPr lang="fr-FR" baseline="0" dirty="0" err="1" smtClean="0"/>
              <a:t>swamped</a:t>
            </a:r>
            <a:r>
              <a:rPr lang="fr-FR" baseline="0" dirty="0" smtClean="0"/>
              <a:t> </a:t>
            </a:r>
            <a:r>
              <a:rPr lang="fr-FR" baseline="0" dirty="0" err="1" smtClean="0"/>
              <a:t>too</a:t>
            </a:r>
            <a:r>
              <a:rPr lang="fr-FR" baseline="0" dirty="0" smtClean="0"/>
              <a:t> </a:t>
            </a:r>
            <a:r>
              <a:rPr lang="fr-FR" baseline="0" dirty="0" err="1" smtClean="0"/>
              <a:t>much</a:t>
            </a:r>
            <a:r>
              <a:rPr lang="fr-FR" baseline="0" dirty="0" smtClean="0"/>
              <a:t> by the agile techniques as </a:t>
            </a:r>
            <a:r>
              <a:rPr lang="fr-FR" baseline="0" dirty="0" err="1" smtClean="0"/>
              <a:t>it’s</a:t>
            </a:r>
            <a:r>
              <a:rPr lang="fr-FR" baseline="0" dirty="0" smtClean="0"/>
              <a:t> </a:t>
            </a:r>
            <a:r>
              <a:rPr lang="fr-FR" baseline="0" dirty="0" err="1" smtClean="0"/>
              <a:t>very</a:t>
            </a:r>
            <a:r>
              <a:rPr lang="fr-FR" baseline="0" dirty="0" smtClean="0"/>
              <a:t> </a:t>
            </a:r>
            <a:r>
              <a:rPr lang="fr-FR" baseline="0" dirty="0" err="1" smtClean="0"/>
              <a:t>easy</a:t>
            </a:r>
            <a:r>
              <a:rPr lang="fr-FR" baseline="0" dirty="0" smtClean="0"/>
              <a:t> to focus on the techniques and </a:t>
            </a:r>
            <a:r>
              <a:rPr lang="fr-FR" baseline="0" dirty="0" err="1" smtClean="0"/>
              <a:t>forget</a:t>
            </a:r>
            <a:r>
              <a:rPr lang="fr-FR" baseline="0" dirty="0" smtClean="0"/>
              <a:t> the values and </a:t>
            </a:r>
            <a:r>
              <a:rPr lang="fr-FR" baseline="0" dirty="0" err="1" smtClean="0"/>
              <a:t>principles</a:t>
            </a:r>
            <a:endParaRPr lang="fr-FR" baseline="0" dirty="0" smtClean="0"/>
          </a:p>
          <a:p>
            <a:pPr marL="171450" indent="-171450">
              <a:buFontTx/>
              <a:buChar char="-"/>
            </a:pPr>
            <a:r>
              <a:rPr lang="fr-FR" baseline="0" dirty="0" err="1" smtClean="0"/>
              <a:t>Some</a:t>
            </a:r>
            <a:r>
              <a:rPr lang="fr-FR" baseline="0" dirty="0" smtClean="0"/>
              <a:t> </a:t>
            </a:r>
            <a:r>
              <a:rPr lang="fr-FR" baseline="0" dirty="0" err="1" smtClean="0"/>
              <a:t>organization</a:t>
            </a:r>
            <a:r>
              <a:rPr lang="fr-FR" baseline="0" dirty="0" smtClean="0"/>
              <a:t> focus </a:t>
            </a:r>
            <a:r>
              <a:rPr lang="fr-FR" baseline="0" dirty="0" err="1" smtClean="0"/>
              <a:t>so</a:t>
            </a:r>
            <a:r>
              <a:rPr lang="fr-FR" baseline="0" dirty="0" smtClean="0"/>
              <a:t> </a:t>
            </a:r>
            <a:r>
              <a:rPr lang="fr-FR" baseline="0" dirty="0" err="1" smtClean="0"/>
              <a:t>much</a:t>
            </a:r>
            <a:r>
              <a:rPr lang="fr-FR" baseline="0" dirty="0" smtClean="0"/>
              <a:t> on the techniques; </a:t>
            </a:r>
            <a:r>
              <a:rPr lang="fr-FR" baseline="0" dirty="0" err="1" smtClean="0"/>
              <a:t>that</a:t>
            </a:r>
            <a:r>
              <a:rPr lang="fr-FR" baseline="0" dirty="0" smtClean="0"/>
              <a:t> </a:t>
            </a:r>
            <a:r>
              <a:rPr lang="fr-FR" baseline="0" dirty="0" err="1" smtClean="0"/>
              <a:t>they</a:t>
            </a:r>
            <a:r>
              <a:rPr lang="fr-FR" baseline="0" dirty="0" smtClean="0"/>
              <a:t> </a:t>
            </a:r>
            <a:r>
              <a:rPr lang="fr-FR" baseline="0" dirty="0" err="1" smtClean="0"/>
              <a:t>become</a:t>
            </a:r>
            <a:r>
              <a:rPr lang="fr-FR" baseline="0" dirty="0" smtClean="0"/>
              <a:t> non-Agile. </a:t>
            </a:r>
          </a:p>
          <a:p>
            <a:pPr marL="171450" indent="-171450">
              <a:buFontTx/>
              <a:buChar char="-"/>
            </a:pPr>
            <a:r>
              <a:rPr lang="fr-FR" baseline="0" dirty="0" err="1" smtClean="0"/>
              <a:t>It’s</a:t>
            </a:r>
            <a:r>
              <a:rPr lang="fr-FR" baseline="0" dirty="0" smtClean="0"/>
              <a:t> </a:t>
            </a:r>
            <a:r>
              <a:rPr lang="fr-FR" baseline="0" dirty="0" err="1" smtClean="0"/>
              <a:t>very</a:t>
            </a:r>
            <a:r>
              <a:rPr lang="fr-FR" baseline="0" dirty="0" smtClean="0"/>
              <a:t> </a:t>
            </a:r>
            <a:r>
              <a:rPr lang="fr-FR" baseline="0" dirty="0" err="1" smtClean="0"/>
              <a:t>easy</a:t>
            </a:r>
            <a:r>
              <a:rPr lang="fr-FR" baseline="0" dirty="0" smtClean="0"/>
              <a:t> to </a:t>
            </a:r>
            <a:r>
              <a:rPr lang="fr-FR" baseline="0" dirty="0" err="1" smtClean="0"/>
              <a:t>pretend</a:t>
            </a:r>
            <a:r>
              <a:rPr lang="fr-FR" baseline="0" dirty="0" smtClean="0"/>
              <a:t> </a:t>
            </a:r>
            <a:r>
              <a:rPr lang="fr-FR" baseline="0" dirty="0" err="1" smtClean="0"/>
              <a:t>being</a:t>
            </a:r>
            <a:r>
              <a:rPr lang="fr-FR" baseline="0" dirty="0" smtClean="0"/>
              <a:t> agile </a:t>
            </a:r>
            <a:r>
              <a:rPr lang="fr-FR" baseline="0" dirty="0" err="1" smtClean="0"/>
              <a:t>while</a:t>
            </a:r>
            <a:r>
              <a:rPr lang="fr-FR" baseline="0" dirty="0" smtClean="0"/>
              <a:t> </a:t>
            </a:r>
            <a:r>
              <a:rPr lang="fr-FR" baseline="0" dirty="0" err="1" smtClean="0"/>
              <a:t>only</a:t>
            </a:r>
            <a:r>
              <a:rPr lang="fr-FR" baseline="0" dirty="0" smtClean="0"/>
              <a:t> </a:t>
            </a:r>
            <a:r>
              <a:rPr lang="fr-FR" baseline="0" dirty="0" err="1" smtClean="0"/>
              <a:t>sticking</a:t>
            </a:r>
            <a:r>
              <a:rPr lang="fr-FR" baseline="0" dirty="0" smtClean="0"/>
              <a:t> post-</a:t>
            </a:r>
            <a:r>
              <a:rPr lang="fr-FR" baseline="0" dirty="0" err="1" smtClean="0"/>
              <a:t>its</a:t>
            </a:r>
            <a:r>
              <a:rPr lang="fr-FR" baseline="0" dirty="0" smtClean="0"/>
              <a:t> on a </a:t>
            </a:r>
            <a:r>
              <a:rPr lang="fr-FR" baseline="0" dirty="0" err="1" smtClean="0"/>
              <a:t>wall</a:t>
            </a:r>
            <a:r>
              <a:rPr lang="fr-FR" baseline="0" dirty="0" smtClean="0"/>
              <a:t>; but if </a:t>
            </a:r>
            <a:r>
              <a:rPr lang="fr-FR" baseline="0" dirty="0" err="1" smtClean="0"/>
              <a:t>this</a:t>
            </a:r>
            <a:r>
              <a:rPr lang="fr-FR" baseline="0" dirty="0" smtClean="0"/>
              <a:t> </a:t>
            </a:r>
            <a:r>
              <a:rPr lang="fr-FR" baseline="0" dirty="0" err="1" smtClean="0"/>
              <a:t>is</a:t>
            </a:r>
            <a:r>
              <a:rPr lang="fr-FR" baseline="0" dirty="0" smtClean="0"/>
              <a:t> </a:t>
            </a:r>
            <a:r>
              <a:rPr lang="fr-FR" baseline="0" dirty="0" err="1" smtClean="0"/>
              <a:t>done</a:t>
            </a:r>
            <a:r>
              <a:rPr lang="fr-FR" baseline="0" dirty="0" smtClean="0"/>
              <a:t> </a:t>
            </a:r>
            <a:r>
              <a:rPr lang="fr-FR" baseline="0" dirty="0" err="1" smtClean="0"/>
              <a:t>without</a:t>
            </a:r>
            <a:r>
              <a:rPr lang="fr-FR" baseline="0" dirty="0" smtClean="0"/>
              <a:t> </a:t>
            </a:r>
            <a:r>
              <a:rPr lang="fr-FR" baseline="0" dirty="0" err="1" smtClean="0"/>
              <a:t>respecting</a:t>
            </a:r>
            <a:r>
              <a:rPr lang="fr-FR" baseline="0" dirty="0" smtClean="0"/>
              <a:t> the values and </a:t>
            </a:r>
            <a:r>
              <a:rPr lang="fr-FR" baseline="0" dirty="0" err="1" smtClean="0"/>
              <a:t>principles</a:t>
            </a:r>
            <a:r>
              <a:rPr lang="fr-FR" baseline="0" dirty="0" smtClean="0"/>
              <a:t>; </a:t>
            </a:r>
            <a:r>
              <a:rPr lang="fr-FR" baseline="0" dirty="0" err="1" smtClean="0"/>
              <a:t>this</a:t>
            </a:r>
            <a:r>
              <a:rPr lang="fr-FR" baseline="0" dirty="0" smtClean="0"/>
              <a:t> </a:t>
            </a:r>
            <a:r>
              <a:rPr lang="fr-FR" baseline="0" dirty="0" err="1" smtClean="0"/>
              <a:t>cannot</a:t>
            </a:r>
            <a:r>
              <a:rPr lang="fr-FR" baseline="0" dirty="0" smtClean="0"/>
              <a:t> </a:t>
            </a:r>
            <a:r>
              <a:rPr lang="fr-FR" baseline="0" dirty="0" err="1" smtClean="0"/>
              <a:t>be</a:t>
            </a:r>
            <a:r>
              <a:rPr lang="fr-FR" baseline="0" dirty="0" smtClean="0"/>
              <a:t> </a:t>
            </a:r>
            <a:r>
              <a:rPr lang="fr-FR" baseline="0" dirty="0" err="1" smtClean="0"/>
              <a:t>called</a:t>
            </a:r>
            <a:r>
              <a:rPr lang="fr-FR" baseline="0" dirty="0" smtClean="0"/>
              <a:t> Agile</a:t>
            </a:r>
          </a:p>
          <a:p>
            <a:pPr marL="171450" indent="-171450">
              <a:buFontTx/>
              <a:buChar char="-"/>
            </a:pPr>
            <a:endParaRPr lang="fr-FR" dirty="0" smtClean="0"/>
          </a:p>
          <a:p>
            <a:r>
              <a:rPr lang="en-US" sz="1200" b="0" i="0" kern="1200" dirty="0" smtClean="0">
                <a:solidFill>
                  <a:schemeClr val="tx1"/>
                </a:solidFill>
                <a:effectLst/>
                <a:latin typeface="+mn-lt"/>
                <a:ea typeface="+mn-ea"/>
                <a:cs typeface="+mn-cs"/>
              </a:rPr>
              <a:t>Agile is about how people collaborate towards a common goal, supported by frameworks</a:t>
            </a:r>
          </a:p>
          <a:p>
            <a:endParaRPr lang="de-DE" sz="1200" b="0" i="0" kern="1200" dirty="0" smtClean="0">
              <a:solidFill>
                <a:schemeClr val="tx1"/>
              </a:solidFill>
              <a:effectLst/>
              <a:latin typeface="+mn-lt"/>
              <a:ea typeface="+mn-ea"/>
              <a:cs typeface="+mn-cs"/>
            </a:endParaRPr>
          </a:p>
          <a:p>
            <a:r>
              <a:rPr lang="de-DE" sz="1200" b="0" i="0" kern="1200" dirty="0" err="1" smtClean="0">
                <a:solidFill>
                  <a:schemeClr val="tx1"/>
                </a:solidFill>
                <a:effectLst/>
                <a:latin typeface="+mn-lt"/>
                <a:ea typeface="+mn-ea"/>
                <a:cs typeface="+mn-cs"/>
              </a:rPr>
              <a:t>Mindset</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cannot</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be</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tought</a:t>
            </a:r>
            <a:r>
              <a:rPr lang="de-DE" sz="1200" b="0" i="0" kern="1200" baseline="0" dirty="0" smtClean="0">
                <a:solidFill>
                  <a:schemeClr val="tx1"/>
                </a:solidFill>
                <a:effectLst/>
                <a:latin typeface="+mn-lt"/>
                <a:ea typeface="+mn-ea"/>
                <a:cs typeface="+mn-cs"/>
              </a:rPr>
              <a:t>/</a:t>
            </a:r>
            <a:r>
              <a:rPr lang="de-DE" sz="1200" b="0" i="0" kern="1200" baseline="0" dirty="0" err="1" smtClean="0">
                <a:solidFill>
                  <a:schemeClr val="tx1"/>
                </a:solidFill>
                <a:effectLst/>
                <a:latin typeface="+mn-lt"/>
                <a:ea typeface="+mn-ea"/>
                <a:cs typeface="+mn-cs"/>
              </a:rPr>
              <a:t>presented</a:t>
            </a:r>
            <a:r>
              <a:rPr lang="de-DE" sz="1200" b="0" i="0" kern="1200" baseline="0" dirty="0" smtClean="0">
                <a:solidFill>
                  <a:schemeClr val="tx1"/>
                </a:solidFill>
                <a:effectLst/>
                <a:latin typeface="+mn-lt"/>
                <a:ea typeface="+mn-ea"/>
                <a:cs typeface="+mn-cs"/>
              </a:rPr>
              <a:t>/</a:t>
            </a:r>
            <a:r>
              <a:rPr lang="de-DE" sz="1200" b="0" i="0" kern="1200" baseline="0" dirty="0" err="1" smtClean="0">
                <a:solidFill>
                  <a:schemeClr val="tx1"/>
                </a:solidFill>
                <a:effectLst/>
                <a:latin typeface="+mn-lt"/>
                <a:ea typeface="+mn-ea"/>
                <a:cs typeface="+mn-cs"/>
              </a:rPr>
              <a:t>trained</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it</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is</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something</a:t>
            </a:r>
            <a:r>
              <a:rPr lang="de-DE" sz="1200" b="0" i="0" kern="1200" baseline="0" dirty="0" smtClean="0">
                <a:solidFill>
                  <a:schemeClr val="tx1"/>
                </a:solidFill>
                <a:effectLst/>
                <a:latin typeface="+mn-lt"/>
                <a:ea typeface="+mn-ea"/>
                <a:cs typeface="+mn-cs"/>
              </a:rPr>
              <a:t> internal </a:t>
            </a:r>
            <a:r>
              <a:rPr lang="de-DE" sz="1200" b="0" i="0" kern="1200" baseline="0" dirty="0" err="1" smtClean="0">
                <a:solidFill>
                  <a:schemeClr val="tx1"/>
                </a:solidFill>
                <a:effectLst/>
                <a:latin typeface="+mn-lt"/>
                <a:ea typeface="+mn-ea"/>
                <a:cs typeface="+mn-cs"/>
              </a:rPr>
              <a:t>for</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the</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people</a:t>
            </a:r>
            <a:endParaRPr lang="de-DE" sz="1200" b="0" i="0" kern="1200" baseline="0" dirty="0" smtClean="0">
              <a:solidFill>
                <a:schemeClr val="tx1"/>
              </a:solidFill>
              <a:effectLst/>
              <a:latin typeface="+mn-lt"/>
              <a:ea typeface="+mn-ea"/>
              <a:cs typeface="+mn-cs"/>
            </a:endParaRPr>
          </a:p>
          <a:p>
            <a:r>
              <a:rPr lang="de-DE" sz="1200" b="0" i="0" kern="1200" baseline="0" dirty="0" smtClean="0">
                <a:solidFill>
                  <a:schemeClr val="tx1"/>
                </a:solidFill>
                <a:effectLst/>
                <a:latin typeface="+mn-lt"/>
                <a:ea typeface="+mn-ea"/>
                <a:cs typeface="+mn-cs"/>
              </a:rPr>
              <a:t>Values </a:t>
            </a:r>
            <a:r>
              <a:rPr lang="de-DE" sz="1200" b="0" i="0" kern="1200" baseline="0" dirty="0" err="1" smtClean="0">
                <a:solidFill>
                  <a:schemeClr val="tx1"/>
                </a:solidFill>
                <a:effectLst/>
                <a:latin typeface="+mn-lt"/>
                <a:ea typeface="+mn-ea"/>
                <a:cs typeface="+mn-cs"/>
              </a:rPr>
              <a:t>and</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principles</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are</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trying</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to</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describe</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the</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mindset</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to</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give</a:t>
            </a:r>
            <a:r>
              <a:rPr lang="de-DE" sz="1200" b="0" i="0" kern="1200" baseline="0" dirty="0" smtClean="0">
                <a:solidFill>
                  <a:schemeClr val="tx1"/>
                </a:solidFill>
                <a:effectLst/>
                <a:latin typeface="+mn-lt"/>
                <a:ea typeface="+mn-ea"/>
                <a:cs typeface="+mn-cs"/>
              </a:rPr>
              <a:t> a </a:t>
            </a:r>
            <a:r>
              <a:rPr lang="de-DE" sz="1200" b="0" i="0" kern="1200" baseline="0" dirty="0" err="1" smtClean="0">
                <a:solidFill>
                  <a:schemeClr val="tx1"/>
                </a:solidFill>
                <a:effectLst/>
                <a:latin typeface="+mn-lt"/>
                <a:ea typeface="+mn-ea"/>
                <a:cs typeface="+mn-cs"/>
              </a:rPr>
              <a:t>picture</a:t>
            </a:r>
            <a:r>
              <a:rPr lang="de-DE" sz="1200" b="0" i="0" kern="1200" baseline="0" dirty="0" smtClean="0">
                <a:solidFill>
                  <a:schemeClr val="tx1"/>
                </a:solidFill>
                <a:effectLst/>
                <a:latin typeface="+mn-lt"/>
                <a:ea typeface="+mn-ea"/>
                <a:cs typeface="+mn-cs"/>
              </a:rPr>
              <a:t> / </a:t>
            </a:r>
            <a:r>
              <a:rPr lang="de-DE" sz="1200" b="0" i="0" kern="1200" baseline="0" dirty="0" err="1" smtClean="0">
                <a:solidFill>
                  <a:schemeClr val="tx1"/>
                </a:solidFill>
                <a:effectLst/>
                <a:latin typeface="+mn-lt"/>
                <a:ea typeface="+mn-ea"/>
                <a:cs typeface="+mn-cs"/>
              </a:rPr>
              <a:t>differetiation</a:t>
            </a:r>
            <a:endParaRPr lang="de-DE" sz="1200" b="0" i="0" kern="1200" baseline="0" dirty="0" smtClean="0">
              <a:solidFill>
                <a:schemeClr val="tx1"/>
              </a:solidFill>
              <a:effectLst/>
              <a:latin typeface="+mn-lt"/>
              <a:ea typeface="+mn-ea"/>
              <a:cs typeface="+mn-cs"/>
            </a:endParaRPr>
          </a:p>
          <a:p>
            <a:r>
              <a:rPr lang="de-DE" sz="1200" b="0" i="0" kern="1200" baseline="0" dirty="0" err="1" smtClean="0">
                <a:solidFill>
                  <a:schemeClr val="tx1"/>
                </a:solidFill>
                <a:effectLst/>
                <a:latin typeface="+mn-lt"/>
                <a:ea typeface="+mn-ea"/>
                <a:cs typeface="+mn-cs"/>
              </a:rPr>
              <a:t>Fameworks</a:t>
            </a:r>
            <a:r>
              <a:rPr lang="de-DE" sz="1200" b="0" i="0" kern="1200" baseline="0" dirty="0" smtClean="0">
                <a:solidFill>
                  <a:schemeClr val="tx1"/>
                </a:solidFill>
                <a:effectLst/>
                <a:latin typeface="+mn-lt"/>
                <a:ea typeface="+mn-ea"/>
                <a:cs typeface="+mn-cs"/>
              </a:rPr>
              <a:t> and </a:t>
            </a:r>
            <a:r>
              <a:rPr lang="de-DE" sz="1200" b="0" i="0" kern="1200" baseline="0" dirty="0" err="1" smtClean="0">
                <a:solidFill>
                  <a:schemeClr val="tx1"/>
                </a:solidFill>
                <a:effectLst/>
                <a:latin typeface="+mn-lt"/>
                <a:ea typeface="+mn-ea"/>
                <a:cs typeface="+mn-cs"/>
              </a:rPr>
              <a:t>tools</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incorporate</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values</a:t>
            </a:r>
            <a:r>
              <a:rPr lang="de-DE" sz="1200" b="0" i="0" kern="1200" baseline="0" dirty="0" smtClean="0">
                <a:solidFill>
                  <a:schemeClr val="tx1"/>
                </a:solidFill>
                <a:effectLst/>
                <a:latin typeface="+mn-lt"/>
                <a:ea typeface="+mn-ea"/>
                <a:cs typeface="+mn-cs"/>
              </a:rPr>
              <a:t> and </a:t>
            </a:r>
            <a:r>
              <a:rPr lang="de-DE" sz="1200" b="0" i="0" kern="1200" baseline="0" dirty="0" err="1" smtClean="0">
                <a:solidFill>
                  <a:schemeClr val="tx1"/>
                </a:solidFill>
                <a:effectLst/>
                <a:latin typeface="+mn-lt"/>
                <a:ea typeface="+mn-ea"/>
                <a:cs typeface="+mn-cs"/>
              </a:rPr>
              <a:t>principles</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to</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make</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it</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easier</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to</a:t>
            </a:r>
            <a:r>
              <a:rPr lang="de-DE" sz="1200" b="0" i="0" kern="1200" baseline="0" dirty="0" smtClean="0">
                <a:solidFill>
                  <a:schemeClr val="tx1"/>
                </a:solidFill>
                <a:effectLst/>
                <a:latin typeface="+mn-lt"/>
                <a:ea typeface="+mn-ea"/>
                <a:cs typeface="+mn-cs"/>
              </a:rPr>
              <a:t> </a:t>
            </a:r>
            <a:r>
              <a:rPr lang="de-DE" sz="1200" b="0" i="0" kern="1200" baseline="0" dirty="0" err="1" smtClean="0">
                <a:solidFill>
                  <a:schemeClr val="tx1"/>
                </a:solidFill>
                <a:effectLst/>
                <a:latin typeface="+mn-lt"/>
                <a:ea typeface="+mn-ea"/>
                <a:cs typeface="+mn-cs"/>
              </a:rPr>
              <a:t>understand</a:t>
            </a:r>
            <a:r>
              <a:rPr lang="de-DE" sz="1200" b="0" i="0" kern="1200" baseline="0" dirty="0" smtClean="0">
                <a:solidFill>
                  <a:schemeClr val="tx1"/>
                </a:solidFill>
                <a:effectLst/>
                <a:latin typeface="+mn-lt"/>
                <a:ea typeface="+mn-ea"/>
                <a:cs typeface="+mn-cs"/>
              </a:rPr>
              <a:t> and follow </a:t>
            </a:r>
            <a:r>
              <a:rPr lang="de-DE" sz="1200" b="0" i="0" kern="1200" baseline="0" dirty="0" err="1" smtClean="0">
                <a:solidFill>
                  <a:schemeClr val="tx1"/>
                </a:solidFill>
                <a:effectLst/>
                <a:latin typeface="+mn-lt"/>
                <a:ea typeface="+mn-ea"/>
                <a:cs typeface="+mn-cs"/>
              </a:rPr>
              <a:t>them</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C0EC39-E1D8-4F61-9507-83E5DC4990C1}" type="slidenum">
              <a:rPr lang="en-GB" smtClean="0"/>
              <a:t>4</a:t>
            </a:fld>
            <a:endParaRPr lang="en-GB"/>
          </a:p>
        </p:txBody>
      </p:sp>
    </p:spTree>
    <p:extLst>
      <p:ext uri="{BB962C8B-B14F-4D97-AF65-F5344CB8AC3E}">
        <p14:creationId xmlns:p14="http://schemas.microsoft.com/office/powerpoint/2010/main" val="297825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GB"/>
          </a:p>
        </p:txBody>
      </p:sp>
      <p:sp>
        <p:nvSpPr>
          <p:cNvPr id="4" name="3 Marcador de número de diapositiva"/>
          <p:cNvSpPr>
            <a:spLocks noGrp="1"/>
          </p:cNvSpPr>
          <p:nvPr>
            <p:ph type="sldNum" sz="quarter" idx="10"/>
          </p:nvPr>
        </p:nvSpPr>
        <p:spPr/>
        <p:txBody>
          <a:bodyPr/>
          <a:lstStyle/>
          <a:p>
            <a:fld id="{65C0EC39-E1D8-4F61-9507-83E5DC4990C1}" type="slidenum">
              <a:rPr lang="en-GB" smtClean="0"/>
              <a:t>5</a:t>
            </a:fld>
            <a:endParaRPr lang="en-GB"/>
          </a:p>
        </p:txBody>
      </p:sp>
    </p:spTree>
    <p:extLst>
      <p:ext uri="{BB962C8B-B14F-4D97-AF65-F5344CB8AC3E}">
        <p14:creationId xmlns:p14="http://schemas.microsoft.com/office/powerpoint/2010/main" val="387016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Agile development is often</a:t>
            </a:r>
            <a:r>
              <a:rPr lang="en-US" baseline="0" dirty="0" smtClean="0"/>
              <a:t> opposed to traditional V-cycle or Waterfall development.</a:t>
            </a:r>
          </a:p>
          <a:p>
            <a:endParaRPr lang="en-US" baseline="0" dirty="0" smtClean="0"/>
          </a:p>
          <a:p>
            <a:r>
              <a:rPr lang="en-US" baseline="0" dirty="0" smtClean="0"/>
              <a:t>In 2001, a group of process experts gathered to sign the Agile Manifesto.</a:t>
            </a:r>
            <a:endParaRPr lang="en-US" dirty="0" smtClean="0"/>
          </a:p>
          <a:p>
            <a:endParaRPr lang="en-US" dirty="0" smtClean="0"/>
          </a:p>
          <a:p>
            <a:r>
              <a:rPr lang="en-US" dirty="0" smtClean="0"/>
              <a:t>The </a:t>
            </a:r>
            <a:r>
              <a:rPr lang="en-US" dirty="0"/>
              <a:t>Agile Manifesto is the blueprint of the Agile mindset.</a:t>
            </a:r>
          </a:p>
          <a:p>
            <a:endParaRPr lang="en-US" dirty="0"/>
          </a:p>
          <a:p>
            <a:r>
              <a:rPr lang="en-US" dirty="0"/>
              <a:t>The Agile Manifesto start with the following statement:</a:t>
            </a:r>
          </a:p>
          <a:p>
            <a:r>
              <a:rPr lang="en-US" i="1" dirty="0"/>
              <a:t>“We are uncovering better ways of developing software by doing it and helping others do it. Through this work we have come to value:”</a:t>
            </a:r>
            <a:r>
              <a:rPr lang="en-US" dirty="0"/>
              <a:t/>
            </a:r>
            <a:br>
              <a:rPr lang="en-US" dirty="0"/>
            </a:br>
            <a:r>
              <a:rPr lang="en-US" dirty="0"/>
              <a:t>One important word here is “Software Development”. It shows that Agile applies by design to software development. It does not mean that we cannot be agile in other context but some principles might need to be tailored and may not apply as-is.</a:t>
            </a:r>
          </a:p>
          <a:p>
            <a:endParaRPr lang="en-US" dirty="0"/>
          </a:p>
          <a:p>
            <a:r>
              <a:rPr lang="en-US" dirty="0"/>
              <a:t>Then, the Agile Manifesto states the 4 values:</a:t>
            </a:r>
          </a:p>
          <a:p>
            <a:pPr marL="171450" indent="-171450">
              <a:buFont typeface="Arial" panose="020B0604020202020204" pitchFamily="34" charset="0"/>
              <a:buChar char="•"/>
            </a:pPr>
            <a:r>
              <a:rPr lang="en-US" dirty="0"/>
              <a:t>Individuals and interactions over processes and tools</a:t>
            </a:r>
          </a:p>
          <a:p>
            <a:pPr marL="171450" indent="-171450">
              <a:buFont typeface="Arial" panose="020B0604020202020204" pitchFamily="34" charset="0"/>
              <a:buChar char="•"/>
            </a:pPr>
            <a:r>
              <a:rPr lang="en-US" dirty="0"/>
              <a:t>Working software over comprehensive documentation</a:t>
            </a:r>
          </a:p>
          <a:p>
            <a:pPr marL="171450" indent="-171450">
              <a:buFont typeface="Arial" panose="020B0604020202020204" pitchFamily="34" charset="0"/>
              <a:buChar char="•"/>
            </a:pPr>
            <a:r>
              <a:rPr lang="en-US" dirty="0"/>
              <a:t>Customer collaboration over contract negotiation</a:t>
            </a:r>
          </a:p>
          <a:p>
            <a:pPr marL="171450" indent="-171450">
              <a:buFont typeface="Arial" panose="020B0604020202020204" pitchFamily="34" charset="0"/>
              <a:buChar char="•"/>
            </a:pPr>
            <a:r>
              <a:rPr lang="en-US" dirty="0"/>
              <a:t>Responding to change over following a plan</a:t>
            </a:r>
          </a:p>
          <a:p>
            <a:pPr marL="171450" indent="-171450">
              <a:buFont typeface="Arial" panose="020B0604020202020204" pitchFamily="34" charset="0"/>
              <a:buChar char="•"/>
            </a:pPr>
            <a:endParaRPr lang="en-US" dirty="0"/>
          </a:p>
          <a:p>
            <a:r>
              <a:rPr lang="en-US" dirty="0"/>
              <a:t>Last, the Agile Manifesto ends with the following statement which clarifies the way to interpret the 4 values:</a:t>
            </a:r>
          </a:p>
          <a:p>
            <a:r>
              <a:rPr lang="en-US" i="1" dirty="0"/>
              <a:t>“That is, while there is value in the items on the right, we value the items on the left more.”</a:t>
            </a:r>
            <a:r>
              <a:rPr lang="en-US" dirty="0"/>
              <a:t/>
            </a:r>
            <a:br>
              <a:rPr lang="en-US" dirty="0"/>
            </a:br>
            <a:r>
              <a:rPr lang="en-US" dirty="0"/>
              <a:t>Said differently, the Agile Manifesto recognize value on processes, tools, documentation, contracts and plan but value more individual and interactions, working software, customer collaboration and responding to change.</a:t>
            </a:r>
          </a:p>
          <a:p>
            <a:endParaRPr lang="en-US" dirty="0"/>
          </a:p>
          <a:p>
            <a:r>
              <a:rPr lang="en-US" dirty="0"/>
              <a:t>We would like to insist on this part because there is often a misunderstanding about Agile and some Agile practitioner go up to the statement that processes, tools, documentation, contract and plan are in opposition to agility. Which is wrong, as per the Agile Manifesto.</a:t>
            </a:r>
          </a:p>
          <a:p>
            <a:endParaRPr lang="en-US" dirty="0">
              <a:ea typeface="ＭＳ Ｐゴシック" pitchFamily="1" charset="-128"/>
            </a:endParaRPr>
          </a:p>
          <a:p>
            <a:endParaRPr lang="fr-FR" dirty="0"/>
          </a:p>
        </p:txBody>
      </p:sp>
      <p:sp>
        <p:nvSpPr>
          <p:cNvPr id="4" name="Slide Number Placeholder 3"/>
          <p:cNvSpPr>
            <a:spLocks noGrp="1"/>
          </p:cNvSpPr>
          <p:nvPr>
            <p:ph type="sldNum" sz="quarter" idx="10"/>
          </p:nvPr>
        </p:nvSpPr>
        <p:spPr/>
        <p:txBody>
          <a:bodyPr/>
          <a:lstStyle/>
          <a:p>
            <a:fld id="{65C0EC39-E1D8-4F61-9507-83E5DC4990C1}" type="slidenum">
              <a:rPr lang="en-GB" smtClean="0"/>
              <a:t>6</a:t>
            </a:fld>
            <a:endParaRPr lang="en-GB"/>
          </a:p>
        </p:txBody>
      </p:sp>
    </p:spTree>
    <p:extLst>
      <p:ext uri="{BB962C8B-B14F-4D97-AF65-F5344CB8AC3E}">
        <p14:creationId xmlns:p14="http://schemas.microsoft.com/office/powerpoint/2010/main" val="45028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50000"/>
              </a:lnSpc>
              <a:buFont typeface="+mj-lt"/>
              <a:buAutoNum type="arabicPeriod"/>
            </a:pPr>
            <a:r>
              <a:rPr lang="en-US" sz="1200" dirty="0" smtClean="0">
                <a:solidFill>
                  <a:schemeClr val="tx1"/>
                </a:solidFill>
              </a:rPr>
              <a:t>Our highest priority is to satisfy the customer through early and continuous delivery of valuable software. </a:t>
            </a:r>
          </a:p>
          <a:p>
            <a:pPr marL="342900" indent="-342900">
              <a:lnSpc>
                <a:spcPct val="150000"/>
              </a:lnSpc>
              <a:buFont typeface="+mj-lt"/>
              <a:buAutoNum type="arabicPeriod"/>
            </a:pPr>
            <a:r>
              <a:rPr lang="en-US" sz="1200" dirty="0" smtClean="0">
                <a:solidFill>
                  <a:schemeClr val="tx1"/>
                </a:solidFill>
              </a:rPr>
              <a:t>Welcome changing requirements, even late in development. Agile processes harness change for the customer's competitive advantage. </a:t>
            </a:r>
          </a:p>
          <a:p>
            <a:pPr marL="342900" indent="-342900">
              <a:lnSpc>
                <a:spcPct val="150000"/>
              </a:lnSpc>
              <a:buFont typeface="+mj-lt"/>
              <a:buAutoNum type="arabicPeriod"/>
            </a:pPr>
            <a:r>
              <a:rPr lang="en-US" sz="1200" dirty="0" smtClean="0">
                <a:solidFill>
                  <a:schemeClr val="tx1"/>
                </a:solidFill>
              </a:rPr>
              <a:t>Deliver working software frequently, from a couple of weeks to a couple of months, with a preference to the shorter timescale. </a:t>
            </a:r>
          </a:p>
          <a:p>
            <a:pPr marL="342900" indent="-342900">
              <a:lnSpc>
                <a:spcPct val="150000"/>
              </a:lnSpc>
              <a:buFont typeface="+mj-lt"/>
              <a:buAutoNum type="arabicPeriod"/>
            </a:pPr>
            <a:r>
              <a:rPr lang="en-US" sz="1200" dirty="0" smtClean="0">
                <a:solidFill>
                  <a:schemeClr val="tx1"/>
                </a:solidFill>
              </a:rPr>
              <a:t>Business people and developers must work together daily throughout the project. </a:t>
            </a:r>
          </a:p>
          <a:p>
            <a:pPr marL="342900" indent="-342900">
              <a:lnSpc>
                <a:spcPct val="150000"/>
              </a:lnSpc>
              <a:buFont typeface="+mj-lt"/>
              <a:buAutoNum type="arabicPeriod"/>
            </a:pPr>
            <a:r>
              <a:rPr lang="en-US" sz="1200" dirty="0" smtClean="0">
                <a:solidFill>
                  <a:schemeClr val="tx1"/>
                </a:solidFill>
              </a:rPr>
              <a:t>Build projects around motivated individuals. Give them the environment and support they need, and trust them to get the job done. </a:t>
            </a:r>
          </a:p>
          <a:p>
            <a:pPr marL="342900" indent="-342900">
              <a:lnSpc>
                <a:spcPct val="150000"/>
              </a:lnSpc>
              <a:buFont typeface="+mj-lt"/>
              <a:buAutoNum type="arabicPeriod"/>
            </a:pPr>
            <a:r>
              <a:rPr lang="en-US" sz="1200" dirty="0" smtClean="0">
                <a:solidFill>
                  <a:schemeClr val="tx1"/>
                </a:solidFill>
              </a:rPr>
              <a:t>The most efficient and effective method of conveying information to and within a development team is face-to-face conversation. </a:t>
            </a:r>
          </a:p>
          <a:p>
            <a:pPr marL="342900" indent="-342900">
              <a:lnSpc>
                <a:spcPct val="150000"/>
              </a:lnSpc>
              <a:buFont typeface="+mj-lt"/>
              <a:buAutoNum type="arabicPeriod"/>
            </a:pPr>
            <a:r>
              <a:rPr lang="en-US" sz="1200" dirty="0" smtClean="0">
                <a:solidFill>
                  <a:schemeClr val="tx1"/>
                </a:solidFill>
              </a:rPr>
              <a:t>Working software is the primary measure of progress. </a:t>
            </a:r>
          </a:p>
          <a:p>
            <a:pPr marL="342900" indent="-342900">
              <a:lnSpc>
                <a:spcPct val="150000"/>
              </a:lnSpc>
              <a:buFont typeface="+mj-lt"/>
              <a:buAutoNum type="arabicPeriod"/>
            </a:pPr>
            <a:r>
              <a:rPr lang="en-US" sz="1200" dirty="0" smtClean="0">
                <a:solidFill>
                  <a:schemeClr val="tx1"/>
                </a:solidFill>
              </a:rPr>
              <a:t>Agile processes promote sustainable development. The sponsors, developers, and users should be able to maintain a constant pace indefinitely. </a:t>
            </a:r>
          </a:p>
          <a:p>
            <a:pPr marL="342900" indent="-342900">
              <a:lnSpc>
                <a:spcPct val="150000"/>
              </a:lnSpc>
              <a:buFont typeface="+mj-lt"/>
              <a:buAutoNum type="arabicPeriod"/>
            </a:pPr>
            <a:r>
              <a:rPr lang="en-US" sz="1200" dirty="0" smtClean="0">
                <a:solidFill>
                  <a:schemeClr val="tx1"/>
                </a:solidFill>
              </a:rPr>
              <a:t>Continuous attention to technical excellence and good design enhances agility. </a:t>
            </a:r>
          </a:p>
          <a:p>
            <a:pPr marL="342900" indent="-342900">
              <a:lnSpc>
                <a:spcPct val="150000"/>
              </a:lnSpc>
              <a:buFont typeface="+mj-lt"/>
              <a:buAutoNum type="arabicPeriod"/>
            </a:pPr>
            <a:r>
              <a:rPr lang="en-US" sz="1200" dirty="0" smtClean="0">
                <a:solidFill>
                  <a:schemeClr val="tx1"/>
                </a:solidFill>
              </a:rPr>
              <a:t>Simplicity--the art of maximizing the amount of work not done--is essential. </a:t>
            </a:r>
          </a:p>
          <a:p>
            <a:pPr marL="342900" indent="-342900">
              <a:lnSpc>
                <a:spcPct val="150000"/>
              </a:lnSpc>
              <a:buFont typeface="+mj-lt"/>
              <a:buAutoNum type="arabicPeriod"/>
            </a:pPr>
            <a:r>
              <a:rPr lang="en-US" sz="1200" dirty="0" smtClean="0">
                <a:solidFill>
                  <a:schemeClr val="tx1"/>
                </a:solidFill>
              </a:rPr>
              <a:t>The best architectures, requirements, and designs emerge from self-organizing teams. </a:t>
            </a:r>
          </a:p>
          <a:p>
            <a:pPr marL="342900" indent="-342900">
              <a:lnSpc>
                <a:spcPct val="150000"/>
              </a:lnSpc>
              <a:buFont typeface="+mj-lt"/>
              <a:buAutoNum type="arabicPeriod"/>
            </a:pPr>
            <a:r>
              <a:rPr lang="en-US" sz="1200" dirty="0" smtClean="0">
                <a:solidFill>
                  <a:schemeClr val="tx1"/>
                </a:solidFill>
              </a:rPr>
              <a:t>At regular intervals, the team reflects on how to become more effective, then tunes and adjusts its behavior accordingly. </a:t>
            </a:r>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65C0EC39-E1D8-4F61-9507-83E5DC4990C1}" type="slidenum">
              <a:rPr lang="en-GB" smtClean="0"/>
              <a:t>7</a:t>
            </a:fld>
            <a:endParaRPr lang="en-GB"/>
          </a:p>
        </p:txBody>
      </p:sp>
    </p:spTree>
    <p:extLst>
      <p:ext uri="{BB962C8B-B14F-4D97-AF65-F5344CB8AC3E}">
        <p14:creationId xmlns:p14="http://schemas.microsoft.com/office/powerpoint/2010/main" val="450288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smtClean="0"/>
          </a:p>
        </p:txBody>
      </p:sp>
      <p:sp>
        <p:nvSpPr>
          <p:cNvPr id="4" name="3 Marcador de número de diapositiva"/>
          <p:cNvSpPr>
            <a:spLocks noGrp="1"/>
          </p:cNvSpPr>
          <p:nvPr>
            <p:ph type="sldNum" sz="quarter" idx="10"/>
          </p:nvPr>
        </p:nvSpPr>
        <p:spPr/>
        <p:txBody>
          <a:bodyPr/>
          <a:lstStyle/>
          <a:p>
            <a:fld id="{65C0EC39-E1D8-4F61-9507-83E5DC4990C1}" type="slidenum">
              <a:rPr lang="en-GB" smtClean="0"/>
              <a:t>10</a:t>
            </a:fld>
            <a:endParaRPr lang="en-GB"/>
          </a:p>
        </p:txBody>
      </p:sp>
    </p:spTree>
    <p:extLst>
      <p:ext uri="{BB962C8B-B14F-4D97-AF65-F5344CB8AC3E}">
        <p14:creationId xmlns:p14="http://schemas.microsoft.com/office/powerpoint/2010/main" val="3898734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GB" dirty="0"/>
          </a:p>
        </p:txBody>
      </p:sp>
      <p:sp>
        <p:nvSpPr>
          <p:cNvPr id="4" name="3 Marcador de número de diapositiva"/>
          <p:cNvSpPr>
            <a:spLocks noGrp="1"/>
          </p:cNvSpPr>
          <p:nvPr>
            <p:ph type="sldNum" sz="quarter" idx="10"/>
          </p:nvPr>
        </p:nvSpPr>
        <p:spPr/>
        <p:txBody>
          <a:bodyPr/>
          <a:lstStyle/>
          <a:p>
            <a:fld id="{65C0EC39-E1D8-4F61-9507-83E5DC4990C1}" type="slidenum">
              <a:rPr lang="en-GB" smtClean="0"/>
              <a:t>13</a:t>
            </a:fld>
            <a:endParaRPr lang="en-GB"/>
          </a:p>
        </p:txBody>
      </p:sp>
    </p:spTree>
    <p:extLst>
      <p:ext uri="{BB962C8B-B14F-4D97-AF65-F5344CB8AC3E}">
        <p14:creationId xmlns:p14="http://schemas.microsoft.com/office/powerpoint/2010/main" val="750448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companies communicate their ideas starting from the most concrete element: </a:t>
            </a:r>
            <a:r>
              <a:rPr lang="en-US" sz="1200" b="0" i="1" kern="1200" dirty="0" smtClean="0">
                <a:solidFill>
                  <a:schemeClr val="tx1"/>
                </a:solidFill>
                <a:effectLst/>
                <a:latin typeface="+mn-lt"/>
                <a:ea typeface="+mn-ea"/>
                <a:cs typeface="+mn-cs"/>
              </a:rPr>
              <a:t>what</a:t>
            </a:r>
            <a:r>
              <a:rPr lang="en-US" sz="1200" b="0" i="0" kern="1200" dirty="0" smtClean="0">
                <a:solidFill>
                  <a:schemeClr val="tx1"/>
                </a:solidFill>
                <a:effectLst/>
                <a:latin typeface="+mn-lt"/>
                <a:ea typeface="+mn-ea"/>
                <a:cs typeface="+mn-cs"/>
              </a:rPr>
              <a:t> they want to do. Then they explain </a:t>
            </a:r>
            <a:r>
              <a:rPr lang="en-US" sz="1200" b="0" i="1" kern="1200" dirty="0" smtClean="0">
                <a:solidFill>
                  <a:schemeClr val="tx1"/>
                </a:solidFill>
                <a:effectLst/>
                <a:latin typeface="+mn-lt"/>
                <a:ea typeface="+mn-ea"/>
                <a:cs typeface="+mn-cs"/>
              </a:rPr>
              <a:t>how</a:t>
            </a:r>
            <a:r>
              <a:rPr lang="en-US" sz="1200" b="0" i="0" kern="1200" dirty="0" smtClean="0">
                <a:solidFill>
                  <a:schemeClr val="tx1"/>
                </a:solidFill>
                <a:effectLst/>
                <a:latin typeface="+mn-lt"/>
                <a:ea typeface="+mn-ea"/>
                <a:cs typeface="+mn-cs"/>
              </a:rPr>
              <a:t> they’re going to achieve that. Finally, they try to explain </a:t>
            </a:r>
            <a:r>
              <a:rPr lang="en-US" sz="1200" b="0" i="1" kern="1200" dirty="0" smtClean="0">
                <a:solidFill>
                  <a:schemeClr val="tx1"/>
                </a:solidFill>
                <a:effectLst/>
                <a:latin typeface="+mn-lt"/>
                <a:ea typeface="+mn-ea"/>
                <a:cs typeface="+mn-cs"/>
              </a:rPr>
              <a:t>why</a:t>
            </a:r>
            <a:r>
              <a:rPr lang="en-US" sz="1200" b="0" i="0" kern="1200" dirty="0" smtClean="0">
                <a:solidFill>
                  <a:schemeClr val="tx1"/>
                </a:solidFill>
                <a:effectLst/>
                <a:latin typeface="+mn-lt"/>
                <a:ea typeface="+mn-ea"/>
                <a:cs typeface="+mn-cs"/>
              </a:rPr>
              <a:t> they actually do what they do.</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Sinek explains that the greatest leaders and brands do it the opposite way: they start with explaining </a:t>
            </a:r>
            <a:r>
              <a:rPr lang="en-US" sz="1200" b="0" i="1" kern="1200" dirty="0" smtClean="0">
                <a:solidFill>
                  <a:schemeClr val="tx1"/>
                </a:solidFill>
                <a:effectLst/>
                <a:latin typeface="+mn-lt"/>
                <a:ea typeface="+mn-ea"/>
                <a:cs typeface="+mn-cs"/>
              </a:rPr>
              <a:t>why</a:t>
            </a:r>
            <a:r>
              <a:rPr lang="en-US" sz="1200" b="0" i="0" kern="1200" dirty="0" smtClean="0">
                <a:solidFill>
                  <a:schemeClr val="tx1"/>
                </a:solidFill>
                <a:effectLst/>
                <a:latin typeface="+mn-lt"/>
                <a:ea typeface="+mn-ea"/>
                <a:cs typeface="+mn-cs"/>
              </a:rPr>
              <a:t> they do what they do.</a:t>
            </a:r>
          </a:p>
          <a:p>
            <a:r>
              <a:rPr lang="en-US" sz="1200" b="0" i="0" kern="1200" dirty="0" smtClean="0">
                <a:solidFill>
                  <a:schemeClr val="tx1"/>
                </a:solidFill>
                <a:effectLst/>
                <a:latin typeface="+mn-lt"/>
                <a:ea typeface="+mn-ea"/>
                <a:cs typeface="+mn-cs"/>
              </a:rPr>
              <a:t>It is this reversal of order that allows these leaders to sell a vision instead of a product, and that’s what eventually makes their pitch so effective.</a:t>
            </a:r>
          </a:p>
          <a:p>
            <a:r>
              <a:rPr lang="en-US" sz="1200" b="0" i="0" kern="1200" dirty="0" smtClean="0">
                <a:solidFill>
                  <a:schemeClr val="tx1"/>
                </a:solidFill>
                <a:effectLst/>
                <a:latin typeface="+mn-lt"/>
                <a:ea typeface="+mn-ea"/>
                <a:cs typeface="+mn-cs"/>
              </a:rPr>
              <a:t>Here’s how you can apply the golden circle concept to your brand: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Why: </a:t>
            </a:r>
            <a:r>
              <a:rPr lang="en-US" sz="1200" b="0" i="0" kern="1200" dirty="0" smtClean="0">
                <a:solidFill>
                  <a:schemeClr val="tx1"/>
                </a:solidFill>
                <a:effectLst/>
                <a:latin typeface="+mn-lt"/>
                <a:ea typeface="+mn-ea"/>
                <a:cs typeface="+mn-cs"/>
              </a:rPr>
              <a:t>Very few people or companies can clearly articulate why they do what they do. This isn’t about running a profitable company—that’s a result. Why is all about your purpose. Why does your company exist? Why do you get out of bed in the morning? And why should anyone care?</a:t>
            </a:r>
          </a:p>
          <a:p>
            <a:r>
              <a:rPr lang="en-US" sz="1200" b="1" i="0" kern="1200" dirty="0" smtClean="0">
                <a:solidFill>
                  <a:schemeClr val="tx1"/>
                </a:solidFill>
                <a:effectLst/>
                <a:latin typeface="+mn-lt"/>
                <a:ea typeface="+mn-ea"/>
                <a:cs typeface="+mn-cs"/>
              </a:rPr>
              <a:t>How: </a:t>
            </a:r>
            <a:r>
              <a:rPr lang="en-US" sz="1200" b="0" i="0" kern="1200" dirty="0" smtClean="0">
                <a:solidFill>
                  <a:schemeClr val="tx1"/>
                </a:solidFill>
                <a:effectLst/>
                <a:latin typeface="+mn-lt"/>
                <a:ea typeface="+mn-ea"/>
                <a:cs typeface="+mn-cs"/>
              </a:rPr>
              <a:t>Some people and companies know how they do what they do. Whether you call them a ‘’differentiating value proposition’’ or a ‘’unique selling proposition,’’ HOWs are often given to explain how something is different or better.</a:t>
            </a:r>
          </a:p>
          <a:p>
            <a:r>
              <a:rPr lang="en-US" sz="1200" b="1" i="0" kern="1200" dirty="0" smtClean="0">
                <a:solidFill>
                  <a:schemeClr val="tx1"/>
                </a:solidFill>
                <a:effectLst/>
                <a:latin typeface="+mn-lt"/>
                <a:ea typeface="+mn-ea"/>
                <a:cs typeface="+mn-cs"/>
              </a:rPr>
              <a:t>What: </a:t>
            </a:r>
            <a:r>
              <a:rPr lang="en-US" sz="1200" b="0" i="0" kern="1200" dirty="0" smtClean="0">
                <a:solidFill>
                  <a:schemeClr val="tx1"/>
                </a:solidFill>
                <a:effectLst/>
                <a:latin typeface="+mn-lt"/>
                <a:ea typeface="+mn-ea"/>
                <a:cs typeface="+mn-cs"/>
              </a:rPr>
              <a:t>Every single company on the planet knows what they do. This is true no matter how big or small the company is, or no matter what industry they belong to. Everyone can easily describe the products or services their company sells or the job function they have within the company.</a:t>
            </a:r>
          </a:p>
          <a:p>
            <a:r>
              <a:rPr lang="en-US" sz="1200" b="0" i="0" kern="1200" dirty="0" smtClean="0">
                <a:solidFill>
                  <a:schemeClr val="tx1"/>
                </a:solidFill>
                <a:effectLst/>
                <a:latin typeface="+mn-lt"/>
                <a:ea typeface="+mn-ea"/>
                <a:cs typeface="+mn-cs"/>
              </a:rPr>
              <a:t>When we start with “Why”, we go from the inside out of the circle. “Why” is the reason to buy and the “</a:t>
            </a:r>
            <a:r>
              <a:rPr lang="en-US" sz="1200" b="0" i="0" kern="1200" dirty="0" err="1" smtClean="0">
                <a:solidFill>
                  <a:schemeClr val="tx1"/>
                </a:solidFill>
                <a:effectLst/>
                <a:latin typeface="+mn-lt"/>
                <a:ea typeface="+mn-ea"/>
                <a:cs typeface="+mn-cs"/>
              </a:rPr>
              <a:t>Whats</a:t>
            </a:r>
            <a:r>
              <a:rPr lang="en-US" sz="1200" b="0" i="0" kern="1200" dirty="0" smtClean="0">
                <a:solidFill>
                  <a:schemeClr val="tx1"/>
                </a:solidFill>
                <a:effectLst/>
                <a:latin typeface="+mn-lt"/>
                <a:ea typeface="+mn-ea"/>
                <a:cs typeface="+mn-cs"/>
              </a:rPr>
              <a:t>” merely represent the tangible products as a proof of that belief. “</a:t>
            </a:r>
            <a:r>
              <a:rPr lang="en-US" sz="1200" b="0" i="0" kern="1200" dirty="0" err="1" smtClean="0">
                <a:solidFill>
                  <a:schemeClr val="tx1"/>
                </a:solidFill>
                <a:effectLst/>
                <a:latin typeface="+mn-lt"/>
                <a:ea typeface="+mn-ea"/>
                <a:cs typeface="+mn-cs"/>
              </a:rPr>
              <a:t>Whats</a:t>
            </a:r>
            <a:r>
              <a:rPr lang="en-US" sz="1200" b="0" i="0" kern="1200" dirty="0" smtClean="0">
                <a:solidFill>
                  <a:schemeClr val="tx1"/>
                </a:solidFill>
                <a:effectLst/>
                <a:latin typeface="+mn-lt"/>
                <a:ea typeface="+mn-ea"/>
                <a:cs typeface="+mn-cs"/>
              </a:rPr>
              <a:t>” are the reasons we can point to rationalize why we so much like a company over another.</a:t>
            </a:r>
          </a:p>
          <a:p>
            <a:r>
              <a:rPr lang="en-US" sz="1200" b="0" i="0" kern="1200" dirty="0" smtClean="0">
                <a:solidFill>
                  <a:schemeClr val="tx1"/>
                </a:solidFill>
                <a:effectLst/>
                <a:latin typeface="+mn-lt"/>
                <a:ea typeface="+mn-ea"/>
                <a:cs typeface="+mn-cs"/>
              </a:rPr>
              <a:t>Simon Sinek cites the example of Apple. In his opinion, Apple is technically no different from its competitors. But Apple communicates from the “Why.” Apple’s “Why” is to challenge the status quo and empower the individual. And their challenging the status quo is a pattern repeating in all they say and do, which is the reason why people perceive Apple as authentic.</a:t>
            </a:r>
          </a:p>
          <a:p>
            <a:endParaRPr lang="en-GB" dirty="0"/>
          </a:p>
        </p:txBody>
      </p:sp>
      <p:sp>
        <p:nvSpPr>
          <p:cNvPr id="4" name="3 Marcador de número de diapositiva"/>
          <p:cNvSpPr>
            <a:spLocks noGrp="1"/>
          </p:cNvSpPr>
          <p:nvPr>
            <p:ph type="sldNum" sz="quarter" idx="10"/>
          </p:nvPr>
        </p:nvSpPr>
        <p:spPr/>
        <p:txBody>
          <a:bodyPr/>
          <a:lstStyle/>
          <a:p>
            <a:fld id="{65C0EC39-E1D8-4F61-9507-83E5DC4990C1}" type="slidenum">
              <a:rPr lang="en-GB" smtClean="0"/>
              <a:t>14</a:t>
            </a:fld>
            <a:endParaRPr lang="en-GB"/>
          </a:p>
        </p:txBody>
      </p:sp>
    </p:spTree>
    <p:extLst>
      <p:ext uri="{BB962C8B-B14F-4D97-AF65-F5344CB8AC3E}">
        <p14:creationId xmlns:p14="http://schemas.microsoft.com/office/powerpoint/2010/main" val="750448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KEY MESSAGES:</a:t>
            </a:r>
          </a:p>
          <a:p>
            <a:endParaRPr lang="fr-FR" dirty="0" smtClean="0"/>
          </a:p>
          <a:p>
            <a:r>
              <a:rPr lang="fr-FR" dirty="0" smtClean="0"/>
              <a:t>It all </a:t>
            </a:r>
            <a:r>
              <a:rPr lang="fr-FR" dirty="0" err="1" smtClean="0"/>
              <a:t>starts</a:t>
            </a:r>
            <a:r>
              <a:rPr lang="fr-FR" dirty="0" smtClean="0"/>
              <a:t> </a:t>
            </a:r>
            <a:r>
              <a:rPr lang="fr-FR" dirty="0" err="1" smtClean="0"/>
              <a:t>with</a:t>
            </a:r>
            <a:r>
              <a:rPr lang="fr-FR" dirty="0" smtClean="0"/>
              <a:t> the</a:t>
            </a:r>
            <a:r>
              <a:rPr lang="fr-FR" baseline="0" dirty="0" smtClean="0"/>
              <a:t> Product Vision, </a:t>
            </a:r>
            <a:r>
              <a:rPr lang="fr-FR" baseline="0" dirty="0" err="1" smtClean="0"/>
              <a:t>which</a:t>
            </a:r>
            <a:r>
              <a:rPr lang="fr-FR" baseline="0" dirty="0" smtClean="0"/>
              <a:t> </a:t>
            </a:r>
            <a:r>
              <a:rPr lang="fr-FR" baseline="0" dirty="0" err="1" smtClean="0"/>
              <a:t>then</a:t>
            </a:r>
            <a:r>
              <a:rPr lang="fr-FR" baseline="0" dirty="0" smtClean="0"/>
              <a:t> </a:t>
            </a:r>
            <a:r>
              <a:rPr lang="fr-FR" baseline="0" dirty="0" err="1" smtClean="0"/>
              <a:t>gets</a:t>
            </a:r>
            <a:r>
              <a:rPr lang="fr-FR" baseline="0" dirty="0" smtClean="0"/>
              <a:t> </a:t>
            </a:r>
            <a:r>
              <a:rPr lang="fr-FR" baseline="0" dirty="0" err="1" smtClean="0"/>
              <a:t>transformed</a:t>
            </a:r>
            <a:r>
              <a:rPr lang="fr-FR" baseline="0" dirty="0" smtClean="0"/>
              <a:t> </a:t>
            </a:r>
            <a:r>
              <a:rPr lang="fr-FR" baseline="0" dirty="0" err="1" smtClean="0"/>
              <a:t>into</a:t>
            </a:r>
            <a:r>
              <a:rPr lang="fr-FR" baseline="0" dirty="0" smtClean="0"/>
              <a:t> a Product </a:t>
            </a:r>
            <a:r>
              <a:rPr lang="fr-FR" baseline="0" dirty="0" err="1" smtClean="0"/>
              <a:t>Backlog</a:t>
            </a:r>
            <a:endParaRPr lang="fr-FR" baseline="0" dirty="0" smtClean="0"/>
          </a:p>
          <a:p>
            <a:endParaRPr lang="fr-FR" baseline="0" dirty="0" smtClean="0"/>
          </a:p>
          <a:p>
            <a:pPr marL="285750" indent="-285750">
              <a:buFont typeface="Arial" panose="020B0604020202020204" pitchFamily="34" charset="0"/>
              <a:buChar char="•"/>
            </a:pPr>
            <a:r>
              <a:rPr lang="en-US" b="1" dirty="0" smtClean="0"/>
              <a:t>Vision</a:t>
            </a:r>
            <a:r>
              <a:rPr lang="en-US" dirty="0" smtClean="0"/>
              <a:t/>
            </a:r>
            <a:br>
              <a:rPr lang="en-US" dirty="0" smtClean="0"/>
            </a:br>
            <a:r>
              <a:rPr lang="en-US" dirty="0" smtClean="0"/>
              <a:t>The vision statement describes </a:t>
            </a:r>
            <a:r>
              <a:rPr lang="en-US" b="1" dirty="0" smtClean="0"/>
              <a:t>what the </a:t>
            </a:r>
            <a:r>
              <a:rPr lang="en-US" b="1" dirty="0" err="1" smtClean="0"/>
              <a:t>organisation</a:t>
            </a:r>
            <a:r>
              <a:rPr lang="en-US" b="1" dirty="0" smtClean="0"/>
              <a:t> will become in the future</a:t>
            </a:r>
            <a:r>
              <a:rPr lang="en-US" dirty="0" smtClean="0"/>
              <a:t>. It is a </a:t>
            </a:r>
            <a:r>
              <a:rPr lang="en-US" b="1" dirty="0" smtClean="0"/>
              <a:t>broad and inspirational statement </a:t>
            </a:r>
            <a:r>
              <a:rPr lang="en-US" dirty="0" smtClean="0"/>
              <a:t>intended to engender support from stakeholders. </a:t>
            </a:r>
            <a:br>
              <a:rPr lang="en-US" dirty="0" smtClean="0"/>
            </a:br>
            <a:endParaRPr lang="en-US" dirty="0" smtClean="0"/>
          </a:p>
          <a:p>
            <a:pPr marL="285750" indent="-285750">
              <a:buFont typeface="Arial" panose="020B0604020202020204" pitchFamily="34" charset="0"/>
              <a:buChar char="•"/>
            </a:pPr>
            <a:r>
              <a:rPr lang="en-US" b="1" dirty="0" smtClean="0"/>
              <a:t>Mission</a:t>
            </a:r>
            <a:br>
              <a:rPr lang="en-US" b="1" dirty="0" smtClean="0"/>
            </a:br>
            <a:r>
              <a:rPr lang="en-US" dirty="0" smtClean="0"/>
              <a:t>The mission statement defines </a:t>
            </a:r>
            <a:r>
              <a:rPr lang="en-US" b="1" dirty="0" smtClean="0"/>
              <a:t>how the </a:t>
            </a:r>
            <a:r>
              <a:rPr lang="en-US" b="1" dirty="0" err="1" smtClean="0"/>
              <a:t>organisation</a:t>
            </a:r>
            <a:r>
              <a:rPr lang="en-US" b="1" dirty="0" smtClean="0"/>
              <a:t> differentiates itself from other </a:t>
            </a:r>
            <a:r>
              <a:rPr lang="en-US" b="1" dirty="0" err="1" smtClean="0"/>
              <a:t>organisations</a:t>
            </a:r>
            <a:r>
              <a:rPr lang="en-US" b="1" dirty="0" smtClean="0"/>
              <a:t> in its industry</a:t>
            </a:r>
            <a:r>
              <a:rPr lang="en-US" dirty="0" smtClean="0"/>
              <a:t>. It is more specific than the vision statement and is intended to show how stakeholders’ needs will be satisfied. </a:t>
            </a:r>
          </a:p>
          <a:p>
            <a:pPr marL="285750" indent="-285750">
              <a:buFont typeface="Arial" panose="020B0604020202020204" pitchFamily="34" charset="0"/>
              <a:buChar char="•"/>
            </a:pPr>
            <a:endParaRPr lang="en-US" dirty="0" smtClean="0"/>
          </a:p>
          <a:p>
            <a:pPr marL="0" indent="0">
              <a:buFont typeface="Arial" panose="020B0604020202020204" pitchFamily="34" charset="0"/>
              <a:buNone/>
            </a:pPr>
            <a:r>
              <a:rPr lang="en-US" dirty="0" smtClean="0"/>
              <a:t>Example: </a:t>
            </a:r>
            <a:r>
              <a:rPr lang="de-DE" sz="1400" b="1" dirty="0" smtClean="0"/>
              <a:t>TESLA</a:t>
            </a:r>
          </a:p>
          <a:p>
            <a:r>
              <a:rPr lang="en-US" sz="1200" i="1" dirty="0" smtClean="0"/>
              <a:t>Mission:</a:t>
            </a:r>
            <a:r>
              <a:rPr lang="en-US" sz="1200" dirty="0" smtClean="0"/>
              <a:t> To create the most compelling car company of the 21st century by driving the world’s transition to electric vehicles.</a:t>
            </a:r>
          </a:p>
          <a:p>
            <a:r>
              <a:rPr lang="en-US" sz="1200" i="1" dirty="0" smtClean="0"/>
              <a:t>Vision:</a:t>
            </a:r>
            <a:r>
              <a:rPr lang="en-US" sz="1200" b="1" dirty="0" smtClean="0"/>
              <a:t> </a:t>
            </a:r>
            <a:r>
              <a:rPr lang="en-US" sz="1200" dirty="0" smtClean="0"/>
              <a:t>To accelerate the world’s transition to sustainable energy.</a:t>
            </a:r>
          </a:p>
          <a:p>
            <a:pPr marL="0" indent="0">
              <a:buFont typeface="Arial" panose="020B0604020202020204" pitchFamily="34" charset="0"/>
              <a:buNone/>
            </a:pPr>
            <a:endParaRPr lang="en-US" sz="1400" b="0" dirty="0" smtClean="0"/>
          </a:p>
          <a:p>
            <a:pPr marL="0" indent="0">
              <a:buFont typeface="Arial" panose="020B0604020202020204" pitchFamily="34" charset="0"/>
              <a:buNone/>
            </a:pPr>
            <a:r>
              <a:rPr lang="en-US" sz="1400" b="0" dirty="0" smtClean="0"/>
              <a:t>Example: </a:t>
            </a:r>
            <a:r>
              <a:rPr lang="en-US" sz="1400" b="1" dirty="0" smtClean="0"/>
              <a:t>IKEA</a:t>
            </a:r>
          </a:p>
          <a:p>
            <a:r>
              <a:rPr lang="en-US" sz="1200" i="1" dirty="0" smtClean="0"/>
              <a:t>Mission:</a:t>
            </a:r>
            <a:r>
              <a:rPr lang="en-US" sz="1200" dirty="0" smtClean="0"/>
              <a:t> Offer a wide range of well-designed, functional home furnishing products at prices so low that as many people as possible will be able to afford them.</a:t>
            </a:r>
          </a:p>
          <a:p>
            <a:r>
              <a:rPr lang="en-US" sz="1200" i="1" dirty="0" smtClean="0"/>
              <a:t>Vision:</a:t>
            </a:r>
            <a:r>
              <a:rPr lang="en-US" sz="1200" dirty="0" smtClean="0"/>
              <a:t> To create a better everyday life for the many people.</a:t>
            </a:r>
            <a:endParaRPr lang="en-US" sz="1200" b="1" dirty="0" smtClean="0"/>
          </a:p>
          <a:p>
            <a:endParaRPr lang="en-US" dirty="0" smtClean="0"/>
          </a:p>
          <a:p>
            <a:r>
              <a:rPr lang="es-ES" dirty="0" smtClean="0">
                <a:hlinkClick r:id="rId3"/>
              </a:rPr>
              <a:t>https://pforgeipt.intra.airbusds.corp/confluence/display/TGA/Connected+Intelligence+-+Digital+Solutions</a:t>
            </a:r>
            <a:endParaRPr lang="es-ES" dirty="0" smtClean="0"/>
          </a:p>
          <a:p>
            <a:endParaRPr lang="en-US" dirty="0" smtClean="0"/>
          </a:p>
          <a:p>
            <a:endParaRPr lang="en-GB" dirty="0" smtClean="0"/>
          </a:p>
          <a:p>
            <a:endParaRPr lang="fr-FR" baseline="0" dirty="0" smtClean="0"/>
          </a:p>
          <a:p>
            <a:endParaRPr lang="fr-FR"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15</a:t>
            </a:fld>
            <a:endParaRPr lang="de-DE" altLang="de-DE"/>
          </a:p>
        </p:txBody>
      </p:sp>
    </p:spTree>
    <p:extLst>
      <p:ext uri="{BB962C8B-B14F-4D97-AF65-F5344CB8AC3E}">
        <p14:creationId xmlns:p14="http://schemas.microsoft.com/office/powerpoint/2010/main" val="1272300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bwMode="gray">
          <a:xfrm>
            <a:off x="0" y="0"/>
            <a:ext cx="12192000" cy="5424488"/>
          </a:xfrm>
          <a:noFill/>
          <a:ln>
            <a:noFill/>
          </a:ln>
        </p:spPr>
        <p:txBody>
          <a:bodyPr/>
          <a:lstStyle>
            <a:lvl1pPr marL="0" indent="0" algn="ctr">
              <a:buNone/>
              <a:defRPr>
                <a:solidFill>
                  <a:schemeClr val="bg1"/>
                </a:solidFill>
              </a:defRPr>
            </a:lvl1pPr>
          </a:lstStyle>
          <a:p>
            <a:r>
              <a:rPr lang="en-US" smtClean="0"/>
              <a:t>Click icon to add picture</a:t>
            </a:r>
            <a:endParaRPr lang="en-GB" dirty="0"/>
          </a:p>
        </p:txBody>
      </p:sp>
      <p:sp>
        <p:nvSpPr>
          <p:cNvPr id="19" name="Rectangle 4"/>
          <p:cNvSpPr>
            <a:spLocks noChangeArrowheads="1"/>
          </p:cNvSpPr>
          <p:nvPr/>
        </p:nvSpPr>
        <p:spPr bwMode="gray">
          <a:xfrm>
            <a:off x="0" y="5424787"/>
            <a:ext cx="12192000" cy="14332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grpSp>
        <p:nvGrpSpPr>
          <p:cNvPr id="20" name="Group 15"/>
          <p:cNvGrpSpPr>
            <a:grpSpLocks/>
          </p:cNvGrpSpPr>
          <p:nvPr/>
        </p:nvGrpSpPr>
        <p:grpSpPr bwMode="white">
          <a:xfrm>
            <a:off x="0" y="5412023"/>
            <a:ext cx="12192000" cy="61996"/>
            <a:chOff x="0" y="3175"/>
            <a:chExt cx="6736" cy="68"/>
          </a:xfrm>
        </p:grpSpPr>
        <p:sp>
          <p:nvSpPr>
            <p:cNvPr id="21" name="Rectangle 16"/>
            <p:cNvSpPr>
              <a:spLocks noChangeArrowheads="1"/>
            </p:cNvSpPr>
            <p:nvPr/>
          </p:nvSpPr>
          <p:spPr bwMode="white">
            <a:xfrm>
              <a:off x="0" y="3175"/>
              <a:ext cx="6733" cy="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sp>
          <p:nvSpPr>
            <p:cNvPr id="22" name="Rectangle 17"/>
            <p:cNvSpPr>
              <a:spLocks noChangeArrowheads="1"/>
            </p:cNvSpPr>
            <p:nvPr/>
          </p:nvSpPr>
          <p:spPr bwMode="white">
            <a:xfrm>
              <a:off x="1826" y="3175"/>
              <a:ext cx="4910" cy="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grpSp>
      <p:sp>
        <p:nvSpPr>
          <p:cNvPr id="3" name="Text Placeholder 2"/>
          <p:cNvSpPr>
            <a:spLocks noGrp="1"/>
          </p:cNvSpPr>
          <p:nvPr>
            <p:ph type="body" sz="quarter" idx="10"/>
          </p:nvPr>
        </p:nvSpPr>
        <p:spPr bwMode="white">
          <a:xfrm>
            <a:off x="3305016" y="5937980"/>
            <a:ext cx="6031344" cy="793519"/>
          </a:xfrm>
        </p:spPr>
        <p:txBody>
          <a:bodyPr/>
          <a:lstStyle>
            <a:lvl1pPr marL="0" indent="0">
              <a:buNone/>
              <a:defRPr sz="1300">
                <a:solidFill>
                  <a:schemeClr val="bg1"/>
                </a:solidFill>
              </a:defRPr>
            </a:lvl1pPr>
          </a:lstStyle>
          <a:p>
            <a:pPr lvl="0"/>
            <a:r>
              <a:rPr lang="en-US" smtClean="0"/>
              <a:t>Click to edit Master text styles</a:t>
            </a:r>
          </a:p>
        </p:txBody>
      </p:sp>
      <p:sp>
        <p:nvSpPr>
          <p:cNvPr id="12" name="Rectangle 3"/>
          <p:cNvSpPr>
            <a:spLocks noGrp="1" noChangeArrowheads="1"/>
          </p:cNvSpPr>
          <p:nvPr>
            <p:ph type="ctrTitle" hasCustomPrompt="1"/>
          </p:nvPr>
        </p:nvSpPr>
        <p:spPr bwMode="white">
          <a:xfrm>
            <a:off x="3305016" y="3136668"/>
            <a:ext cx="6031344" cy="1384932"/>
          </a:xfrm>
        </p:spPr>
        <p:txBody>
          <a:bodyPr anchor="b"/>
          <a:lstStyle>
            <a:lvl1pPr>
              <a:lnSpc>
                <a:spcPct val="105000"/>
              </a:lnSpc>
              <a:defRPr sz="3000" baseline="0">
                <a:solidFill>
                  <a:schemeClr val="bg1"/>
                </a:solidFill>
              </a:defRPr>
            </a:lvl1pPr>
          </a:lstStyle>
          <a:p>
            <a:pPr lvl="0"/>
            <a:r>
              <a:rPr lang="en-US" altLang="de-DE" noProof="0" dirty="0" smtClean="0"/>
              <a:t>Click to edit header</a:t>
            </a:r>
            <a:endParaRPr lang="de-DE" altLang="de-DE" noProof="0" dirty="0" smtClean="0"/>
          </a:p>
        </p:txBody>
      </p:sp>
      <p:sp>
        <p:nvSpPr>
          <p:cNvPr id="13" name="Rectangle 4"/>
          <p:cNvSpPr>
            <a:spLocks noGrp="1" noChangeArrowheads="1"/>
          </p:cNvSpPr>
          <p:nvPr>
            <p:ph type="subTitle" idx="1"/>
          </p:nvPr>
        </p:nvSpPr>
        <p:spPr bwMode="white">
          <a:xfrm>
            <a:off x="3305016" y="4561676"/>
            <a:ext cx="6031344" cy="863111"/>
          </a:xfrm>
        </p:spPr>
        <p:txBody>
          <a:bodyPr anchor="t"/>
          <a:lstStyle>
            <a:lvl1pPr marL="0" indent="0">
              <a:lnSpc>
                <a:spcPct val="100000"/>
              </a:lnSpc>
              <a:buNone/>
              <a:defRPr sz="2000">
                <a:solidFill>
                  <a:schemeClr val="bg1"/>
                </a:solidFill>
              </a:defRPr>
            </a:lvl1pPr>
          </a:lstStyle>
          <a:p>
            <a:pPr lvl="0"/>
            <a:r>
              <a:rPr lang="en-US" altLang="de-DE" noProof="0" smtClean="0"/>
              <a:t>Click to edit Master subtitle style</a:t>
            </a:r>
            <a:endParaRPr lang="de-DE" altLang="de-DE" noProof="0" dirty="0" smtClean="0"/>
          </a:p>
        </p:txBody>
      </p:sp>
      <p:grpSp>
        <p:nvGrpSpPr>
          <p:cNvPr id="15" name="Group 14"/>
          <p:cNvGrpSpPr>
            <a:grpSpLocks noChangeAspect="1"/>
          </p:cNvGrpSpPr>
          <p:nvPr/>
        </p:nvGrpSpPr>
        <p:grpSpPr>
          <a:xfrm>
            <a:off x="10614576" y="6254454"/>
            <a:ext cx="1332000" cy="246595"/>
            <a:chOff x="830300" y="1716088"/>
            <a:chExt cx="10058401" cy="1862137"/>
          </a:xfrm>
          <a:solidFill>
            <a:schemeClr val="bg1"/>
          </a:solidFill>
        </p:grpSpPr>
        <p:sp>
          <p:nvSpPr>
            <p:cNvPr id="16" name="Freeform 5"/>
            <p:cNvSpPr>
              <a:spLocks/>
            </p:cNvSpPr>
            <p:nvPr/>
          </p:nvSpPr>
          <p:spPr bwMode="auto">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Rectangle 6"/>
            <p:cNvSpPr>
              <a:spLocks noChangeArrowheads="1"/>
            </p:cNvSpPr>
            <p:nvPr/>
          </p:nvSpPr>
          <p:spPr bwMode="auto">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p:nvSpPr>
          <p:spPr bwMode="auto">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8"/>
            <p:cNvSpPr>
              <a:spLocks noEditPoints="1"/>
            </p:cNvSpPr>
            <p:nvPr/>
          </p:nvSpPr>
          <p:spPr bwMode="auto">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9"/>
            <p:cNvSpPr>
              <a:spLocks/>
            </p:cNvSpPr>
            <p:nvPr/>
          </p:nvSpPr>
          <p:spPr bwMode="auto">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0"/>
            <p:cNvSpPr>
              <a:spLocks/>
            </p:cNvSpPr>
            <p:nvPr/>
          </p:nvSpPr>
          <p:spPr bwMode="auto">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6" name="Freeform 5"/>
          <p:cNvSpPr>
            <a:spLocks noChangeAspect="1" noEditPoints="1"/>
          </p:cNvSpPr>
          <p:nvPr/>
        </p:nvSpPr>
        <p:spPr bwMode="gray">
          <a:xfrm>
            <a:off x="3305016" y="5652001"/>
            <a:ext cx="1652400" cy="116385"/>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48581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pictures with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dirty="0" smtClean="0"/>
              <a:t>Click to edit header</a:t>
            </a:r>
            <a:endParaRPr lang="de-DE" dirty="0"/>
          </a:p>
        </p:txBody>
      </p:sp>
      <p:sp>
        <p:nvSpPr>
          <p:cNvPr id="3" name="Inhaltsplatzhalter 2"/>
          <p:cNvSpPr>
            <a:spLocks noGrp="1"/>
          </p:cNvSpPr>
          <p:nvPr>
            <p:ph idx="1"/>
          </p:nvPr>
        </p:nvSpPr>
        <p:spPr>
          <a:xfrm>
            <a:off x="479425" y="1566001"/>
            <a:ext cx="5418000" cy="422840"/>
          </a:xfrm>
        </p:spPr>
        <p:txBody>
          <a:bodyPr/>
          <a:lstStyle>
            <a:lvl1pPr marL="0" indent="0">
              <a:buNone/>
              <a:defRPr b="1"/>
            </a:lvl1pPr>
          </a:lstStyle>
          <a:p>
            <a:pPr lvl="0"/>
            <a:r>
              <a:rPr lang="en-US" smtClean="0"/>
              <a:t>Click to edit Master text styles</a:t>
            </a:r>
          </a:p>
        </p:txBody>
      </p:sp>
      <p:sp>
        <p:nvSpPr>
          <p:cNvPr id="8" name="Date Placeholder 7"/>
          <p:cNvSpPr>
            <a:spLocks noGrp="1"/>
          </p:cNvSpPr>
          <p:nvPr>
            <p:ph type="dt" sz="half" idx="14"/>
          </p:nvPr>
        </p:nvSpPr>
        <p:spPr/>
        <p:txBody>
          <a:bodyPr/>
          <a:lstStyle/>
          <a:p>
            <a:r>
              <a:rPr lang="en-US" smtClean="0"/>
              <a:t>DD MONTH YEAR</a:t>
            </a:r>
            <a:endParaRPr lang="en-GB"/>
          </a:p>
        </p:txBody>
      </p:sp>
      <p:sp>
        <p:nvSpPr>
          <p:cNvPr id="9" name="Footer Placeholder 8"/>
          <p:cNvSpPr>
            <a:spLocks noGrp="1"/>
          </p:cNvSpPr>
          <p:nvPr>
            <p:ph type="ftr" sz="quarter" idx="15"/>
          </p:nvPr>
        </p:nvSpPr>
        <p:spPr/>
        <p:txBody>
          <a:bodyPr/>
          <a:lstStyle/>
          <a:p>
            <a:r>
              <a:rPr lang="en-GB" smtClean="0"/>
              <a:t>Presentation title runs here (go to Header and Footer to edit this text)</a:t>
            </a:r>
            <a:endParaRPr lang="en-GB"/>
          </a:p>
        </p:txBody>
      </p:sp>
      <p:sp>
        <p:nvSpPr>
          <p:cNvPr id="10" name="Slide Number Placeholder 9"/>
          <p:cNvSpPr>
            <a:spLocks noGrp="1"/>
          </p:cNvSpPr>
          <p:nvPr>
            <p:ph type="sldNum" sz="quarter" idx="16"/>
          </p:nvPr>
        </p:nvSpPr>
        <p:spPr/>
        <p:txBody>
          <a:bodyPr/>
          <a:lstStyle/>
          <a:p>
            <a:fld id="{877C2003-2E6E-4ABC-B270-3E95A87ADF8A}" type="slidenum">
              <a:rPr lang="en-GB" smtClean="0"/>
              <a:t>‹Nº›</a:t>
            </a:fld>
            <a:endParaRPr lang="en-GB"/>
          </a:p>
        </p:txBody>
      </p:sp>
      <p:sp>
        <p:nvSpPr>
          <p:cNvPr id="11"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13" name="Inhaltsplatzhalter 2"/>
          <p:cNvSpPr>
            <a:spLocks noGrp="1"/>
          </p:cNvSpPr>
          <p:nvPr>
            <p:ph idx="17"/>
          </p:nvPr>
        </p:nvSpPr>
        <p:spPr>
          <a:xfrm>
            <a:off x="6301252" y="1566000"/>
            <a:ext cx="5418347" cy="422841"/>
          </a:xfrm>
        </p:spPr>
        <p:txBody>
          <a:bodyPr/>
          <a:lstStyle>
            <a:lvl1pPr marL="0" indent="0">
              <a:buNone/>
              <a:defRPr b="1"/>
            </a:lvl1pPr>
          </a:lstStyle>
          <a:p>
            <a:pPr lvl="0"/>
            <a:r>
              <a:rPr lang="en-US" smtClean="0"/>
              <a:t>Click to edit Master text styles</a:t>
            </a:r>
          </a:p>
        </p:txBody>
      </p:sp>
      <p:sp>
        <p:nvSpPr>
          <p:cNvPr id="5" name="Picture Placeholder 4"/>
          <p:cNvSpPr>
            <a:spLocks noGrp="1"/>
          </p:cNvSpPr>
          <p:nvPr>
            <p:ph type="pic" sz="quarter" idx="18"/>
          </p:nvPr>
        </p:nvSpPr>
        <p:spPr>
          <a:xfrm>
            <a:off x="479423" y="2060849"/>
            <a:ext cx="5418000" cy="3462791"/>
          </a:xfrm>
        </p:spPr>
        <p:txBody>
          <a:bodyPr/>
          <a:lstStyle>
            <a:lvl1pPr marL="0" indent="0">
              <a:buNone/>
              <a:defRPr/>
            </a:lvl1pPr>
          </a:lstStyle>
          <a:p>
            <a:r>
              <a:rPr lang="en-US" smtClean="0"/>
              <a:t>Click icon to add picture</a:t>
            </a:r>
            <a:endParaRPr lang="en-GB"/>
          </a:p>
        </p:txBody>
      </p:sp>
      <p:sp>
        <p:nvSpPr>
          <p:cNvPr id="12" name="Picture Placeholder 4"/>
          <p:cNvSpPr>
            <a:spLocks noGrp="1"/>
          </p:cNvSpPr>
          <p:nvPr>
            <p:ph type="pic" sz="quarter" idx="19"/>
          </p:nvPr>
        </p:nvSpPr>
        <p:spPr>
          <a:xfrm>
            <a:off x="6299397" y="2060848"/>
            <a:ext cx="5418000" cy="3462791"/>
          </a:xfrm>
        </p:spPr>
        <p:txBody>
          <a:bodyPr/>
          <a:lstStyle>
            <a:lvl1pPr marL="0" indent="0">
              <a:buNone/>
              <a:defRPr/>
            </a:lvl1pPr>
          </a:lstStyle>
          <a:p>
            <a:r>
              <a:rPr lang="en-US" smtClean="0"/>
              <a:t>Click icon to add picture</a:t>
            </a:r>
            <a:endParaRPr lang="en-GB"/>
          </a:p>
        </p:txBody>
      </p:sp>
      <p:grpSp>
        <p:nvGrpSpPr>
          <p:cNvPr id="24" name="Group 23"/>
          <p:cNvGrpSpPr>
            <a:grpSpLocks noChangeAspect="1"/>
          </p:cNvGrpSpPr>
          <p:nvPr/>
        </p:nvGrpSpPr>
        <p:grpSpPr bwMode="black">
          <a:xfrm>
            <a:off x="10851344" y="6463466"/>
            <a:ext cx="1080000" cy="199940"/>
            <a:chOff x="830300" y="1716088"/>
            <a:chExt cx="10058401" cy="1862137"/>
          </a:xfrm>
          <a:solidFill>
            <a:schemeClr val="tx2"/>
          </a:solidFill>
        </p:grpSpPr>
        <p:sp>
          <p:nvSpPr>
            <p:cNvPr id="25"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6" name="Text Placeholder 5"/>
          <p:cNvSpPr>
            <a:spLocks noGrp="1"/>
          </p:cNvSpPr>
          <p:nvPr>
            <p:ph type="body" sz="quarter" idx="22"/>
          </p:nvPr>
        </p:nvSpPr>
        <p:spPr>
          <a:xfrm>
            <a:off x="479425" y="5589240"/>
            <a:ext cx="5418138" cy="4940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2" name="Text Placeholder 5"/>
          <p:cNvSpPr>
            <a:spLocks noGrp="1"/>
          </p:cNvSpPr>
          <p:nvPr>
            <p:ph type="body" sz="quarter" idx="23"/>
          </p:nvPr>
        </p:nvSpPr>
        <p:spPr>
          <a:xfrm>
            <a:off x="6299397" y="5589240"/>
            <a:ext cx="5418138" cy="4940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0"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86678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pictures with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dirty="0" smtClean="0"/>
              <a:t>Click to edit header</a:t>
            </a:r>
            <a:endParaRPr lang="de-DE" dirty="0"/>
          </a:p>
        </p:txBody>
      </p:sp>
      <p:sp>
        <p:nvSpPr>
          <p:cNvPr id="8" name="Date Placeholder 7"/>
          <p:cNvSpPr>
            <a:spLocks noGrp="1"/>
          </p:cNvSpPr>
          <p:nvPr>
            <p:ph type="dt" sz="half" idx="14"/>
          </p:nvPr>
        </p:nvSpPr>
        <p:spPr/>
        <p:txBody>
          <a:bodyPr/>
          <a:lstStyle/>
          <a:p>
            <a:r>
              <a:rPr lang="en-US" smtClean="0"/>
              <a:t>DD MONTH YEAR</a:t>
            </a:r>
            <a:endParaRPr lang="en-GB"/>
          </a:p>
        </p:txBody>
      </p:sp>
      <p:sp>
        <p:nvSpPr>
          <p:cNvPr id="9" name="Footer Placeholder 8"/>
          <p:cNvSpPr>
            <a:spLocks noGrp="1"/>
          </p:cNvSpPr>
          <p:nvPr>
            <p:ph type="ftr" sz="quarter" idx="15"/>
          </p:nvPr>
        </p:nvSpPr>
        <p:spPr/>
        <p:txBody>
          <a:bodyPr/>
          <a:lstStyle/>
          <a:p>
            <a:r>
              <a:rPr lang="en-GB" smtClean="0"/>
              <a:t>Presentation title runs here (go to Header and Footer to edit this text)</a:t>
            </a:r>
            <a:endParaRPr lang="en-GB"/>
          </a:p>
        </p:txBody>
      </p:sp>
      <p:sp>
        <p:nvSpPr>
          <p:cNvPr id="10" name="Slide Number Placeholder 9"/>
          <p:cNvSpPr>
            <a:spLocks noGrp="1"/>
          </p:cNvSpPr>
          <p:nvPr>
            <p:ph type="sldNum" sz="quarter" idx="16"/>
          </p:nvPr>
        </p:nvSpPr>
        <p:spPr/>
        <p:txBody>
          <a:bodyPr/>
          <a:lstStyle/>
          <a:p>
            <a:fld id="{877C2003-2E6E-4ABC-B270-3E95A87ADF8A}" type="slidenum">
              <a:rPr lang="en-GB" smtClean="0"/>
              <a:t>‹Nº›</a:t>
            </a:fld>
            <a:endParaRPr lang="en-GB"/>
          </a:p>
        </p:txBody>
      </p:sp>
      <p:sp>
        <p:nvSpPr>
          <p:cNvPr id="11"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15" name="Inhaltsplatzhalter 2"/>
          <p:cNvSpPr>
            <a:spLocks noGrp="1"/>
          </p:cNvSpPr>
          <p:nvPr>
            <p:ph idx="1"/>
          </p:nvPr>
        </p:nvSpPr>
        <p:spPr>
          <a:xfrm>
            <a:off x="481929" y="1566001"/>
            <a:ext cx="3600000" cy="422840"/>
          </a:xfrm>
        </p:spPr>
        <p:txBody>
          <a:bodyPr/>
          <a:lstStyle>
            <a:lvl1pPr marL="0" indent="0">
              <a:buNone/>
              <a:defRPr b="1"/>
            </a:lvl1pPr>
          </a:lstStyle>
          <a:p>
            <a:pPr lvl="0"/>
            <a:r>
              <a:rPr lang="en-US" smtClean="0"/>
              <a:t>Click to edit Master text styles</a:t>
            </a:r>
          </a:p>
        </p:txBody>
      </p:sp>
      <p:sp>
        <p:nvSpPr>
          <p:cNvPr id="16" name="Inhaltsplatzhalter 2"/>
          <p:cNvSpPr>
            <a:spLocks noGrp="1"/>
          </p:cNvSpPr>
          <p:nvPr>
            <p:ph idx="17"/>
          </p:nvPr>
        </p:nvSpPr>
        <p:spPr>
          <a:xfrm>
            <a:off x="4296000" y="1566000"/>
            <a:ext cx="3600000" cy="422841"/>
          </a:xfrm>
        </p:spPr>
        <p:txBody>
          <a:bodyPr/>
          <a:lstStyle>
            <a:lvl1pPr marL="0" indent="0">
              <a:buNone/>
              <a:defRPr b="1"/>
            </a:lvl1pPr>
          </a:lstStyle>
          <a:p>
            <a:pPr lvl="0"/>
            <a:r>
              <a:rPr lang="en-US" smtClean="0"/>
              <a:t>Click to edit Master text styles</a:t>
            </a:r>
          </a:p>
        </p:txBody>
      </p:sp>
      <p:sp>
        <p:nvSpPr>
          <p:cNvPr id="17" name="Picture Placeholder 4"/>
          <p:cNvSpPr>
            <a:spLocks noGrp="1"/>
          </p:cNvSpPr>
          <p:nvPr>
            <p:ph type="pic" sz="quarter" idx="18"/>
          </p:nvPr>
        </p:nvSpPr>
        <p:spPr>
          <a:xfrm>
            <a:off x="479425" y="2060849"/>
            <a:ext cx="3600000" cy="3462791"/>
          </a:xfrm>
        </p:spPr>
        <p:txBody>
          <a:bodyPr/>
          <a:lstStyle>
            <a:lvl1pPr marL="0" indent="0">
              <a:buNone/>
              <a:defRPr/>
            </a:lvl1pPr>
          </a:lstStyle>
          <a:p>
            <a:r>
              <a:rPr lang="en-US" smtClean="0"/>
              <a:t>Click icon to add picture</a:t>
            </a:r>
            <a:endParaRPr lang="en-GB"/>
          </a:p>
        </p:txBody>
      </p:sp>
      <p:sp>
        <p:nvSpPr>
          <p:cNvPr id="18" name="Picture Placeholder 4"/>
          <p:cNvSpPr>
            <a:spLocks noGrp="1"/>
          </p:cNvSpPr>
          <p:nvPr>
            <p:ph type="pic" sz="quarter" idx="19"/>
          </p:nvPr>
        </p:nvSpPr>
        <p:spPr>
          <a:xfrm>
            <a:off x="4294145" y="2060848"/>
            <a:ext cx="3600000" cy="3462791"/>
          </a:xfrm>
        </p:spPr>
        <p:txBody>
          <a:bodyPr/>
          <a:lstStyle>
            <a:lvl1pPr marL="0" indent="0">
              <a:buNone/>
              <a:defRPr/>
            </a:lvl1pPr>
          </a:lstStyle>
          <a:p>
            <a:r>
              <a:rPr lang="en-US" smtClean="0"/>
              <a:t>Click icon to add picture</a:t>
            </a:r>
            <a:endParaRPr lang="en-GB"/>
          </a:p>
        </p:txBody>
      </p:sp>
      <p:sp>
        <p:nvSpPr>
          <p:cNvPr id="21" name="Inhaltsplatzhalter 2"/>
          <p:cNvSpPr>
            <a:spLocks noGrp="1"/>
          </p:cNvSpPr>
          <p:nvPr>
            <p:ph idx="22"/>
          </p:nvPr>
        </p:nvSpPr>
        <p:spPr>
          <a:xfrm>
            <a:off x="8117741" y="1568369"/>
            <a:ext cx="3600000" cy="422841"/>
          </a:xfrm>
        </p:spPr>
        <p:txBody>
          <a:bodyPr/>
          <a:lstStyle>
            <a:lvl1pPr marL="0" indent="0">
              <a:buNone/>
              <a:defRPr b="1"/>
            </a:lvl1pPr>
          </a:lstStyle>
          <a:p>
            <a:pPr lvl="0"/>
            <a:r>
              <a:rPr lang="en-US" smtClean="0"/>
              <a:t>Click to edit Master text styles</a:t>
            </a:r>
          </a:p>
        </p:txBody>
      </p:sp>
      <p:sp>
        <p:nvSpPr>
          <p:cNvPr id="22" name="Picture Placeholder 4"/>
          <p:cNvSpPr>
            <a:spLocks noGrp="1"/>
          </p:cNvSpPr>
          <p:nvPr>
            <p:ph type="pic" sz="quarter" idx="23"/>
          </p:nvPr>
        </p:nvSpPr>
        <p:spPr>
          <a:xfrm>
            <a:off x="8115886" y="2063217"/>
            <a:ext cx="3600000" cy="3462791"/>
          </a:xfrm>
        </p:spPr>
        <p:txBody>
          <a:bodyPr/>
          <a:lstStyle>
            <a:lvl1pPr marL="0" indent="0">
              <a:buNone/>
              <a:defRPr/>
            </a:lvl1pPr>
          </a:lstStyle>
          <a:p>
            <a:r>
              <a:rPr lang="en-US" smtClean="0"/>
              <a:t>Click icon to add picture</a:t>
            </a:r>
            <a:endParaRPr lang="en-GB"/>
          </a:p>
        </p:txBody>
      </p:sp>
      <p:grpSp>
        <p:nvGrpSpPr>
          <p:cNvPr id="24" name="Group 23"/>
          <p:cNvGrpSpPr>
            <a:grpSpLocks noChangeAspect="1"/>
          </p:cNvGrpSpPr>
          <p:nvPr/>
        </p:nvGrpSpPr>
        <p:grpSpPr bwMode="black">
          <a:xfrm>
            <a:off x="10851344" y="6463466"/>
            <a:ext cx="1080000" cy="199940"/>
            <a:chOff x="830300" y="1716088"/>
            <a:chExt cx="10058401" cy="1862137"/>
          </a:xfrm>
          <a:solidFill>
            <a:schemeClr val="tx2"/>
          </a:solidFill>
        </p:grpSpPr>
        <p:sp>
          <p:nvSpPr>
            <p:cNvPr id="25"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5" name="Text Placeholder 4"/>
          <p:cNvSpPr>
            <a:spLocks noGrp="1"/>
          </p:cNvSpPr>
          <p:nvPr>
            <p:ph type="body" sz="quarter" idx="28"/>
          </p:nvPr>
        </p:nvSpPr>
        <p:spPr>
          <a:xfrm>
            <a:off x="479425" y="5592240"/>
            <a:ext cx="3600450" cy="4910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3" name="Text Placeholder 4"/>
          <p:cNvSpPr>
            <a:spLocks noGrp="1"/>
          </p:cNvSpPr>
          <p:nvPr>
            <p:ph type="body" sz="quarter" idx="29"/>
          </p:nvPr>
        </p:nvSpPr>
        <p:spPr>
          <a:xfrm>
            <a:off x="4294145" y="5592240"/>
            <a:ext cx="3600450" cy="4910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4" name="Text Placeholder 4"/>
          <p:cNvSpPr>
            <a:spLocks noGrp="1"/>
          </p:cNvSpPr>
          <p:nvPr>
            <p:ph type="body" sz="quarter" idx="30"/>
          </p:nvPr>
        </p:nvSpPr>
        <p:spPr>
          <a:xfrm>
            <a:off x="8117291" y="5592240"/>
            <a:ext cx="3600450" cy="4910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3"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753759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and sidebar">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a:xfrm>
            <a:off x="0" y="0"/>
            <a:ext cx="9345491" cy="6858000"/>
          </a:xfrm>
        </p:spPr>
        <p:txBody>
          <a:bodyPr anchor="t"/>
          <a:lstStyle>
            <a:lvl1pPr marL="0" indent="0" algn="ctr">
              <a:lnSpc>
                <a:spcPct val="100000"/>
              </a:lnSpc>
              <a:spcAft>
                <a:spcPts val="0"/>
              </a:spcAft>
              <a:buNone/>
              <a:defRPr/>
            </a:lvl1pPr>
          </a:lstStyle>
          <a:p>
            <a:r>
              <a:rPr lang="en-US" smtClean="0"/>
              <a:t>Click icon to add picture</a:t>
            </a:r>
            <a:endParaRPr lang="en-GB" dirty="0"/>
          </a:p>
        </p:txBody>
      </p:sp>
      <p:sp>
        <p:nvSpPr>
          <p:cNvPr id="7" name="Date Placeholder 6"/>
          <p:cNvSpPr>
            <a:spLocks noGrp="1"/>
          </p:cNvSpPr>
          <p:nvPr>
            <p:ph type="dt" sz="half" idx="10"/>
          </p:nvPr>
        </p:nvSpPr>
        <p:spPr/>
        <p:txBody>
          <a:bodyPr/>
          <a:lstStyle/>
          <a:p>
            <a:r>
              <a:rPr lang="en-US" smtClean="0"/>
              <a:t>DD MONTH YEAR</a:t>
            </a:r>
            <a:endParaRPr lang="en-GB"/>
          </a:p>
        </p:txBody>
      </p:sp>
      <p:sp>
        <p:nvSpPr>
          <p:cNvPr id="8" name="Footer Placeholder 7"/>
          <p:cNvSpPr>
            <a:spLocks noGrp="1"/>
          </p:cNvSpPr>
          <p:nvPr>
            <p:ph type="ftr" sz="quarter" idx="11"/>
          </p:nvPr>
        </p:nvSpPr>
        <p:spPr/>
        <p:txBody>
          <a:bodyPr/>
          <a:lstStyle/>
          <a:p>
            <a:r>
              <a:rPr lang="en-GB" smtClean="0"/>
              <a:t>Presentation title runs here (go to Header and Footer to edit this text)</a:t>
            </a:r>
            <a:endParaRPr lang="en-GB"/>
          </a:p>
        </p:txBody>
      </p:sp>
      <p:sp>
        <p:nvSpPr>
          <p:cNvPr id="9" name="Slide Number Placeholder 8"/>
          <p:cNvSpPr>
            <a:spLocks noGrp="1"/>
          </p:cNvSpPr>
          <p:nvPr>
            <p:ph type="sldNum" sz="quarter" idx="12"/>
          </p:nvPr>
        </p:nvSpPr>
        <p:spPr/>
        <p:txBody>
          <a:bodyPr/>
          <a:lstStyle/>
          <a:p>
            <a:fld id="{877C2003-2E6E-4ABC-B270-3E95A87ADF8A}" type="slidenum">
              <a:rPr lang="en-GB" smtClean="0"/>
              <a:t>‹Nº›</a:t>
            </a:fld>
            <a:endParaRPr lang="en-GB"/>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00"/>
            <a:ext cx="1108800" cy="231001"/>
          </a:xfrm>
          <a:prstGeom prst="rect">
            <a:avLst/>
          </a:prstGeom>
        </p:spPr>
      </p:pic>
      <p:sp>
        <p:nvSpPr>
          <p:cNvPr id="12" name="Blue Bar"/>
          <p:cNvSpPr/>
          <p:nvPr/>
        </p:nvSpPr>
        <p:spPr bwMode="gray">
          <a:xfrm>
            <a:off x="9345600" y="0"/>
            <a:ext cx="2846509"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algn="ctr" defTabSz="1219170">
              <a:lnSpc>
                <a:spcPct val="80000"/>
              </a:lnSpc>
              <a:spcBef>
                <a:spcPct val="50000"/>
              </a:spcBef>
            </a:pPr>
            <a:endParaRPr lang="en-US" sz="1867" dirty="0" err="1">
              <a:solidFill>
                <a:srgbClr val="FFFFFF"/>
              </a:solidFill>
            </a:endParaRPr>
          </a:p>
        </p:txBody>
      </p:sp>
      <p:grpSp>
        <p:nvGrpSpPr>
          <p:cNvPr id="14" name="Group 13"/>
          <p:cNvGrpSpPr/>
          <p:nvPr/>
        </p:nvGrpSpPr>
        <p:grpSpPr bwMode="white">
          <a:xfrm>
            <a:off x="9630834" y="2417713"/>
            <a:ext cx="2561166" cy="29114"/>
            <a:chOff x="9639300" y="2417713"/>
            <a:chExt cx="2561166" cy="29114"/>
          </a:xfrm>
        </p:grpSpPr>
        <p:cxnSp>
          <p:nvCxnSpPr>
            <p:cNvPr id="15" name="Straight Connector 14"/>
            <p:cNvCxnSpPr/>
            <p:nvPr/>
          </p:nvCxnSpPr>
          <p:spPr bwMode="white">
            <a:xfrm>
              <a:off x="9639300" y="2417713"/>
              <a:ext cx="2561166"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Text Placeholder 5"/>
          <p:cNvSpPr>
            <a:spLocks noGrp="1"/>
          </p:cNvSpPr>
          <p:nvPr>
            <p:ph type="body" sz="quarter" idx="16" hasCustomPrompt="1"/>
          </p:nvPr>
        </p:nvSpPr>
        <p:spPr bwMode="white">
          <a:xfrm>
            <a:off x="9630834" y="2764843"/>
            <a:ext cx="2301899"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9630834" y="4834442"/>
            <a:ext cx="2301899" cy="1151174"/>
          </a:xfrm>
        </p:spPr>
        <p:txBody>
          <a:bodyPr anchor="b"/>
          <a:lstStyle>
            <a:lvl1pPr marL="0" indent="0">
              <a:lnSpc>
                <a:spcPct val="90000"/>
              </a:lnSpc>
              <a:spcAft>
                <a:spcPts val="0"/>
              </a:spcAft>
              <a:buNone/>
              <a:defRPr sz="120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9630834" y="3656258"/>
            <a:ext cx="2301899" cy="1113722"/>
          </a:xfrm>
        </p:spPr>
        <p:txBody>
          <a:bodyPr/>
          <a:lstStyle>
            <a:lvl1pPr marL="0" indent="0">
              <a:lnSpc>
                <a:spcPct val="90000"/>
              </a:lnSpc>
              <a:spcAft>
                <a:spcPts val="0"/>
              </a:spcAft>
              <a:buNone/>
              <a:defRPr sz="1200" baseline="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cxnSp>
        <p:nvCxnSpPr>
          <p:cNvPr id="4" name="Straight Connector 3"/>
          <p:cNvCxnSpPr/>
          <p:nvPr/>
        </p:nvCxnSpPr>
        <p:spPr bwMode="gray">
          <a:xfrm>
            <a:off x="93454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7"/>
          <p:cNvGrpSpPr>
            <a:grpSpLocks noChangeAspect="1"/>
          </p:cNvGrpSpPr>
          <p:nvPr/>
        </p:nvGrpSpPr>
        <p:grpSpPr bwMode="black">
          <a:xfrm>
            <a:off x="10851344" y="6463466"/>
            <a:ext cx="1080000" cy="199940"/>
            <a:chOff x="830300" y="1716088"/>
            <a:chExt cx="10058401" cy="1862137"/>
          </a:xfrm>
          <a:solidFill>
            <a:schemeClr val="bg1"/>
          </a:solidFill>
        </p:grpSpPr>
        <p:sp>
          <p:nvSpPr>
            <p:cNvPr id="19"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8" name="Text Placeholder 10"/>
          <p:cNvSpPr>
            <a:spLocks noGrp="1"/>
          </p:cNvSpPr>
          <p:nvPr>
            <p:ph type="body" sz="quarter" idx="13" hasCustomPrompt="1"/>
          </p:nvPr>
        </p:nvSpPr>
        <p:spPr bwMode="gray">
          <a:xfrm>
            <a:off x="9630834" y="332209"/>
            <a:ext cx="2285288" cy="140005"/>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2" name="Title 1"/>
          <p:cNvSpPr>
            <a:spLocks noGrp="1"/>
          </p:cNvSpPr>
          <p:nvPr>
            <p:ph type="title" hasCustomPrompt="1"/>
          </p:nvPr>
        </p:nvSpPr>
        <p:spPr bwMode="gray">
          <a:xfrm>
            <a:off x="9630000" y="657226"/>
            <a:ext cx="2455200" cy="1594800"/>
          </a:xfrm>
        </p:spPr>
        <p:txBody>
          <a:bodyPr anchor="b"/>
          <a:lstStyle>
            <a:lvl1pPr>
              <a:lnSpc>
                <a:spcPct val="90000"/>
              </a:lnSpc>
              <a:defRPr sz="3600" baseline="0">
                <a:solidFill>
                  <a:schemeClr val="bg1"/>
                </a:solidFill>
              </a:defRPr>
            </a:lvl1pPr>
          </a:lstStyle>
          <a:p>
            <a:r>
              <a:rPr lang="en-US" dirty="0" smtClean="0"/>
              <a:t>Your message up to 36pt</a:t>
            </a:r>
            <a:endParaRPr lang="en-GB" dirty="0"/>
          </a:p>
        </p:txBody>
      </p:sp>
    </p:spTree>
    <p:extLst>
      <p:ext uri="{BB962C8B-B14F-4D97-AF65-F5344CB8AC3E}">
        <p14:creationId xmlns:p14="http://schemas.microsoft.com/office/powerpoint/2010/main" val="979135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pictures, text and sidebar">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t>DD MONTH YEAR</a:t>
            </a:r>
            <a:endParaRPr lang="en-GB"/>
          </a:p>
        </p:txBody>
      </p:sp>
      <p:sp>
        <p:nvSpPr>
          <p:cNvPr id="8" name="Footer Placeholder 7"/>
          <p:cNvSpPr>
            <a:spLocks noGrp="1"/>
          </p:cNvSpPr>
          <p:nvPr>
            <p:ph type="ftr" sz="quarter" idx="11"/>
          </p:nvPr>
        </p:nvSpPr>
        <p:spPr/>
        <p:txBody>
          <a:bodyPr/>
          <a:lstStyle/>
          <a:p>
            <a:r>
              <a:rPr lang="en-GB" smtClean="0"/>
              <a:t>Presentation title runs here (go to Header and Footer to edit this text)</a:t>
            </a:r>
            <a:endParaRPr lang="en-GB"/>
          </a:p>
        </p:txBody>
      </p:sp>
      <p:sp>
        <p:nvSpPr>
          <p:cNvPr id="9" name="Slide Number Placeholder 8"/>
          <p:cNvSpPr>
            <a:spLocks noGrp="1"/>
          </p:cNvSpPr>
          <p:nvPr>
            <p:ph type="sldNum" sz="quarter" idx="12"/>
          </p:nvPr>
        </p:nvSpPr>
        <p:spPr/>
        <p:txBody>
          <a:bodyPr/>
          <a:lstStyle/>
          <a:p>
            <a:fld id="{877C2003-2E6E-4ABC-B270-3E95A87ADF8A}" type="slidenum">
              <a:rPr lang="en-GB" smtClean="0"/>
              <a:t>‹Nº›</a:t>
            </a:fld>
            <a:endParaRPr lang="en-GB"/>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00"/>
            <a:ext cx="1108800" cy="231001"/>
          </a:xfrm>
          <a:prstGeom prst="rect">
            <a:avLst/>
          </a:prstGeom>
        </p:spPr>
      </p:pic>
      <p:sp>
        <p:nvSpPr>
          <p:cNvPr id="12" name="Blue Bar"/>
          <p:cNvSpPr/>
          <p:nvPr/>
        </p:nvSpPr>
        <p:spPr bwMode="gray">
          <a:xfrm>
            <a:off x="9345492" y="0"/>
            <a:ext cx="2846508"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algn="ctr" defTabSz="1219170">
              <a:lnSpc>
                <a:spcPct val="80000"/>
              </a:lnSpc>
              <a:spcBef>
                <a:spcPct val="50000"/>
              </a:spcBef>
            </a:pPr>
            <a:endParaRPr lang="en-US" sz="1867" dirty="0" err="1">
              <a:solidFill>
                <a:srgbClr val="FFFFFF"/>
              </a:solidFill>
            </a:endParaRPr>
          </a:p>
        </p:txBody>
      </p:sp>
      <p:grpSp>
        <p:nvGrpSpPr>
          <p:cNvPr id="14" name="Group 13"/>
          <p:cNvGrpSpPr/>
          <p:nvPr/>
        </p:nvGrpSpPr>
        <p:grpSpPr bwMode="white">
          <a:xfrm>
            <a:off x="9630834" y="2417713"/>
            <a:ext cx="2560707" cy="29114"/>
            <a:chOff x="9639300" y="2417713"/>
            <a:chExt cx="2560707" cy="29114"/>
          </a:xfrm>
        </p:grpSpPr>
        <p:cxnSp>
          <p:nvCxnSpPr>
            <p:cNvPr id="15" name="Straight Connector 14"/>
            <p:cNvCxnSpPr/>
            <p:nvPr/>
          </p:nvCxnSpPr>
          <p:spPr bwMode="white">
            <a:xfrm>
              <a:off x="9639300" y="2417713"/>
              <a:ext cx="2560707"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Text Placeholder 2"/>
          <p:cNvSpPr>
            <a:spLocks noGrp="1"/>
          </p:cNvSpPr>
          <p:nvPr>
            <p:ph type="body" sz="quarter" idx="15" hasCustomPrompt="1"/>
          </p:nvPr>
        </p:nvSpPr>
        <p:spPr bwMode="gray">
          <a:xfrm>
            <a:off x="479425" y="654051"/>
            <a:ext cx="8580724" cy="900000"/>
          </a:xfrm>
        </p:spPr>
        <p:txBody>
          <a:bodyPr anchor="t"/>
          <a:lstStyle>
            <a:lvl1pPr marL="0" indent="0">
              <a:lnSpc>
                <a:spcPct val="110000"/>
              </a:lnSpc>
              <a:buNone/>
              <a:defRPr sz="2500">
                <a:solidFill>
                  <a:schemeClr val="tx2"/>
                </a:solidFill>
              </a:defRPr>
            </a:lvl1pPr>
            <a:lvl2pPr>
              <a:defRPr sz="3600">
                <a:solidFill>
                  <a:schemeClr val="bg1"/>
                </a:solidFill>
              </a:defRPr>
            </a:lvl2pPr>
            <a:lvl3pPr>
              <a:defRPr sz="3600">
                <a:solidFill>
                  <a:schemeClr val="bg1"/>
                </a:solidFill>
              </a:defRPr>
            </a:lvl3pPr>
            <a:lvl4pPr>
              <a:defRPr sz="3600">
                <a:solidFill>
                  <a:schemeClr val="bg1"/>
                </a:solidFill>
              </a:defRPr>
            </a:lvl4pPr>
            <a:lvl5pPr>
              <a:defRPr sz="3600">
                <a:solidFill>
                  <a:schemeClr val="bg1"/>
                </a:solidFill>
              </a:defRPr>
            </a:lvl5pPr>
          </a:lstStyle>
          <a:p>
            <a:pPr lvl="0"/>
            <a:r>
              <a:rPr lang="en-US" dirty="0" smtClean="0"/>
              <a:t>Click to edit header</a:t>
            </a:r>
            <a:endParaRPr lang="en-GB" dirty="0"/>
          </a:p>
        </p:txBody>
      </p:sp>
      <p:sp>
        <p:nvSpPr>
          <p:cNvPr id="6" name="Text Placeholder 5"/>
          <p:cNvSpPr>
            <a:spLocks noGrp="1"/>
          </p:cNvSpPr>
          <p:nvPr>
            <p:ph type="body" sz="quarter" idx="16" hasCustomPrompt="1"/>
          </p:nvPr>
        </p:nvSpPr>
        <p:spPr bwMode="white">
          <a:xfrm>
            <a:off x="9630834" y="2764843"/>
            <a:ext cx="2301899"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9630834" y="4834442"/>
            <a:ext cx="2301899" cy="1151174"/>
          </a:xfrm>
        </p:spPr>
        <p:txBody>
          <a:bodyPr anchor="b"/>
          <a:lstStyle>
            <a:lvl1pPr marL="0" indent="0">
              <a:lnSpc>
                <a:spcPct val="90000"/>
              </a:lnSpc>
              <a:spcAft>
                <a:spcPts val="0"/>
              </a:spcAft>
              <a:buNone/>
              <a:defRPr sz="120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9630834" y="3656258"/>
            <a:ext cx="2301899" cy="1113722"/>
          </a:xfrm>
        </p:spPr>
        <p:txBody>
          <a:bodyPr/>
          <a:lstStyle>
            <a:lvl1pPr marL="0" indent="0">
              <a:lnSpc>
                <a:spcPct val="90000"/>
              </a:lnSpc>
              <a:spcAft>
                <a:spcPts val="0"/>
              </a:spcAft>
              <a:buNone/>
              <a:defRPr sz="1200" baseline="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hasCustomPrompt="1"/>
          </p:nvPr>
        </p:nvSpPr>
        <p:spPr bwMode="gray">
          <a:xfrm>
            <a:off x="9630835" y="654051"/>
            <a:ext cx="2310366" cy="1594775"/>
          </a:xfrm>
        </p:spPr>
        <p:txBody>
          <a:bodyPr anchor="b"/>
          <a:lstStyle>
            <a:lvl1pPr>
              <a:lnSpc>
                <a:spcPct val="90000"/>
              </a:lnSpc>
              <a:defRPr sz="3600">
                <a:solidFill>
                  <a:schemeClr val="bg1"/>
                </a:solidFill>
              </a:defRPr>
            </a:lvl1pPr>
          </a:lstStyle>
          <a:p>
            <a:r>
              <a:rPr lang="en-US" dirty="0" smtClean="0"/>
              <a:t>Your message up to 36pt</a:t>
            </a:r>
            <a:endParaRPr lang="en-GB" dirty="0"/>
          </a:p>
        </p:txBody>
      </p:sp>
      <p:sp>
        <p:nvSpPr>
          <p:cNvPr id="18" name="Inhaltsplatzhalter 2"/>
          <p:cNvSpPr>
            <a:spLocks noGrp="1"/>
          </p:cNvSpPr>
          <p:nvPr>
            <p:ph idx="1"/>
          </p:nvPr>
        </p:nvSpPr>
        <p:spPr>
          <a:xfrm>
            <a:off x="478800" y="1566000"/>
            <a:ext cx="4104000" cy="422840"/>
          </a:xfrm>
        </p:spPr>
        <p:txBody>
          <a:bodyPr/>
          <a:lstStyle>
            <a:lvl1pPr marL="0" indent="0">
              <a:buNone/>
              <a:defRPr b="1"/>
            </a:lvl1pPr>
          </a:lstStyle>
          <a:p>
            <a:pPr lvl="0"/>
            <a:r>
              <a:rPr lang="en-US" smtClean="0"/>
              <a:t>Click to edit Master text styles</a:t>
            </a:r>
          </a:p>
        </p:txBody>
      </p:sp>
      <p:sp>
        <p:nvSpPr>
          <p:cNvPr id="19" name="Inhaltsplatzhalter 2"/>
          <p:cNvSpPr>
            <a:spLocks noGrp="1"/>
          </p:cNvSpPr>
          <p:nvPr>
            <p:ph idx="19"/>
          </p:nvPr>
        </p:nvSpPr>
        <p:spPr>
          <a:xfrm>
            <a:off x="4942800" y="1566000"/>
            <a:ext cx="4104000" cy="422841"/>
          </a:xfrm>
        </p:spPr>
        <p:txBody>
          <a:bodyPr/>
          <a:lstStyle>
            <a:lvl1pPr marL="0" indent="0">
              <a:buNone/>
              <a:defRPr b="1"/>
            </a:lvl1pPr>
          </a:lstStyle>
          <a:p>
            <a:pPr lvl="0"/>
            <a:r>
              <a:rPr lang="en-US" smtClean="0"/>
              <a:t>Click to edit Master text styles</a:t>
            </a:r>
          </a:p>
        </p:txBody>
      </p:sp>
      <p:sp>
        <p:nvSpPr>
          <p:cNvPr id="22" name="Picture Placeholder 4"/>
          <p:cNvSpPr>
            <a:spLocks noGrp="1"/>
          </p:cNvSpPr>
          <p:nvPr>
            <p:ph type="pic" sz="quarter" idx="20"/>
          </p:nvPr>
        </p:nvSpPr>
        <p:spPr>
          <a:xfrm>
            <a:off x="479425" y="2060848"/>
            <a:ext cx="4104000" cy="3462791"/>
          </a:xfrm>
        </p:spPr>
        <p:txBody>
          <a:bodyPr/>
          <a:lstStyle>
            <a:lvl1pPr marL="0" indent="0">
              <a:buNone/>
              <a:defRPr/>
            </a:lvl1pPr>
          </a:lstStyle>
          <a:p>
            <a:r>
              <a:rPr lang="en-US" smtClean="0"/>
              <a:t>Click icon to add picture</a:t>
            </a:r>
            <a:endParaRPr lang="en-GB"/>
          </a:p>
        </p:txBody>
      </p:sp>
      <p:sp>
        <p:nvSpPr>
          <p:cNvPr id="23" name="Picture Placeholder 4"/>
          <p:cNvSpPr>
            <a:spLocks noGrp="1"/>
          </p:cNvSpPr>
          <p:nvPr>
            <p:ph type="pic" sz="quarter" idx="21"/>
          </p:nvPr>
        </p:nvSpPr>
        <p:spPr>
          <a:xfrm>
            <a:off x="4942800" y="2060848"/>
            <a:ext cx="4104000" cy="3462791"/>
          </a:xfrm>
        </p:spPr>
        <p:txBody>
          <a:bodyPr/>
          <a:lstStyle>
            <a:lvl1pPr marL="0" indent="0">
              <a:buNone/>
              <a:defRPr/>
            </a:lvl1pPr>
          </a:lstStyle>
          <a:p>
            <a:r>
              <a:rPr lang="en-US" smtClean="0"/>
              <a:t>Click icon to add picture</a:t>
            </a:r>
            <a:endParaRPr lang="en-GB"/>
          </a:p>
        </p:txBody>
      </p:sp>
      <p:cxnSp>
        <p:nvCxnSpPr>
          <p:cNvPr id="26" name="Straight Connector 25"/>
          <p:cNvCxnSpPr/>
          <p:nvPr/>
        </p:nvCxnSpPr>
        <p:spPr bwMode="gray">
          <a:xfrm>
            <a:off x="93454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Group 26"/>
          <p:cNvGrpSpPr>
            <a:grpSpLocks noChangeAspect="1"/>
          </p:cNvGrpSpPr>
          <p:nvPr/>
        </p:nvGrpSpPr>
        <p:grpSpPr bwMode="black">
          <a:xfrm>
            <a:off x="10851344" y="6463466"/>
            <a:ext cx="1080000" cy="199940"/>
            <a:chOff x="830300" y="1716088"/>
            <a:chExt cx="10058401" cy="1862137"/>
          </a:xfrm>
          <a:solidFill>
            <a:schemeClr val="bg1"/>
          </a:solidFill>
        </p:grpSpPr>
        <p:sp>
          <p:nvSpPr>
            <p:cNvPr id="28"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5" name="Text Placeholder 4"/>
          <p:cNvSpPr>
            <a:spLocks noGrp="1"/>
          </p:cNvSpPr>
          <p:nvPr>
            <p:ph type="body" sz="quarter" idx="24"/>
          </p:nvPr>
        </p:nvSpPr>
        <p:spPr>
          <a:xfrm>
            <a:off x="479425" y="5595646"/>
            <a:ext cx="4103688" cy="4876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4" name="Text Placeholder 4"/>
          <p:cNvSpPr>
            <a:spLocks noGrp="1"/>
          </p:cNvSpPr>
          <p:nvPr>
            <p:ph type="body" sz="quarter" idx="25"/>
          </p:nvPr>
        </p:nvSpPr>
        <p:spPr>
          <a:xfrm>
            <a:off x="4942800" y="5595646"/>
            <a:ext cx="4103688" cy="4876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5" name="Text Placeholder 10"/>
          <p:cNvSpPr>
            <a:spLocks noGrp="1"/>
          </p:cNvSpPr>
          <p:nvPr>
            <p:ph type="body" sz="quarter" idx="13" hasCustomPrompt="1"/>
          </p:nvPr>
        </p:nvSpPr>
        <p:spPr bwMode="gray">
          <a:xfrm>
            <a:off x="9630834" y="332209"/>
            <a:ext cx="2285288" cy="140005"/>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36"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780800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and sidebar">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24"/>
          </p:nvPr>
        </p:nvSpPr>
        <p:spPr>
          <a:xfrm>
            <a:off x="479425" y="1566000"/>
            <a:ext cx="8577263" cy="4517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Date Placeholder 6"/>
          <p:cNvSpPr>
            <a:spLocks noGrp="1"/>
          </p:cNvSpPr>
          <p:nvPr>
            <p:ph type="dt" sz="half" idx="10"/>
          </p:nvPr>
        </p:nvSpPr>
        <p:spPr/>
        <p:txBody>
          <a:bodyPr/>
          <a:lstStyle/>
          <a:p>
            <a:r>
              <a:rPr lang="en-US" smtClean="0"/>
              <a:t>DD MONTH YEAR</a:t>
            </a:r>
            <a:endParaRPr lang="en-GB"/>
          </a:p>
        </p:txBody>
      </p:sp>
      <p:sp>
        <p:nvSpPr>
          <p:cNvPr id="8" name="Footer Placeholder 7"/>
          <p:cNvSpPr>
            <a:spLocks noGrp="1"/>
          </p:cNvSpPr>
          <p:nvPr>
            <p:ph type="ftr" sz="quarter" idx="11"/>
          </p:nvPr>
        </p:nvSpPr>
        <p:spPr/>
        <p:txBody>
          <a:bodyPr/>
          <a:lstStyle/>
          <a:p>
            <a:r>
              <a:rPr lang="en-GB" smtClean="0"/>
              <a:t>Presentation title runs here (go to Header and Footer to edit this text)</a:t>
            </a:r>
            <a:endParaRPr lang="en-GB"/>
          </a:p>
        </p:txBody>
      </p:sp>
      <p:sp>
        <p:nvSpPr>
          <p:cNvPr id="9" name="Slide Number Placeholder 8"/>
          <p:cNvSpPr>
            <a:spLocks noGrp="1"/>
          </p:cNvSpPr>
          <p:nvPr>
            <p:ph type="sldNum" sz="quarter" idx="12"/>
          </p:nvPr>
        </p:nvSpPr>
        <p:spPr/>
        <p:txBody>
          <a:bodyPr/>
          <a:lstStyle/>
          <a:p>
            <a:fld id="{877C2003-2E6E-4ABC-B270-3E95A87ADF8A}" type="slidenum">
              <a:rPr lang="en-GB" smtClean="0"/>
              <a:t>‹Nº›</a:t>
            </a:fld>
            <a:endParaRPr lang="en-GB"/>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00"/>
            <a:ext cx="1108800" cy="231001"/>
          </a:xfrm>
          <a:prstGeom prst="rect">
            <a:avLst/>
          </a:prstGeom>
        </p:spPr>
      </p:pic>
      <p:sp>
        <p:nvSpPr>
          <p:cNvPr id="12" name="Blue Bar"/>
          <p:cNvSpPr/>
          <p:nvPr/>
        </p:nvSpPr>
        <p:spPr bwMode="gray">
          <a:xfrm>
            <a:off x="9345491" y="0"/>
            <a:ext cx="2846509"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algn="ctr" defTabSz="1219170">
              <a:lnSpc>
                <a:spcPct val="80000"/>
              </a:lnSpc>
              <a:spcBef>
                <a:spcPct val="50000"/>
              </a:spcBef>
            </a:pPr>
            <a:endParaRPr lang="en-US" sz="1867" dirty="0" err="1">
              <a:solidFill>
                <a:srgbClr val="FFFFFF"/>
              </a:solidFill>
            </a:endParaRPr>
          </a:p>
        </p:txBody>
      </p:sp>
      <p:grpSp>
        <p:nvGrpSpPr>
          <p:cNvPr id="14" name="Group 13"/>
          <p:cNvGrpSpPr/>
          <p:nvPr/>
        </p:nvGrpSpPr>
        <p:grpSpPr bwMode="white">
          <a:xfrm>
            <a:off x="9630834" y="2417713"/>
            <a:ext cx="2561166" cy="29114"/>
            <a:chOff x="9639300" y="2417713"/>
            <a:chExt cx="2561166" cy="29114"/>
          </a:xfrm>
        </p:grpSpPr>
        <p:cxnSp>
          <p:nvCxnSpPr>
            <p:cNvPr id="15" name="Straight Connector 14"/>
            <p:cNvCxnSpPr/>
            <p:nvPr/>
          </p:nvCxnSpPr>
          <p:spPr bwMode="white">
            <a:xfrm>
              <a:off x="9639300" y="2417713"/>
              <a:ext cx="2561166"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Text Placeholder 2"/>
          <p:cNvSpPr>
            <a:spLocks noGrp="1"/>
          </p:cNvSpPr>
          <p:nvPr>
            <p:ph type="body" sz="quarter" idx="15" hasCustomPrompt="1"/>
          </p:nvPr>
        </p:nvSpPr>
        <p:spPr bwMode="gray">
          <a:xfrm>
            <a:off x="478800" y="655200"/>
            <a:ext cx="8582400" cy="900113"/>
          </a:xfrm>
        </p:spPr>
        <p:txBody>
          <a:bodyPr anchor="t"/>
          <a:lstStyle>
            <a:lvl1pPr marL="0" indent="0">
              <a:lnSpc>
                <a:spcPct val="110000"/>
              </a:lnSpc>
              <a:buNone/>
              <a:defRPr sz="2500">
                <a:solidFill>
                  <a:schemeClr val="tx2"/>
                </a:solidFill>
              </a:defRPr>
            </a:lvl1pPr>
            <a:lvl2pPr>
              <a:defRPr sz="3600">
                <a:solidFill>
                  <a:schemeClr val="bg1"/>
                </a:solidFill>
              </a:defRPr>
            </a:lvl2pPr>
            <a:lvl3pPr>
              <a:defRPr sz="3600">
                <a:solidFill>
                  <a:schemeClr val="bg1"/>
                </a:solidFill>
              </a:defRPr>
            </a:lvl3pPr>
            <a:lvl4pPr>
              <a:defRPr sz="3600">
                <a:solidFill>
                  <a:schemeClr val="bg1"/>
                </a:solidFill>
              </a:defRPr>
            </a:lvl4pPr>
            <a:lvl5pPr>
              <a:defRPr sz="3600">
                <a:solidFill>
                  <a:schemeClr val="bg1"/>
                </a:solidFill>
              </a:defRPr>
            </a:lvl5pPr>
          </a:lstStyle>
          <a:p>
            <a:pPr lvl="0"/>
            <a:r>
              <a:rPr lang="en-US" dirty="0" smtClean="0"/>
              <a:t>Click to edit header</a:t>
            </a:r>
            <a:endParaRPr lang="en-GB" dirty="0"/>
          </a:p>
        </p:txBody>
      </p:sp>
      <p:sp>
        <p:nvSpPr>
          <p:cNvPr id="6" name="Text Placeholder 5"/>
          <p:cNvSpPr>
            <a:spLocks noGrp="1"/>
          </p:cNvSpPr>
          <p:nvPr>
            <p:ph type="body" sz="quarter" idx="16" hasCustomPrompt="1"/>
          </p:nvPr>
        </p:nvSpPr>
        <p:spPr bwMode="white">
          <a:xfrm>
            <a:off x="9630834" y="2764843"/>
            <a:ext cx="2301899"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9630834" y="4834442"/>
            <a:ext cx="2301899" cy="1151174"/>
          </a:xfrm>
        </p:spPr>
        <p:txBody>
          <a:bodyPr anchor="b"/>
          <a:lstStyle>
            <a:lvl1pPr marL="0" indent="0">
              <a:lnSpc>
                <a:spcPct val="90000"/>
              </a:lnSpc>
              <a:spcAft>
                <a:spcPts val="0"/>
              </a:spcAft>
              <a:buNone/>
              <a:defRPr sz="120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9630834" y="3656258"/>
            <a:ext cx="2301899" cy="1113722"/>
          </a:xfrm>
        </p:spPr>
        <p:txBody>
          <a:bodyPr/>
          <a:lstStyle>
            <a:lvl1pPr marL="0" indent="0">
              <a:lnSpc>
                <a:spcPct val="90000"/>
              </a:lnSpc>
              <a:spcAft>
                <a:spcPts val="0"/>
              </a:spcAft>
              <a:buNone/>
              <a:defRPr sz="1200" baseline="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hasCustomPrompt="1"/>
          </p:nvPr>
        </p:nvSpPr>
        <p:spPr bwMode="gray">
          <a:xfrm>
            <a:off x="9630835" y="655200"/>
            <a:ext cx="2311200" cy="1594800"/>
          </a:xfrm>
        </p:spPr>
        <p:txBody>
          <a:bodyPr anchor="b"/>
          <a:lstStyle>
            <a:lvl1pPr>
              <a:lnSpc>
                <a:spcPct val="90000"/>
              </a:lnSpc>
              <a:defRPr sz="3600">
                <a:solidFill>
                  <a:schemeClr val="bg1"/>
                </a:solidFill>
              </a:defRPr>
            </a:lvl1pPr>
          </a:lstStyle>
          <a:p>
            <a:r>
              <a:rPr lang="en-US" dirty="0" smtClean="0"/>
              <a:t>Your message up to 36pt</a:t>
            </a:r>
            <a:endParaRPr lang="en-GB" dirty="0"/>
          </a:p>
        </p:txBody>
      </p:sp>
      <p:cxnSp>
        <p:nvCxnSpPr>
          <p:cNvPr id="18" name="Straight Connector 17"/>
          <p:cNvCxnSpPr/>
          <p:nvPr/>
        </p:nvCxnSpPr>
        <p:spPr bwMode="gray">
          <a:xfrm>
            <a:off x="93454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p:cNvGrpSpPr>
            <a:grpSpLocks noChangeAspect="1"/>
          </p:cNvGrpSpPr>
          <p:nvPr/>
        </p:nvGrpSpPr>
        <p:grpSpPr bwMode="black">
          <a:xfrm>
            <a:off x="10851344" y="6463466"/>
            <a:ext cx="1080000" cy="199940"/>
            <a:chOff x="830300" y="1716088"/>
            <a:chExt cx="10058401" cy="1862137"/>
          </a:xfrm>
          <a:solidFill>
            <a:schemeClr val="bg1"/>
          </a:solidFill>
        </p:grpSpPr>
        <p:sp>
          <p:nvSpPr>
            <p:cNvPr id="22"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8" name="Text Placeholder 10"/>
          <p:cNvSpPr>
            <a:spLocks noGrp="1"/>
          </p:cNvSpPr>
          <p:nvPr>
            <p:ph type="body" sz="quarter" idx="13" hasCustomPrompt="1"/>
          </p:nvPr>
        </p:nvSpPr>
        <p:spPr bwMode="gray">
          <a:xfrm>
            <a:off x="9630834" y="332209"/>
            <a:ext cx="2285288" cy="140005"/>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29"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978266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and wide sidebar">
    <p:bg>
      <p:bgPr>
        <a:solidFill>
          <a:schemeClr val="bg1">
            <a:lumMod val="85000"/>
          </a:schemeClr>
        </a:solidFill>
        <a:effectLst/>
      </p:bgPr>
    </p:bg>
    <p:spTree>
      <p:nvGrpSpPr>
        <p:cNvPr id="1" name=""/>
        <p:cNvGrpSpPr/>
        <p:nvPr/>
      </p:nvGrpSpPr>
      <p:grpSpPr>
        <a:xfrm>
          <a:off x="0" y="0"/>
          <a:ext cx="0" cy="0"/>
          <a:chOff x="0" y="0"/>
          <a:chExt cx="0" cy="0"/>
        </a:xfrm>
      </p:grpSpPr>
      <p:sp>
        <p:nvSpPr>
          <p:cNvPr id="4" name="Picture Placeholder 3"/>
          <p:cNvSpPr>
            <a:spLocks noGrp="1" noChangeAspect="1"/>
          </p:cNvSpPr>
          <p:nvPr>
            <p:ph type="pic" sz="quarter" idx="19"/>
          </p:nvPr>
        </p:nvSpPr>
        <p:spPr bwMode="gray">
          <a:xfrm>
            <a:off x="0" y="0"/>
            <a:ext cx="6540500" cy="6858000"/>
          </a:xfrm>
        </p:spPr>
        <p:txBody>
          <a:bodyPr/>
          <a:lstStyle>
            <a:lvl1pPr marL="0" indent="0" algn="ctr">
              <a:buNone/>
              <a:defRPr/>
            </a:lvl1pPr>
          </a:lstStyle>
          <a:p>
            <a:r>
              <a:rPr lang="en-US" smtClean="0"/>
              <a:t>Click icon to add picture</a:t>
            </a:r>
            <a:endParaRPr lang="en-GB"/>
          </a:p>
        </p:txBody>
      </p:sp>
      <p:sp>
        <p:nvSpPr>
          <p:cNvPr id="7" name="Date Placeholder 6"/>
          <p:cNvSpPr>
            <a:spLocks noGrp="1"/>
          </p:cNvSpPr>
          <p:nvPr>
            <p:ph type="dt" sz="half" idx="10"/>
          </p:nvPr>
        </p:nvSpPr>
        <p:spPr/>
        <p:txBody>
          <a:bodyPr/>
          <a:lstStyle/>
          <a:p>
            <a:r>
              <a:rPr lang="en-US" smtClean="0"/>
              <a:t>DD MONTH YEAR</a:t>
            </a:r>
            <a:endParaRPr lang="en-GB"/>
          </a:p>
        </p:txBody>
      </p:sp>
      <p:sp>
        <p:nvSpPr>
          <p:cNvPr id="8" name="Footer Placeholder 7"/>
          <p:cNvSpPr>
            <a:spLocks noGrp="1"/>
          </p:cNvSpPr>
          <p:nvPr>
            <p:ph type="ftr" sz="quarter" idx="11"/>
          </p:nvPr>
        </p:nvSpPr>
        <p:spPr/>
        <p:txBody>
          <a:bodyPr/>
          <a:lstStyle/>
          <a:p>
            <a:r>
              <a:rPr lang="en-GB" smtClean="0"/>
              <a:t>Presentation title runs here (go to Header and Footer to edit this text)</a:t>
            </a:r>
            <a:endParaRPr lang="en-GB"/>
          </a:p>
        </p:txBody>
      </p:sp>
      <p:sp>
        <p:nvSpPr>
          <p:cNvPr id="9" name="Slide Number Placeholder 8"/>
          <p:cNvSpPr>
            <a:spLocks noGrp="1"/>
          </p:cNvSpPr>
          <p:nvPr>
            <p:ph type="sldNum" sz="quarter" idx="12"/>
          </p:nvPr>
        </p:nvSpPr>
        <p:spPr/>
        <p:txBody>
          <a:bodyPr/>
          <a:lstStyle/>
          <a:p>
            <a:fld id="{877C2003-2E6E-4ABC-B270-3E95A87ADF8A}" type="slidenum">
              <a:rPr lang="en-GB" smtClean="0"/>
              <a:t>‹Nº›</a:t>
            </a:fld>
            <a:endParaRPr lang="en-GB"/>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00"/>
            <a:ext cx="1108800" cy="231001"/>
          </a:xfrm>
          <a:prstGeom prst="rect">
            <a:avLst/>
          </a:prstGeom>
        </p:spPr>
      </p:pic>
      <p:sp>
        <p:nvSpPr>
          <p:cNvPr id="12" name="Blue Bar"/>
          <p:cNvSpPr/>
          <p:nvPr/>
        </p:nvSpPr>
        <p:spPr bwMode="gray">
          <a:xfrm>
            <a:off x="6540501" y="0"/>
            <a:ext cx="5651499"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algn="ctr" defTabSz="1219170">
              <a:lnSpc>
                <a:spcPct val="80000"/>
              </a:lnSpc>
              <a:spcBef>
                <a:spcPct val="50000"/>
              </a:spcBef>
            </a:pPr>
            <a:endParaRPr lang="en-US" sz="1867" dirty="0" err="1">
              <a:solidFill>
                <a:srgbClr val="FFFFFF"/>
              </a:solidFill>
            </a:endParaRPr>
          </a:p>
        </p:txBody>
      </p:sp>
      <p:grpSp>
        <p:nvGrpSpPr>
          <p:cNvPr id="14" name="Group 13"/>
          <p:cNvGrpSpPr/>
          <p:nvPr/>
        </p:nvGrpSpPr>
        <p:grpSpPr bwMode="white">
          <a:xfrm>
            <a:off x="6825844" y="2417713"/>
            <a:ext cx="5366156" cy="29114"/>
            <a:chOff x="9639300" y="2417713"/>
            <a:chExt cx="5366156" cy="29114"/>
          </a:xfrm>
        </p:grpSpPr>
        <p:cxnSp>
          <p:nvCxnSpPr>
            <p:cNvPr id="15" name="Straight Connector 14"/>
            <p:cNvCxnSpPr/>
            <p:nvPr/>
          </p:nvCxnSpPr>
          <p:spPr bwMode="white">
            <a:xfrm>
              <a:off x="9639300" y="2417713"/>
              <a:ext cx="5366156"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Text Placeholder 5"/>
          <p:cNvSpPr>
            <a:spLocks noGrp="1"/>
          </p:cNvSpPr>
          <p:nvPr>
            <p:ph type="body" sz="quarter" idx="16" hasCustomPrompt="1"/>
          </p:nvPr>
        </p:nvSpPr>
        <p:spPr bwMode="white">
          <a:xfrm>
            <a:off x="6825844" y="2764843"/>
            <a:ext cx="5090277"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6825844" y="4834442"/>
            <a:ext cx="5090278" cy="1151174"/>
          </a:xfrm>
        </p:spPr>
        <p:txBody>
          <a:bodyPr anchor="b"/>
          <a:lstStyle>
            <a:lvl1pPr marL="0" indent="0">
              <a:lnSpc>
                <a:spcPct val="90000"/>
              </a:lnSpc>
              <a:spcAft>
                <a:spcPts val="0"/>
              </a:spcAft>
              <a:buNone/>
              <a:defRPr sz="120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6825844" y="3656258"/>
            <a:ext cx="5090278" cy="1113722"/>
          </a:xfrm>
        </p:spPr>
        <p:txBody>
          <a:bodyPr/>
          <a:lstStyle>
            <a:lvl1pPr marL="0" indent="0">
              <a:lnSpc>
                <a:spcPct val="90000"/>
              </a:lnSpc>
              <a:spcAft>
                <a:spcPts val="0"/>
              </a:spcAft>
              <a:buNone/>
              <a:defRPr sz="1200" baseline="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cxnSp>
        <p:nvCxnSpPr>
          <p:cNvPr id="17" name="Straight Connector 16"/>
          <p:cNvCxnSpPr/>
          <p:nvPr/>
        </p:nvCxnSpPr>
        <p:spPr bwMode="gray">
          <a:xfrm>
            <a:off x="65387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7"/>
          <p:cNvGrpSpPr>
            <a:grpSpLocks noChangeAspect="1"/>
          </p:cNvGrpSpPr>
          <p:nvPr/>
        </p:nvGrpSpPr>
        <p:grpSpPr bwMode="black">
          <a:xfrm>
            <a:off x="10851344" y="6463466"/>
            <a:ext cx="1080000" cy="199940"/>
            <a:chOff x="830300" y="1716088"/>
            <a:chExt cx="10058401" cy="1862137"/>
          </a:xfrm>
          <a:solidFill>
            <a:schemeClr val="bg1"/>
          </a:solidFill>
        </p:grpSpPr>
        <p:sp>
          <p:nvSpPr>
            <p:cNvPr id="19"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7" name="Text Placeholder 10"/>
          <p:cNvSpPr>
            <a:spLocks noGrp="1"/>
          </p:cNvSpPr>
          <p:nvPr>
            <p:ph type="body" sz="quarter" idx="13" hasCustomPrompt="1"/>
          </p:nvPr>
        </p:nvSpPr>
        <p:spPr bwMode="gray">
          <a:xfrm>
            <a:off x="8649337" y="332209"/>
            <a:ext cx="3266785" cy="144463"/>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2" name="Title 1"/>
          <p:cNvSpPr>
            <a:spLocks noGrp="1"/>
          </p:cNvSpPr>
          <p:nvPr>
            <p:ph type="title" hasCustomPrompt="1"/>
          </p:nvPr>
        </p:nvSpPr>
        <p:spPr bwMode="gray">
          <a:xfrm>
            <a:off x="6825844" y="654847"/>
            <a:ext cx="5090277" cy="1584000"/>
          </a:xfrm>
        </p:spPr>
        <p:txBody>
          <a:bodyPr anchor="b"/>
          <a:lstStyle>
            <a:lvl1pPr>
              <a:lnSpc>
                <a:spcPct val="90000"/>
              </a:lnSpc>
              <a:defRPr sz="3600">
                <a:solidFill>
                  <a:schemeClr val="bg1"/>
                </a:solidFill>
              </a:defRPr>
            </a:lvl1pPr>
          </a:lstStyle>
          <a:p>
            <a:r>
              <a:rPr lang="en-US" dirty="0" smtClean="0"/>
              <a:t>Your message up to 36pt</a:t>
            </a:r>
            <a:endParaRPr lang="en-GB" dirty="0"/>
          </a:p>
        </p:txBody>
      </p:sp>
    </p:spTree>
    <p:extLst>
      <p:ext uri="{BB962C8B-B14F-4D97-AF65-F5344CB8AC3E}">
        <p14:creationId xmlns:p14="http://schemas.microsoft.com/office/powerpoint/2010/main" val="3119010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text and wide sidebar">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t>DD MONTH YEAR</a:t>
            </a:r>
            <a:endParaRPr lang="en-GB"/>
          </a:p>
        </p:txBody>
      </p:sp>
      <p:sp>
        <p:nvSpPr>
          <p:cNvPr id="8" name="Footer Placeholder 7"/>
          <p:cNvSpPr>
            <a:spLocks noGrp="1"/>
          </p:cNvSpPr>
          <p:nvPr>
            <p:ph type="ftr" sz="quarter" idx="11"/>
          </p:nvPr>
        </p:nvSpPr>
        <p:spPr/>
        <p:txBody>
          <a:bodyPr/>
          <a:lstStyle/>
          <a:p>
            <a:r>
              <a:rPr lang="en-GB" smtClean="0"/>
              <a:t>Presentation title runs here (go to Header and Footer to edit this text)</a:t>
            </a:r>
            <a:endParaRPr lang="en-GB"/>
          </a:p>
        </p:txBody>
      </p:sp>
      <p:sp>
        <p:nvSpPr>
          <p:cNvPr id="9" name="Slide Number Placeholder 8"/>
          <p:cNvSpPr>
            <a:spLocks noGrp="1"/>
          </p:cNvSpPr>
          <p:nvPr>
            <p:ph type="sldNum" sz="quarter" idx="12"/>
          </p:nvPr>
        </p:nvSpPr>
        <p:spPr/>
        <p:txBody>
          <a:bodyPr/>
          <a:lstStyle/>
          <a:p>
            <a:fld id="{877C2003-2E6E-4ABC-B270-3E95A87ADF8A}" type="slidenum">
              <a:rPr lang="en-GB" smtClean="0"/>
              <a:t>‹Nº›</a:t>
            </a:fld>
            <a:endParaRPr lang="en-GB"/>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00"/>
            <a:ext cx="1108800" cy="231001"/>
          </a:xfrm>
          <a:prstGeom prst="rect">
            <a:avLst/>
          </a:prstGeom>
        </p:spPr>
      </p:pic>
      <p:sp>
        <p:nvSpPr>
          <p:cNvPr id="12" name="Blue Bar"/>
          <p:cNvSpPr/>
          <p:nvPr/>
        </p:nvSpPr>
        <p:spPr bwMode="gray">
          <a:xfrm>
            <a:off x="6540501" y="0"/>
            <a:ext cx="5651499"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algn="ctr" defTabSz="1219170">
              <a:lnSpc>
                <a:spcPct val="80000"/>
              </a:lnSpc>
              <a:spcBef>
                <a:spcPct val="50000"/>
              </a:spcBef>
            </a:pPr>
            <a:endParaRPr lang="en-US" sz="1867" dirty="0" err="1">
              <a:solidFill>
                <a:srgbClr val="FFFFFF"/>
              </a:solidFill>
            </a:endParaRPr>
          </a:p>
        </p:txBody>
      </p:sp>
      <p:grpSp>
        <p:nvGrpSpPr>
          <p:cNvPr id="14" name="Group 13"/>
          <p:cNvGrpSpPr/>
          <p:nvPr/>
        </p:nvGrpSpPr>
        <p:grpSpPr bwMode="white">
          <a:xfrm>
            <a:off x="6825844" y="2417713"/>
            <a:ext cx="5366156" cy="29114"/>
            <a:chOff x="9639300" y="2417713"/>
            <a:chExt cx="5366156" cy="29114"/>
          </a:xfrm>
        </p:grpSpPr>
        <p:cxnSp>
          <p:nvCxnSpPr>
            <p:cNvPr id="15" name="Straight Connector 14"/>
            <p:cNvCxnSpPr/>
            <p:nvPr/>
          </p:nvCxnSpPr>
          <p:spPr bwMode="white">
            <a:xfrm>
              <a:off x="9639300" y="2417713"/>
              <a:ext cx="5366156"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Text Placeholder 2"/>
          <p:cNvSpPr>
            <a:spLocks noGrp="1"/>
          </p:cNvSpPr>
          <p:nvPr>
            <p:ph type="body" sz="quarter" idx="15" hasCustomPrompt="1"/>
          </p:nvPr>
        </p:nvSpPr>
        <p:spPr bwMode="gray">
          <a:xfrm>
            <a:off x="478800" y="653368"/>
            <a:ext cx="5616000" cy="900000"/>
          </a:xfrm>
        </p:spPr>
        <p:txBody>
          <a:bodyPr anchor="t"/>
          <a:lstStyle>
            <a:lvl1pPr marL="0" indent="0">
              <a:lnSpc>
                <a:spcPct val="110000"/>
              </a:lnSpc>
              <a:buNone/>
              <a:defRPr sz="2500">
                <a:solidFill>
                  <a:schemeClr val="tx2"/>
                </a:solidFill>
              </a:defRPr>
            </a:lvl1pPr>
            <a:lvl2pPr>
              <a:defRPr sz="3600">
                <a:solidFill>
                  <a:schemeClr val="bg1"/>
                </a:solidFill>
              </a:defRPr>
            </a:lvl2pPr>
            <a:lvl3pPr>
              <a:defRPr sz="3600">
                <a:solidFill>
                  <a:schemeClr val="bg1"/>
                </a:solidFill>
              </a:defRPr>
            </a:lvl3pPr>
            <a:lvl4pPr>
              <a:defRPr sz="3600">
                <a:solidFill>
                  <a:schemeClr val="bg1"/>
                </a:solidFill>
              </a:defRPr>
            </a:lvl4pPr>
            <a:lvl5pPr>
              <a:defRPr sz="3600">
                <a:solidFill>
                  <a:schemeClr val="bg1"/>
                </a:solidFill>
              </a:defRPr>
            </a:lvl5pPr>
          </a:lstStyle>
          <a:p>
            <a:pPr lvl="0"/>
            <a:r>
              <a:rPr lang="en-US" dirty="0" smtClean="0"/>
              <a:t>Click to edit header</a:t>
            </a:r>
            <a:endParaRPr lang="en-GB" dirty="0"/>
          </a:p>
        </p:txBody>
      </p:sp>
      <p:sp>
        <p:nvSpPr>
          <p:cNvPr id="6" name="Text Placeholder 5"/>
          <p:cNvSpPr>
            <a:spLocks noGrp="1"/>
          </p:cNvSpPr>
          <p:nvPr>
            <p:ph type="body" sz="quarter" idx="16" hasCustomPrompt="1"/>
          </p:nvPr>
        </p:nvSpPr>
        <p:spPr bwMode="white">
          <a:xfrm>
            <a:off x="6825844" y="2764843"/>
            <a:ext cx="5090277"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6825844" y="4834442"/>
            <a:ext cx="5090278" cy="1151174"/>
          </a:xfrm>
        </p:spPr>
        <p:txBody>
          <a:bodyPr anchor="b"/>
          <a:lstStyle>
            <a:lvl1pPr marL="0" indent="0">
              <a:lnSpc>
                <a:spcPct val="90000"/>
              </a:lnSpc>
              <a:spcAft>
                <a:spcPts val="0"/>
              </a:spcAft>
              <a:buNone/>
              <a:defRPr sz="120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6825844" y="3656258"/>
            <a:ext cx="5090278" cy="1113722"/>
          </a:xfrm>
        </p:spPr>
        <p:txBody>
          <a:bodyPr/>
          <a:lstStyle>
            <a:lvl1pPr marL="0" indent="0">
              <a:lnSpc>
                <a:spcPct val="90000"/>
              </a:lnSpc>
              <a:spcAft>
                <a:spcPts val="0"/>
              </a:spcAft>
              <a:buNone/>
              <a:defRPr sz="1200" baseline="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hasCustomPrompt="1"/>
          </p:nvPr>
        </p:nvSpPr>
        <p:spPr bwMode="gray">
          <a:xfrm>
            <a:off x="6825844" y="653692"/>
            <a:ext cx="5090277" cy="1584000"/>
          </a:xfrm>
        </p:spPr>
        <p:txBody>
          <a:bodyPr anchor="b"/>
          <a:lstStyle>
            <a:lvl1pPr>
              <a:lnSpc>
                <a:spcPct val="90000"/>
              </a:lnSpc>
              <a:defRPr sz="3600">
                <a:solidFill>
                  <a:schemeClr val="bg1"/>
                </a:solidFill>
              </a:defRPr>
            </a:lvl1pPr>
          </a:lstStyle>
          <a:p>
            <a:r>
              <a:rPr lang="en-US" dirty="0" smtClean="0"/>
              <a:t>Your message up to 36pt</a:t>
            </a:r>
            <a:endParaRPr lang="en-GB" dirty="0"/>
          </a:p>
        </p:txBody>
      </p:sp>
      <p:sp>
        <p:nvSpPr>
          <p:cNvPr id="18" name="Inhaltsplatzhalter 2"/>
          <p:cNvSpPr>
            <a:spLocks noGrp="1"/>
          </p:cNvSpPr>
          <p:nvPr>
            <p:ph idx="1"/>
          </p:nvPr>
        </p:nvSpPr>
        <p:spPr>
          <a:xfrm>
            <a:off x="478800" y="1566001"/>
            <a:ext cx="5616000" cy="422840"/>
          </a:xfrm>
        </p:spPr>
        <p:txBody>
          <a:bodyPr/>
          <a:lstStyle>
            <a:lvl1pPr marL="0" indent="0">
              <a:buNone/>
              <a:defRPr b="1"/>
            </a:lvl1pPr>
          </a:lstStyle>
          <a:p>
            <a:pPr lvl="0"/>
            <a:r>
              <a:rPr lang="en-US" smtClean="0"/>
              <a:t>Click to edit Master text styles</a:t>
            </a:r>
          </a:p>
        </p:txBody>
      </p:sp>
      <p:sp>
        <p:nvSpPr>
          <p:cNvPr id="19" name="Picture Placeholder 4"/>
          <p:cNvSpPr>
            <a:spLocks noGrp="1"/>
          </p:cNvSpPr>
          <p:nvPr>
            <p:ph type="pic" sz="quarter" idx="20"/>
          </p:nvPr>
        </p:nvSpPr>
        <p:spPr>
          <a:xfrm>
            <a:off x="479425" y="2060849"/>
            <a:ext cx="5616000" cy="3462791"/>
          </a:xfrm>
        </p:spPr>
        <p:txBody>
          <a:bodyPr/>
          <a:lstStyle>
            <a:lvl1pPr marL="0" indent="0">
              <a:buNone/>
              <a:defRPr/>
            </a:lvl1pPr>
          </a:lstStyle>
          <a:p>
            <a:r>
              <a:rPr lang="en-US" smtClean="0"/>
              <a:t>Click icon to add picture</a:t>
            </a:r>
            <a:endParaRPr lang="en-GB" dirty="0"/>
          </a:p>
        </p:txBody>
      </p:sp>
      <p:cxnSp>
        <p:nvCxnSpPr>
          <p:cNvPr id="23" name="Straight Connector 22"/>
          <p:cNvCxnSpPr/>
          <p:nvPr/>
        </p:nvCxnSpPr>
        <p:spPr bwMode="gray">
          <a:xfrm>
            <a:off x="65387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4" name="Group 23"/>
          <p:cNvGrpSpPr>
            <a:grpSpLocks noChangeAspect="1"/>
          </p:cNvGrpSpPr>
          <p:nvPr/>
        </p:nvGrpSpPr>
        <p:grpSpPr bwMode="black">
          <a:xfrm>
            <a:off x="10851344" y="6463466"/>
            <a:ext cx="1080000" cy="199940"/>
            <a:chOff x="830300" y="1716088"/>
            <a:chExt cx="10058401" cy="1862137"/>
          </a:xfrm>
          <a:solidFill>
            <a:schemeClr val="bg1"/>
          </a:solidFill>
        </p:grpSpPr>
        <p:sp>
          <p:nvSpPr>
            <p:cNvPr id="25"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1" name="Text Placeholder 4"/>
          <p:cNvSpPr>
            <a:spLocks noGrp="1"/>
          </p:cNvSpPr>
          <p:nvPr>
            <p:ph type="body" sz="quarter" idx="24"/>
          </p:nvPr>
        </p:nvSpPr>
        <p:spPr>
          <a:xfrm>
            <a:off x="479425" y="5595648"/>
            <a:ext cx="5616575" cy="4876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10"/>
          <p:cNvSpPr>
            <a:spLocks noGrp="1"/>
          </p:cNvSpPr>
          <p:nvPr>
            <p:ph type="body" sz="quarter" idx="13" hasCustomPrompt="1"/>
          </p:nvPr>
        </p:nvSpPr>
        <p:spPr bwMode="gray">
          <a:xfrm>
            <a:off x="8649337" y="332209"/>
            <a:ext cx="3266785" cy="144463"/>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33"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211668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and wide sidebar">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t>DD MONTH YEAR</a:t>
            </a:r>
            <a:endParaRPr lang="en-GB"/>
          </a:p>
        </p:txBody>
      </p:sp>
      <p:sp>
        <p:nvSpPr>
          <p:cNvPr id="8" name="Footer Placeholder 7"/>
          <p:cNvSpPr>
            <a:spLocks noGrp="1"/>
          </p:cNvSpPr>
          <p:nvPr>
            <p:ph type="ftr" sz="quarter" idx="11"/>
          </p:nvPr>
        </p:nvSpPr>
        <p:spPr/>
        <p:txBody>
          <a:bodyPr/>
          <a:lstStyle/>
          <a:p>
            <a:r>
              <a:rPr lang="en-GB" smtClean="0"/>
              <a:t>Presentation title runs here (go to Header and Footer to edit this text)</a:t>
            </a:r>
            <a:endParaRPr lang="en-GB"/>
          </a:p>
        </p:txBody>
      </p:sp>
      <p:sp>
        <p:nvSpPr>
          <p:cNvPr id="9" name="Slide Number Placeholder 8"/>
          <p:cNvSpPr>
            <a:spLocks noGrp="1"/>
          </p:cNvSpPr>
          <p:nvPr>
            <p:ph type="sldNum" sz="quarter" idx="12"/>
          </p:nvPr>
        </p:nvSpPr>
        <p:spPr/>
        <p:txBody>
          <a:bodyPr/>
          <a:lstStyle/>
          <a:p>
            <a:fld id="{877C2003-2E6E-4ABC-B270-3E95A87ADF8A}" type="slidenum">
              <a:rPr lang="en-GB" smtClean="0"/>
              <a:t>‹Nº›</a:t>
            </a:fld>
            <a:endParaRPr lang="en-GB"/>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00"/>
            <a:ext cx="1108800" cy="231001"/>
          </a:xfrm>
          <a:prstGeom prst="rect">
            <a:avLst/>
          </a:prstGeom>
        </p:spPr>
      </p:pic>
      <p:sp>
        <p:nvSpPr>
          <p:cNvPr id="12" name="Blue Bar"/>
          <p:cNvSpPr/>
          <p:nvPr/>
        </p:nvSpPr>
        <p:spPr bwMode="gray">
          <a:xfrm>
            <a:off x="6540501" y="0"/>
            <a:ext cx="5651499"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algn="ctr" defTabSz="1219170">
              <a:lnSpc>
                <a:spcPct val="80000"/>
              </a:lnSpc>
              <a:spcBef>
                <a:spcPct val="50000"/>
              </a:spcBef>
            </a:pPr>
            <a:endParaRPr lang="en-US" sz="1867" dirty="0" err="1">
              <a:solidFill>
                <a:srgbClr val="FFFFFF"/>
              </a:solidFill>
            </a:endParaRPr>
          </a:p>
        </p:txBody>
      </p:sp>
      <p:grpSp>
        <p:nvGrpSpPr>
          <p:cNvPr id="14" name="Group 13"/>
          <p:cNvGrpSpPr/>
          <p:nvPr/>
        </p:nvGrpSpPr>
        <p:grpSpPr bwMode="white">
          <a:xfrm>
            <a:off x="6825844" y="2417713"/>
            <a:ext cx="5366156" cy="29114"/>
            <a:chOff x="9639300" y="2417713"/>
            <a:chExt cx="5366156" cy="29114"/>
          </a:xfrm>
        </p:grpSpPr>
        <p:cxnSp>
          <p:nvCxnSpPr>
            <p:cNvPr id="15" name="Straight Connector 14"/>
            <p:cNvCxnSpPr/>
            <p:nvPr/>
          </p:nvCxnSpPr>
          <p:spPr bwMode="white">
            <a:xfrm>
              <a:off x="9639300" y="2417713"/>
              <a:ext cx="5366156"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Text Placeholder 2"/>
          <p:cNvSpPr>
            <a:spLocks noGrp="1"/>
          </p:cNvSpPr>
          <p:nvPr>
            <p:ph type="body" sz="quarter" idx="15" hasCustomPrompt="1"/>
          </p:nvPr>
        </p:nvSpPr>
        <p:spPr bwMode="gray">
          <a:xfrm>
            <a:off x="478800" y="655200"/>
            <a:ext cx="5616000" cy="900000"/>
          </a:xfrm>
        </p:spPr>
        <p:txBody>
          <a:bodyPr anchor="t"/>
          <a:lstStyle>
            <a:lvl1pPr marL="0" indent="0">
              <a:lnSpc>
                <a:spcPct val="110000"/>
              </a:lnSpc>
              <a:buNone/>
              <a:defRPr sz="2500">
                <a:solidFill>
                  <a:schemeClr val="tx2"/>
                </a:solidFill>
              </a:defRPr>
            </a:lvl1pPr>
            <a:lvl2pPr>
              <a:defRPr sz="3600">
                <a:solidFill>
                  <a:schemeClr val="bg1"/>
                </a:solidFill>
              </a:defRPr>
            </a:lvl2pPr>
            <a:lvl3pPr>
              <a:defRPr sz="3600">
                <a:solidFill>
                  <a:schemeClr val="bg1"/>
                </a:solidFill>
              </a:defRPr>
            </a:lvl3pPr>
            <a:lvl4pPr>
              <a:defRPr sz="3600">
                <a:solidFill>
                  <a:schemeClr val="bg1"/>
                </a:solidFill>
              </a:defRPr>
            </a:lvl4pPr>
            <a:lvl5pPr>
              <a:defRPr sz="3600">
                <a:solidFill>
                  <a:schemeClr val="bg1"/>
                </a:solidFill>
              </a:defRPr>
            </a:lvl5pPr>
          </a:lstStyle>
          <a:p>
            <a:pPr lvl="0"/>
            <a:r>
              <a:rPr lang="en-US" dirty="0" smtClean="0"/>
              <a:t>Click to edit header</a:t>
            </a:r>
            <a:endParaRPr lang="en-GB" dirty="0"/>
          </a:p>
        </p:txBody>
      </p:sp>
      <p:sp>
        <p:nvSpPr>
          <p:cNvPr id="6" name="Text Placeholder 5"/>
          <p:cNvSpPr>
            <a:spLocks noGrp="1"/>
          </p:cNvSpPr>
          <p:nvPr>
            <p:ph type="body" sz="quarter" idx="16" hasCustomPrompt="1"/>
          </p:nvPr>
        </p:nvSpPr>
        <p:spPr bwMode="white">
          <a:xfrm>
            <a:off x="6825844" y="2764843"/>
            <a:ext cx="5090277"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6825844" y="4834442"/>
            <a:ext cx="5090278" cy="1151174"/>
          </a:xfrm>
        </p:spPr>
        <p:txBody>
          <a:bodyPr anchor="b"/>
          <a:lstStyle>
            <a:lvl1pPr marL="0" indent="0">
              <a:lnSpc>
                <a:spcPct val="90000"/>
              </a:lnSpc>
              <a:spcAft>
                <a:spcPts val="0"/>
              </a:spcAft>
              <a:buNone/>
              <a:defRPr sz="120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6825844" y="3656258"/>
            <a:ext cx="5090278" cy="1113722"/>
          </a:xfrm>
        </p:spPr>
        <p:txBody>
          <a:bodyPr/>
          <a:lstStyle>
            <a:lvl1pPr marL="0" indent="0">
              <a:lnSpc>
                <a:spcPct val="90000"/>
              </a:lnSpc>
              <a:spcAft>
                <a:spcPts val="0"/>
              </a:spcAft>
              <a:buNone/>
              <a:defRPr sz="1200" baseline="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hasCustomPrompt="1"/>
          </p:nvPr>
        </p:nvSpPr>
        <p:spPr bwMode="gray">
          <a:xfrm>
            <a:off x="6825845" y="653692"/>
            <a:ext cx="5115356" cy="1584000"/>
          </a:xfrm>
        </p:spPr>
        <p:txBody>
          <a:bodyPr anchor="b"/>
          <a:lstStyle>
            <a:lvl1pPr>
              <a:lnSpc>
                <a:spcPct val="90000"/>
              </a:lnSpc>
              <a:defRPr sz="3600">
                <a:solidFill>
                  <a:schemeClr val="bg1"/>
                </a:solidFill>
              </a:defRPr>
            </a:lvl1pPr>
          </a:lstStyle>
          <a:p>
            <a:r>
              <a:rPr lang="en-US" dirty="0" smtClean="0"/>
              <a:t>Your message up to 36pt</a:t>
            </a:r>
            <a:endParaRPr lang="en-GB" dirty="0"/>
          </a:p>
        </p:txBody>
      </p:sp>
      <p:sp>
        <p:nvSpPr>
          <p:cNvPr id="5" name="Content Placeholder 4"/>
          <p:cNvSpPr>
            <a:spLocks noGrp="1"/>
          </p:cNvSpPr>
          <p:nvPr>
            <p:ph sz="quarter" idx="23"/>
          </p:nvPr>
        </p:nvSpPr>
        <p:spPr>
          <a:xfrm>
            <a:off x="478800" y="1565275"/>
            <a:ext cx="5616000" cy="4348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18" name="Straight Connector 17"/>
          <p:cNvCxnSpPr/>
          <p:nvPr/>
        </p:nvCxnSpPr>
        <p:spPr bwMode="gray">
          <a:xfrm>
            <a:off x="65387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p:cNvGrpSpPr>
            <a:grpSpLocks noChangeAspect="1"/>
          </p:cNvGrpSpPr>
          <p:nvPr/>
        </p:nvGrpSpPr>
        <p:grpSpPr bwMode="black">
          <a:xfrm>
            <a:off x="10851344" y="6463466"/>
            <a:ext cx="1080000" cy="199940"/>
            <a:chOff x="830300" y="1716088"/>
            <a:chExt cx="10058401" cy="1862137"/>
          </a:xfrm>
          <a:solidFill>
            <a:schemeClr val="bg1"/>
          </a:solidFill>
        </p:grpSpPr>
        <p:sp>
          <p:nvSpPr>
            <p:cNvPr id="22"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8" name="Text Placeholder 10"/>
          <p:cNvSpPr>
            <a:spLocks noGrp="1"/>
          </p:cNvSpPr>
          <p:nvPr>
            <p:ph type="body" sz="quarter" idx="13" hasCustomPrompt="1"/>
          </p:nvPr>
        </p:nvSpPr>
        <p:spPr bwMode="gray">
          <a:xfrm>
            <a:off x="8649337" y="332209"/>
            <a:ext cx="3266785" cy="144463"/>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29"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3537131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p:bg bwMode="gray">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3905794" y="2054627"/>
            <a:ext cx="7158758" cy="1372321"/>
          </a:xfrm>
        </p:spPr>
        <p:txBody>
          <a:bodyPr anchor="b" anchorCtr="0"/>
          <a:lstStyle>
            <a:lvl1pPr>
              <a:lnSpc>
                <a:spcPct val="110000"/>
              </a:lnSpc>
              <a:defRPr>
                <a:solidFill>
                  <a:schemeClr val="tx2"/>
                </a:solidFill>
              </a:defRPr>
            </a:lvl1pPr>
          </a:lstStyle>
          <a:p>
            <a:r>
              <a:rPr lang="en-US" dirty="0" smtClean="0"/>
              <a:t>Click to edit header</a:t>
            </a:r>
            <a:endParaRPr lang="de-DE" dirty="0"/>
          </a:p>
        </p:txBody>
      </p:sp>
      <p:sp>
        <p:nvSpPr>
          <p:cNvPr id="4" name="Datumsplatzhalter 3"/>
          <p:cNvSpPr>
            <a:spLocks noGrp="1"/>
          </p:cNvSpPr>
          <p:nvPr>
            <p:ph type="dt" sz="half" idx="10"/>
          </p:nvPr>
        </p:nvSpPr>
        <p:spPr/>
        <p:txBody>
          <a:bodyPr/>
          <a:lstStyle>
            <a:lvl1pPr>
              <a:defRPr/>
            </a:lvl1pPr>
          </a:lstStyle>
          <a:p>
            <a:r>
              <a:rPr lang="en-US" smtClean="0"/>
              <a:t>DD MONTH YEAR</a:t>
            </a:r>
            <a:endParaRPr lang="en-GB"/>
          </a:p>
        </p:txBody>
      </p:sp>
      <p:sp>
        <p:nvSpPr>
          <p:cNvPr id="5" name="Fußzeilenplatzhalter 4"/>
          <p:cNvSpPr>
            <a:spLocks noGrp="1"/>
          </p:cNvSpPr>
          <p:nvPr>
            <p:ph type="ftr" sz="quarter" idx="11"/>
          </p:nvPr>
        </p:nvSpPr>
        <p:spPr/>
        <p:txBody>
          <a:bodyPr/>
          <a:lstStyle>
            <a:lvl1pPr>
              <a:defRPr/>
            </a:lvl1pPr>
          </a:lstStyle>
          <a:p>
            <a:r>
              <a:rPr lang="en-GB" smtClean="0"/>
              <a:t>Presentation title runs here (go to Header and Footer to edit this text)</a:t>
            </a:r>
            <a:endParaRPr lang="en-GB"/>
          </a:p>
        </p:txBody>
      </p:sp>
      <p:sp>
        <p:nvSpPr>
          <p:cNvPr id="6" name="Foliennummernplatzhalter 5"/>
          <p:cNvSpPr>
            <a:spLocks noGrp="1"/>
          </p:cNvSpPr>
          <p:nvPr>
            <p:ph type="sldNum" sz="quarter" idx="12"/>
          </p:nvPr>
        </p:nvSpPr>
        <p:spPr/>
        <p:txBody>
          <a:bodyPr/>
          <a:lstStyle>
            <a:lvl1pPr>
              <a:defRPr/>
            </a:lvl1pPr>
          </a:lstStyle>
          <a:p>
            <a:fld id="{877C2003-2E6E-4ABC-B270-3E95A87ADF8A}" type="slidenum">
              <a:rPr lang="en-GB" smtClean="0"/>
              <a:t>‹Nº›</a:t>
            </a:fld>
            <a:endParaRPr lang="en-GB"/>
          </a:p>
        </p:txBody>
      </p:sp>
      <p:sp>
        <p:nvSpPr>
          <p:cNvPr id="10" name="Text Placeholder 9"/>
          <p:cNvSpPr>
            <a:spLocks noGrp="1"/>
          </p:cNvSpPr>
          <p:nvPr>
            <p:ph type="body" sz="quarter" idx="14"/>
          </p:nvPr>
        </p:nvSpPr>
        <p:spPr>
          <a:xfrm>
            <a:off x="3905794" y="3430829"/>
            <a:ext cx="7156802" cy="709613"/>
          </a:xfrm>
        </p:spPr>
        <p:txBody>
          <a:bodyPr/>
          <a:lstStyle>
            <a:lvl1pPr marL="0" indent="0">
              <a:lnSpc>
                <a:spcPct val="100000"/>
              </a:lnSpc>
              <a:buNone/>
              <a:defRPr sz="2000">
                <a:solidFill>
                  <a:schemeClr val="tx2"/>
                </a:solidFill>
              </a:defRPr>
            </a:lvl1pPr>
          </a:lstStyle>
          <a:p>
            <a:pPr lvl="0"/>
            <a:r>
              <a:rPr lang="en-US" smtClean="0"/>
              <a:t>Click to edit Master text styles</a:t>
            </a:r>
          </a:p>
        </p:txBody>
      </p:sp>
      <p:sp>
        <p:nvSpPr>
          <p:cNvPr id="8"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grpSp>
        <p:nvGrpSpPr>
          <p:cNvPr id="11" name="Group 10"/>
          <p:cNvGrpSpPr>
            <a:grpSpLocks noChangeAspect="1"/>
          </p:cNvGrpSpPr>
          <p:nvPr/>
        </p:nvGrpSpPr>
        <p:grpSpPr bwMode="black">
          <a:xfrm>
            <a:off x="10851344" y="6463466"/>
            <a:ext cx="1080000" cy="199940"/>
            <a:chOff x="830300" y="1716088"/>
            <a:chExt cx="10058401" cy="1862137"/>
          </a:xfrm>
          <a:solidFill>
            <a:schemeClr val="tx2"/>
          </a:solidFill>
        </p:grpSpPr>
        <p:sp>
          <p:nvSpPr>
            <p:cNvPr id="12"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22575084"/>
      </p:ext>
    </p:extLst>
  </p:cSld>
  <p:clrMapOvr>
    <a:masterClrMapping/>
  </p:clrMapOvr>
  <p:extLst mod="1">
    <p:ext uri="{DCECCB84-F9BA-43D5-87BE-67443E8EF086}">
      <p15:sldGuideLst xmlns=""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header</a:t>
            </a:r>
            <a:endParaRPr lang="en-GB" dirty="0"/>
          </a:p>
        </p:txBody>
      </p:sp>
      <p:sp>
        <p:nvSpPr>
          <p:cNvPr id="3" name="Date Placeholder 2"/>
          <p:cNvSpPr>
            <a:spLocks noGrp="1"/>
          </p:cNvSpPr>
          <p:nvPr>
            <p:ph type="dt" sz="half" idx="10"/>
          </p:nvPr>
        </p:nvSpPr>
        <p:spPr/>
        <p:txBody>
          <a:bodyPr/>
          <a:lstStyle/>
          <a:p>
            <a:r>
              <a:rPr lang="en-US" smtClean="0"/>
              <a:t>DD MONTH YEAR</a:t>
            </a:r>
            <a:endParaRPr lang="en-GB"/>
          </a:p>
        </p:txBody>
      </p:sp>
      <p:sp>
        <p:nvSpPr>
          <p:cNvPr id="4" name="Footer Placeholder 3"/>
          <p:cNvSpPr>
            <a:spLocks noGrp="1"/>
          </p:cNvSpPr>
          <p:nvPr>
            <p:ph type="ftr" sz="quarter" idx="11"/>
          </p:nvPr>
        </p:nvSpPr>
        <p:spPr/>
        <p:txBody>
          <a:bodyPr/>
          <a:lstStyle/>
          <a:p>
            <a:r>
              <a:rPr lang="en-GB" smtClean="0"/>
              <a:t>Presentation title runs here (go to Header and Footer to edit this text)</a:t>
            </a:r>
            <a:endParaRPr lang="en-GB"/>
          </a:p>
        </p:txBody>
      </p:sp>
      <p:sp>
        <p:nvSpPr>
          <p:cNvPr id="5" name="Slide Number Placeholder 4"/>
          <p:cNvSpPr>
            <a:spLocks noGrp="1"/>
          </p:cNvSpPr>
          <p:nvPr>
            <p:ph type="sldNum" sz="quarter" idx="12"/>
          </p:nvPr>
        </p:nvSpPr>
        <p:spPr/>
        <p:txBody>
          <a:bodyPr/>
          <a:lstStyle/>
          <a:p>
            <a:fld id="{877C2003-2E6E-4ABC-B270-3E95A87ADF8A}" type="slidenum">
              <a:rPr lang="en-GB" smtClean="0"/>
              <a:t>‹Nº›</a:t>
            </a:fld>
            <a:endParaRPr lang="en-GB"/>
          </a:p>
        </p:txBody>
      </p:sp>
      <p:sp>
        <p:nvSpPr>
          <p:cNvPr id="6"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7"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85206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alt customisable">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Rectangle 4"/>
          <p:cNvSpPr>
            <a:spLocks noChangeArrowheads="1"/>
          </p:cNvSpPr>
          <p:nvPr/>
        </p:nvSpPr>
        <p:spPr bwMode="gray">
          <a:xfrm>
            <a:off x="0" y="3625065"/>
            <a:ext cx="12192000" cy="3232951"/>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grpSp>
        <p:nvGrpSpPr>
          <p:cNvPr id="20" name="Group 15"/>
          <p:cNvGrpSpPr>
            <a:grpSpLocks/>
          </p:cNvGrpSpPr>
          <p:nvPr/>
        </p:nvGrpSpPr>
        <p:grpSpPr bwMode="white">
          <a:xfrm>
            <a:off x="5430" y="3606831"/>
            <a:ext cx="12192000" cy="61997"/>
            <a:chOff x="3" y="1195"/>
            <a:chExt cx="6736" cy="68"/>
          </a:xfrm>
        </p:grpSpPr>
        <p:sp>
          <p:nvSpPr>
            <p:cNvPr id="21" name="Rectangle 16"/>
            <p:cNvSpPr>
              <a:spLocks noChangeArrowheads="1"/>
            </p:cNvSpPr>
            <p:nvPr/>
          </p:nvSpPr>
          <p:spPr bwMode="white">
            <a:xfrm>
              <a:off x="3" y="1195"/>
              <a:ext cx="6733" cy="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sp>
          <p:nvSpPr>
            <p:cNvPr id="22" name="Rectangle 17"/>
            <p:cNvSpPr>
              <a:spLocks noChangeArrowheads="1"/>
            </p:cNvSpPr>
            <p:nvPr/>
          </p:nvSpPr>
          <p:spPr bwMode="white">
            <a:xfrm>
              <a:off x="1829" y="1195"/>
              <a:ext cx="4910" cy="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grpSp>
      <p:sp>
        <p:nvSpPr>
          <p:cNvPr id="23555" name="Rectangle 3"/>
          <p:cNvSpPr>
            <a:spLocks noGrp="1" noChangeArrowheads="1"/>
          </p:cNvSpPr>
          <p:nvPr>
            <p:ph type="ctrTitle" hasCustomPrompt="1"/>
          </p:nvPr>
        </p:nvSpPr>
        <p:spPr bwMode="white">
          <a:xfrm>
            <a:off x="3305016" y="4143314"/>
            <a:ext cx="6031344" cy="871200"/>
          </a:xfrm>
        </p:spPr>
        <p:txBody>
          <a:bodyPr anchor="b" anchorCtr="0"/>
          <a:lstStyle>
            <a:lvl1pPr>
              <a:lnSpc>
                <a:spcPct val="105000"/>
              </a:lnSpc>
              <a:defRPr sz="3000" baseline="0">
                <a:solidFill>
                  <a:schemeClr val="bg1"/>
                </a:solidFill>
              </a:defRPr>
            </a:lvl1pPr>
          </a:lstStyle>
          <a:p>
            <a:pPr lvl="0"/>
            <a:r>
              <a:rPr lang="en-US" altLang="de-DE" noProof="0" dirty="0" smtClean="0"/>
              <a:t>Click to edit header</a:t>
            </a:r>
            <a:endParaRPr lang="de-DE" altLang="de-DE" noProof="0" dirty="0" smtClean="0"/>
          </a:p>
        </p:txBody>
      </p:sp>
      <p:sp>
        <p:nvSpPr>
          <p:cNvPr id="23556" name="Rectangle 4"/>
          <p:cNvSpPr>
            <a:spLocks noGrp="1" noChangeArrowheads="1"/>
          </p:cNvSpPr>
          <p:nvPr>
            <p:ph type="subTitle" idx="1"/>
          </p:nvPr>
        </p:nvSpPr>
        <p:spPr bwMode="white">
          <a:xfrm>
            <a:off x="3305016" y="5077977"/>
            <a:ext cx="6031344" cy="678521"/>
          </a:xfrm>
        </p:spPr>
        <p:txBody>
          <a:bodyPr anchor="t"/>
          <a:lstStyle>
            <a:lvl1pPr marL="0" indent="0">
              <a:lnSpc>
                <a:spcPct val="100000"/>
              </a:lnSpc>
              <a:buNone/>
              <a:defRPr sz="2000">
                <a:solidFill>
                  <a:schemeClr val="bg1"/>
                </a:solidFill>
              </a:defRPr>
            </a:lvl1pPr>
          </a:lstStyle>
          <a:p>
            <a:pPr lvl="0"/>
            <a:r>
              <a:rPr lang="en-US" altLang="de-DE" noProof="0" smtClean="0"/>
              <a:t>Click to edit Master subtitle style</a:t>
            </a:r>
            <a:endParaRPr lang="de-DE" altLang="de-DE" noProof="0" dirty="0" smtClean="0"/>
          </a:p>
        </p:txBody>
      </p:sp>
      <p:sp>
        <p:nvSpPr>
          <p:cNvPr id="3" name="Text Placeholder 2"/>
          <p:cNvSpPr>
            <a:spLocks noGrp="1"/>
          </p:cNvSpPr>
          <p:nvPr>
            <p:ph type="body" sz="quarter" idx="10"/>
          </p:nvPr>
        </p:nvSpPr>
        <p:spPr bwMode="white">
          <a:xfrm>
            <a:off x="3305016" y="5936400"/>
            <a:ext cx="6031344" cy="792000"/>
          </a:xfrm>
        </p:spPr>
        <p:txBody>
          <a:bodyPr/>
          <a:lstStyle>
            <a:lvl1pPr marL="0" indent="0">
              <a:buNone/>
              <a:defRPr sz="1300">
                <a:solidFill>
                  <a:schemeClr val="bg1"/>
                </a:solidFill>
              </a:defRPr>
            </a:lvl1pPr>
          </a:lstStyle>
          <a:p>
            <a:pPr lvl="0"/>
            <a:r>
              <a:rPr lang="en-US" smtClean="0"/>
              <a:t>Click to edit Master text styles</a:t>
            </a:r>
          </a:p>
        </p:txBody>
      </p:sp>
      <p:sp>
        <p:nvSpPr>
          <p:cNvPr id="12" name="Picture Placeholder 3"/>
          <p:cNvSpPr>
            <a:spLocks noGrp="1"/>
          </p:cNvSpPr>
          <p:nvPr>
            <p:ph type="pic" sz="quarter" idx="11"/>
          </p:nvPr>
        </p:nvSpPr>
        <p:spPr bwMode="gray">
          <a:xfrm>
            <a:off x="0" y="0"/>
            <a:ext cx="12192000" cy="3606831"/>
          </a:xfrm>
          <a:noFill/>
          <a:ln>
            <a:noFill/>
          </a:ln>
        </p:spPr>
        <p:txBody>
          <a:bodyPr/>
          <a:lstStyle>
            <a:lvl1pPr marL="0" indent="0" algn="ctr">
              <a:buNone/>
              <a:defRPr>
                <a:solidFill>
                  <a:schemeClr val="bg1"/>
                </a:solidFill>
              </a:defRPr>
            </a:lvl1pPr>
          </a:lstStyle>
          <a:p>
            <a:r>
              <a:rPr lang="en-US" smtClean="0"/>
              <a:t>Click icon to add picture</a:t>
            </a:r>
            <a:endParaRPr lang="en-GB"/>
          </a:p>
        </p:txBody>
      </p:sp>
      <p:grpSp>
        <p:nvGrpSpPr>
          <p:cNvPr id="13" name="Group 12"/>
          <p:cNvGrpSpPr>
            <a:grpSpLocks noChangeAspect="1"/>
          </p:cNvGrpSpPr>
          <p:nvPr/>
        </p:nvGrpSpPr>
        <p:grpSpPr>
          <a:xfrm>
            <a:off x="10614576" y="6254454"/>
            <a:ext cx="1332000" cy="246595"/>
            <a:chOff x="830300" y="1716088"/>
            <a:chExt cx="10058401" cy="1862137"/>
          </a:xfrm>
          <a:solidFill>
            <a:schemeClr val="bg1"/>
          </a:solidFill>
        </p:grpSpPr>
        <p:sp>
          <p:nvSpPr>
            <p:cNvPr id="14" name="Freeform 5"/>
            <p:cNvSpPr>
              <a:spLocks/>
            </p:cNvSpPr>
            <p:nvPr/>
          </p:nvSpPr>
          <p:spPr bwMode="auto">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Rectangle 6"/>
            <p:cNvSpPr>
              <a:spLocks noChangeArrowheads="1"/>
            </p:cNvSpPr>
            <p:nvPr/>
          </p:nvSpPr>
          <p:spPr bwMode="auto">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7"/>
            <p:cNvSpPr>
              <a:spLocks/>
            </p:cNvSpPr>
            <p:nvPr/>
          </p:nvSpPr>
          <p:spPr bwMode="auto">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8"/>
            <p:cNvSpPr>
              <a:spLocks noEditPoints="1"/>
            </p:cNvSpPr>
            <p:nvPr/>
          </p:nvSpPr>
          <p:spPr bwMode="auto">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9"/>
            <p:cNvSpPr>
              <a:spLocks/>
            </p:cNvSpPr>
            <p:nvPr/>
          </p:nvSpPr>
          <p:spPr bwMode="auto">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0"/>
            <p:cNvSpPr>
              <a:spLocks/>
            </p:cNvSpPr>
            <p:nvPr/>
          </p:nvSpPr>
          <p:spPr bwMode="auto">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4" name="Freeform 5"/>
          <p:cNvSpPr>
            <a:spLocks noChangeAspect="1" noEditPoints="1"/>
          </p:cNvSpPr>
          <p:nvPr/>
        </p:nvSpPr>
        <p:spPr bwMode="gray">
          <a:xfrm>
            <a:off x="3305016" y="3829381"/>
            <a:ext cx="1652400" cy="116385"/>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41349795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DD MONTH YEAR</a:t>
            </a:r>
            <a:endParaRPr lang="en-GB"/>
          </a:p>
        </p:txBody>
      </p:sp>
      <p:sp>
        <p:nvSpPr>
          <p:cNvPr id="3" name="Footer Placeholder 2"/>
          <p:cNvSpPr>
            <a:spLocks noGrp="1"/>
          </p:cNvSpPr>
          <p:nvPr>
            <p:ph type="ftr" sz="quarter" idx="11"/>
          </p:nvPr>
        </p:nvSpPr>
        <p:spPr/>
        <p:txBody>
          <a:bodyPr/>
          <a:lstStyle/>
          <a:p>
            <a:r>
              <a:rPr lang="en-GB" smtClean="0"/>
              <a:t>Presentation title runs here (go to Header and Footer to edit this text)</a:t>
            </a:r>
            <a:endParaRPr lang="en-GB"/>
          </a:p>
        </p:txBody>
      </p:sp>
      <p:sp>
        <p:nvSpPr>
          <p:cNvPr id="4" name="Slide Number Placeholder 3"/>
          <p:cNvSpPr>
            <a:spLocks noGrp="1"/>
          </p:cNvSpPr>
          <p:nvPr>
            <p:ph type="sldNum" sz="quarter" idx="12"/>
          </p:nvPr>
        </p:nvSpPr>
        <p:spPr/>
        <p:txBody>
          <a:bodyPr/>
          <a:lstStyle/>
          <a:p>
            <a:fld id="{877C2003-2E6E-4ABC-B270-3E95A87ADF8A}" type="slidenum">
              <a:rPr lang="en-GB" smtClean="0"/>
              <a:t>‹Nº›</a:t>
            </a:fld>
            <a:endParaRPr lang="en-GB"/>
          </a:p>
        </p:txBody>
      </p:sp>
      <p:sp>
        <p:nvSpPr>
          <p:cNvPr id="5"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6"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216359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lide with copyright/disclaimer">
    <p:bg>
      <p:bgPr>
        <a:solidFill>
          <a:schemeClr val="tx2"/>
        </a:solidFill>
        <a:effectLst/>
      </p:bgPr>
    </p:bg>
    <p:spTree>
      <p:nvGrpSpPr>
        <p:cNvPr id="1" name=""/>
        <p:cNvGrpSpPr/>
        <p:nvPr/>
      </p:nvGrpSpPr>
      <p:grpSpPr>
        <a:xfrm>
          <a:off x="0" y="0"/>
          <a:ext cx="0" cy="0"/>
          <a:chOff x="0" y="0"/>
          <a:chExt cx="0" cy="0"/>
        </a:xfrm>
      </p:grpSpPr>
      <p:pic>
        <p:nvPicPr>
          <p:cNvPr id="14" name="Picture 13" descr="ThankYou_Grid_Portrait.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651848"/>
            <a:ext cx="12193200" cy="4672454"/>
          </a:xfrm>
          <a:prstGeom prst="rect">
            <a:avLst/>
          </a:prstGeom>
        </p:spPr>
      </p:pic>
      <p:sp>
        <p:nvSpPr>
          <p:cNvPr id="10" name="Text Placeholder 9"/>
          <p:cNvSpPr>
            <a:spLocks noGrp="1"/>
          </p:cNvSpPr>
          <p:nvPr>
            <p:ph type="body" sz="quarter" idx="14" hasCustomPrompt="1"/>
          </p:nvPr>
        </p:nvSpPr>
        <p:spPr>
          <a:xfrm>
            <a:off x="3886247" y="3812346"/>
            <a:ext cx="6507180" cy="2064579"/>
          </a:xfrm>
        </p:spPr>
        <p:txBody>
          <a:bodyPr/>
          <a:lstStyle>
            <a:lvl1pPr marL="0" indent="0">
              <a:lnSpc>
                <a:spcPct val="100000"/>
              </a:lnSpc>
              <a:buNone/>
              <a:defRPr sz="2500">
                <a:solidFill>
                  <a:schemeClr val="bg1"/>
                </a:solidFill>
              </a:defRPr>
            </a:lvl1pPr>
          </a:lstStyle>
          <a:p>
            <a:pPr lvl="0"/>
            <a:r>
              <a:rPr lang="en-US" dirty="0" smtClean="0"/>
              <a:t>Click to edit header</a:t>
            </a:r>
          </a:p>
        </p:txBody>
      </p:sp>
      <p:grpSp>
        <p:nvGrpSpPr>
          <p:cNvPr id="13" name="Group 12"/>
          <p:cNvGrpSpPr/>
          <p:nvPr/>
        </p:nvGrpSpPr>
        <p:grpSpPr bwMode="black">
          <a:xfrm>
            <a:off x="0" y="3592800"/>
            <a:ext cx="12193200" cy="61997"/>
            <a:chOff x="0" y="3606831"/>
            <a:chExt cx="12193200" cy="61997"/>
          </a:xfrm>
        </p:grpSpPr>
        <p:sp>
          <p:nvSpPr>
            <p:cNvPr id="11" name="Rectangle 16"/>
            <p:cNvSpPr>
              <a:spLocks noChangeArrowheads="1"/>
            </p:cNvSpPr>
            <p:nvPr/>
          </p:nvSpPr>
          <p:spPr bwMode="black">
            <a:xfrm>
              <a:off x="0" y="3606831"/>
              <a:ext cx="12193200" cy="20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sp>
          <p:nvSpPr>
            <p:cNvPr id="12" name="Rectangle 17"/>
            <p:cNvSpPr>
              <a:spLocks noChangeArrowheads="1"/>
            </p:cNvSpPr>
            <p:nvPr/>
          </p:nvSpPr>
          <p:spPr bwMode="black">
            <a:xfrm>
              <a:off x="3886247" y="3606831"/>
              <a:ext cx="8305753" cy="61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grpSp>
      <p:sp>
        <p:nvSpPr>
          <p:cNvPr id="16" name="Text Placeholder 15"/>
          <p:cNvSpPr>
            <a:spLocks noGrp="1"/>
          </p:cNvSpPr>
          <p:nvPr>
            <p:ph type="body" sz="quarter" idx="15" hasCustomPrompt="1"/>
          </p:nvPr>
        </p:nvSpPr>
        <p:spPr>
          <a:xfrm>
            <a:off x="469900" y="6394091"/>
            <a:ext cx="4230872" cy="288032"/>
          </a:xfrm>
        </p:spPr>
        <p:txBody>
          <a:bodyPr anchor="b"/>
          <a:lstStyle>
            <a:lvl1pPr marL="0" indent="0">
              <a:buNone/>
              <a:defRPr sz="800">
                <a:solidFill>
                  <a:schemeClr val="bg1"/>
                </a:solidFill>
              </a:defRPr>
            </a:lvl1pPr>
          </a:lstStyle>
          <a:p>
            <a:pPr lvl="0"/>
            <a:r>
              <a:rPr lang="en-US" dirty="0" smtClean="0"/>
              <a:t>[If needed, appropriate copyright mention here]</a:t>
            </a:r>
          </a:p>
        </p:txBody>
      </p:sp>
      <p:grpSp>
        <p:nvGrpSpPr>
          <p:cNvPr id="15" name="Group 14"/>
          <p:cNvGrpSpPr>
            <a:grpSpLocks noChangeAspect="1"/>
          </p:cNvGrpSpPr>
          <p:nvPr/>
        </p:nvGrpSpPr>
        <p:grpSpPr bwMode="black">
          <a:xfrm>
            <a:off x="10851344" y="6463466"/>
            <a:ext cx="1080000" cy="199940"/>
            <a:chOff x="830300" y="1716088"/>
            <a:chExt cx="10058401" cy="1862137"/>
          </a:xfrm>
          <a:solidFill>
            <a:schemeClr val="bg1"/>
          </a:solidFill>
        </p:grpSpPr>
        <p:sp>
          <p:nvSpPr>
            <p:cNvPr id="17"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394860404"/>
      </p:ext>
    </p:extLst>
  </p:cSld>
  <p:clrMapOvr>
    <a:masterClrMapping/>
  </p:clrMapOvr>
  <p:extLst mod="1">
    <p:ext uri="{DCECCB84-F9BA-43D5-87BE-67443E8EF086}">
      <p15:sldGuideLst xmlns=""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2E09F1DA-AC7B-4FF6-9F0E-B9F99EAA2B9A}" type="datetime1">
              <a:rPr lang="en-US" altLang="de-DE" smtClean="0"/>
              <a:t>3/16/2021</a:t>
            </a:fld>
            <a:endParaRPr lang="de-DE" altLang="de-DE" dirty="0"/>
          </a:p>
        </p:txBody>
      </p:sp>
      <p:sp>
        <p:nvSpPr>
          <p:cNvPr id="8" name="Footer Placeholder 7"/>
          <p:cNvSpPr>
            <a:spLocks noGrp="1"/>
          </p:cNvSpPr>
          <p:nvPr>
            <p:ph type="ftr" sz="quarter" idx="11"/>
          </p:nvPr>
        </p:nvSpPr>
        <p:spPr/>
        <p:txBody>
          <a:bodyPr/>
          <a:lstStyle/>
          <a:p>
            <a:r>
              <a:rPr lang="en-GB" altLang="de-DE" dirty="0" smtClean="0"/>
              <a:t>Presentation title runs here (go to Header and Footer to edit this text)</a:t>
            </a:r>
            <a:endParaRPr lang="de-DE" altLang="de-DE"/>
          </a:p>
        </p:txBody>
      </p:sp>
      <p:sp>
        <p:nvSpPr>
          <p:cNvPr id="9" name="Slide Number Placeholder 8"/>
          <p:cNvSpPr>
            <a:spLocks noGrp="1"/>
          </p:cNvSpPr>
          <p:nvPr>
            <p:ph type="sldNum" sz="quarter" idx="12"/>
          </p:nvPr>
        </p:nvSpPr>
        <p:spPr/>
        <p:txBody>
          <a:bodyPr/>
          <a:lstStyle/>
          <a:p>
            <a:fld id="{290114C8-F7F2-4E05-9CAE-DDD3D22A4BE8}" type="slidenum">
              <a:rPr lang="de-DE" altLang="de-DE" smtClean="0"/>
              <a:pPr/>
              <a:t>‹Nº›</a:t>
            </a:fld>
            <a:endParaRPr lang="de-DE" altLang="de-DE"/>
          </a:p>
        </p:txBody>
      </p:sp>
      <p:sp>
        <p:nvSpPr>
          <p:cNvPr id="11" name="Text Placeholder 10"/>
          <p:cNvSpPr>
            <a:spLocks noGrp="1"/>
          </p:cNvSpPr>
          <p:nvPr>
            <p:ph type="body" sz="quarter" idx="13" hasCustomPrompt="1"/>
          </p:nvPr>
        </p:nvSpPr>
        <p:spPr>
          <a:xfrm>
            <a:off x="8661690" y="332209"/>
            <a:ext cx="3266785" cy="144463"/>
          </a:xfrm>
        </p:spPr>
        <p:txBody>
          <a:bodyPr/>
          <a:lstStyle>
            <a:lvl1pPr marL="0" indent="0" algn="r">
              <a:buNone/>
              <a:defRPr sz="800">
                <a:solidFill>
                  <a:srgbClr val="FF0000"/>
                </a:solidFill>
              </a:defRPr>
            </a:lvl1pPr>
          </a:lstStyle>
          <a:p>
            <a:pPr lvl="0"/>
            <a:r>
              <a:rPr lang="en-US" dirty="0" smtClean="0"/>
              <a:t>[Indicate confidentiality here]</a:t>
            </a:r>
            <a:endParaRPr lang="en-GB" dirty="0"/>
          </a:p>
        </p:txBody>
      </p:sp>
    </p:spTree>
    <p:extLst>
      <p:ext uri="{BB962C8B-B14F-4D97-AF65-F5344CB8AC3E}">
        <p14:creationId xmlns:p14="http://schemas.microsoft.com/office/powerpoint/2010/main" val="3231640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and Imag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a:xfrm>
            <a:off x="472404" y="1566000"/>
            <a:ext cx="5418347" cy="428643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Date Placeholder 7"/>
          <p:cNvSpPr>
            <a:spLocks noGrp="1"/>
          </p:cNvSpPr>
          <p:nvPr>
            <p:ph type="dt" sz="half" idx="14"/>
          </p:nvPr>
        </p:nvSpPr>
        <p:spPr/>
        <p:txBody>
          <a:bodyPr/>
          <a:lstStyle/>
          <a:p>
            <a:fld id="{0A6F2EAB-B7A9-48D4-A000-F66EC2FB5317}" type="datetime3">
              <a:rPr lang="en-GB" altLang="de-DE" smtClean="0"/>
              <a:t>16 March, 2021</a:t>
            </a:fld>
            <a:endParaRPr lang="de-DE" altLang="de-DE"/>
          </a:p>
        </p:txBody>
      </p:sp>
      <p:sp>
        <p:nvSpPr>
          <p:cNvPr id="9" name="Footer Placeholder 8"/>
          <p:cNvSpPr>
            <a:spLocks noGrp="1"/>
          </p:cNvSpPr>
          <p:nvPr>
            <p:ph type="ftr" sz="quarter" idx="15"/>
          </p:nvPr>
        </p:nvSpPr>
        <p:spPr/>
        <p:txBody>
          <a:bodyPr/>
          <a:lstStyle/>
          <a:p>
            <a:r>
              <a:rPr lang="en-GB" altLang="de-DE" smtClean="0"/>
              <a:t>Presentation title runs here (go to Header and Footer to edit this text)</a:t>
            </a:r>
            <a:endParaRPr lang="de-DE" altLang="de-DE"/>
          </a:p>
        </p:txBody>
      </p:sp>
      <p:sp>
        <p:nvSpPr>
          <p:cNvPr id="10" name="Slide Number Placeholder 9"/>
          <p:cNvSpPr>
            <a:spLocks noGrp="1"/>
          </p:cNvSpPr>
          <p:nvPr>
            <p:ph type="sldNum" sz="quarter" idx="16"/>
          </p:nvPr>
        </p:nvSpPr>
        <p:spPr/>
        <p:txBody>
          <a:bodyPr/>
          <a:lstStyle/>
          <a:p>
            <a:fld id="{290114C8-F7F2-4E05-9CAE-DDD3D22A4BE8}" type="slidenum">
              <a:rPr lang="de-DE" altLang="de-DE" smtClean="0"/>
              <a:pPr/>
              <a:t>‹Nº›</a:t>
            </a:fld>
            <a:endParaRPr lang="de-DE" altLang="de-DE"/>
          </a:p>
        </p:txBody>
      </p:sp>
      <p:sp>
        <p:nvSpPr>
          <p:cNvPr id="12" name="Picture Placeholder 11"/>
          <p:cNvSpPr>
            <a:spLocks noGrp="1"/>
          </p:cNvSpPr>
          <p:nvPr>
            <p:ph type="pic" sz="quarter" idx="17"/>
          </p:nvPr>
        </p:nvSpPr>
        <p:spPr>
          <a:xfrm>
            <a:off x="6156002" y="1566001"/>
            <a:ext cx="5508000" cy="3286800"/>
          </a:xfrm>
        </p:spPr>
        <p:txBody>
          <a:bodyPr/>
          <a:lstStyle/>
          <a:p>
            <a:r>
              <a:rPr lang="de-DE" smtClean="0"/>
              <a:t>Bild durch Klicken auf Symbol hinzufügen</a:t>
            </a:r>
            <a:endParaRPr lang="en-GB"/>
          </a:p>
        </p:txBody>
      </p:sp>
      <p:sp>
        <p:nvSpPr>
          <p:cNvPr id="11" name="Text Placeholder 10"/>
          <p:cNvSpPr>
            <a:spLocks noGrp="1"/>
          </p:cNvSpPr>
          <p:nvPr>
            <p:ph type="body" sz="quarter" idx="13" hasCustomPrompt="1"/>
          </p:nvPr>
        </p:nvSpPr>
        <p:spPr>
          <a:xfrm>
            <a:off x="8661692" y="332211"/>
            <a:ext cx="3266785" cy="144463"/>
          </a:xfrm>
        </p:spPr>
        <p:txBody>
          <a:bodyPr/>
          <a:lstStyle>
            <a:lvl1pPr algn="r">
              <a:defRPr sz="800">
                <a:solidFill>
                  <a:srgbClr val="FF0000"/>
                </a:solidFill>
              </a:defRPr>
            </a:lvl1pPr>
          </a:lstStyle>
          <a:p>
            <a:pPr lvl="0"/>
            <a:r>
              <a:rPr lang="en-US" dirty="0" smtClean="0"/>
              <a:t>[Indicate confidentiality here]</a:t>
            </a:r>
            <a:endParaRPr lang="en-GB" dirty="0"/>
          </a:p>
        </p:txBody>
      </p:sp>
    </p:spTree>
    <p:extLst>
      <p:ext uri="{BB962C8B-B14F-4D97-AF65-F5344CB8AC3E}">
        <p14:creationId xmlns:p14="http://schemas.microsoft.com/office/powerpoint/2010/main" val="19857150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bwMode="gray">
          <a:xfrm>
            <a:off x="0" y="0"/>
            <a:ext cx="12192000" cy="5424488"/>
          </a:xfrm>
          <a:noFill/>
          <a:ln>
            <a:noFill/>
          </a:ln>
        </p:spPr>
        <p:txBody>
          <a:bodyPr/>
          <a:lstStyle>
            <a:lvl1pPr marL="0" indent="0" algn="ctr">
              <a:buNone/>
              <a:defRPr>
                <a:solidFill>
                  <a:schemeClr val="bg1"/>
                </a:solidFill>
              </a:defRPr>
            </a:lvl1pPr>
          </a:lstStyle>
          <a:p>
            <a:r>
              <a:rPr lang="en-US" smtClean="0"/>
              <a:t>Click icon to add picture</a:t>
            </a:r>
            <a:endParaRPr lang="en-GB" dirty="0"/>
          </a:p>
        </p:txBody>
      </p:sp>
      <p:sp>
        <p:nvSpPr>
          <p:cNvPr id="19" name="Rectangle 4"/>
          <p:cNvSpPr>
            <a:spLocks noChangeArrowheads="1"/>
          </p:cNvSpPr>
          <p:nvPr/>
        </p:nvSpPr>
        <p:spPr bwMode="gray">
          <a:xfrm>
            <a:off x="0" y="5424787"/>
            <a:ext cx="12192000" cy="14332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grpSp>
        <p:nvGrpSpPr>
          <p:cNvPr id="20" name="Group 15"/>
          <p:cNvGrpSpPr>
            <a:grpSpLocks/>
          </p:cNvGrpSpPr>
          <p:nvPr/>
        </p:nvGrpSpPr>
        <p:grpSpPr bwMode="white">
          <a:xfrm>
            <a:off x="0" y="5412023"/>
            <a:ext cx="12192000" cy="61996"/>
            <a:chOff x="0" y="3175"/>
            <a:chExt cx="6736" cy="68"/>
          </a:xfrm>
        </p:grpSpPr>
        <p:sp>
          <p:nvSpPr>
            <p:cNvPr id="21" name="Rectangle 16"/>
            <p:cNvSpPr>
              <a:spLocks noChangeArrowheads="1"/>
            </p:cNvSpPr>
            <p:nvPr/>
          </p:nvSpPr>
          <p:spPr bwMode="white">
            <a:xfrm>
              <a:off x="0" y="3175"/>
              <a:ext cx="6733" cy="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sp>
          <p:nvSpPr>
            <p:cNvPr id="22" name="Rectangle 17"/>
            <p:cNvSpPr>
              <a:spLocks noChangeArrowheads="1"/>
            </p:cNvSpPr>
            <p:nvPr/>
          </p:nvSpPr>
          <p:spPr bwMode="white">
            <a:xfrm>
              <a:off x="1826" y="3175"/>
              <a:ext cx="4910" cy="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grpSp>
      <p:sp>
        <p:nvSpPr>
          <p:cNvPr id="3" name="Text Placeholder 2"/>
          <p:cNvSpPr>
            <a:spLocks noGrp="1"/>
          </p:cNvSpPr>
          <p:nvPr>
            <p:ph type="body" sz="quarter" idx="10"/>
          </p:nvPr>
        </p:nvSpPr>
        <p:spPr bwMode="white">
          <a:xfrm>
            <a:off x="3305016" y="5937980"/>
            <a:ext cx="6031344" cy="793519"/>
          </a:xfrm>
        </p:spPr>
        <p:txBody>
          <a:bodyPr/>
          <a:lstStyle>
            <a:lvl1pPr marL="0" indent="0">
              <a:buNone/>
              <a:defRPr sz="1300">
                <a:solidFill>
                  <a:schemeClr val="bg1"/>
                </a:solidFill>
              </a:defRPr>
            </a:lvl1pPr>
          </a:lstStyle>
          <a:p>
            <a:pPr lvl="0"/>
            <a:r>
              <a:rPr lang="en-US" smtClean="0"/>
              <a:t>Click to edit Master text styles</a:t>
            </a:r>
          </a:p>
        </p:txBody>
      </p:sp>
      <p:sp>
        <p:nvSpPr>
          <p:cNvPr id="12" name="Rectangle 3"/>
          <p:cNvSpPr>
            <a:spLocks noGrp="1" noChangeArrowheads="1"/>
          </p:cNvSpPr>
          <p:nvPr>
            <p:ph type="ctrTitle" hasCustomPrompt="1"/>
          </p:nvPr>
        </p:nvSpPr>
        <p:spPr bwMode="white">
          <a:xfrm>
            <a:off x="3305016" y="3136668"/>
            <a:ext cx="6031344" cy="1384932"/>
          </a:xfrm>
        </p:spPr>
        <p:txBody>
          <a:bodyPr anchor="b"/>
          <a:lstStyle>
            <a:lvl1pPr>
              <a:lnSpc>
                <a:spcPct val="105000"/>
              </a:lnSpc>
              <a:defRPr sz="3000" baseline="0">
                <a:solidFill>
                  <a:schemeClr val="bg1"/>
                </a:solidFill>
              </a:defRPr>
            </a:lvl1pPr>
          </a:lstStyle>
          <a:p>
            <a:pPr lvl="0"/>
            <a:r>
              <a:rPr lang="en-US" altLang="de-DE" noProof="0" dirty="0" smtClean="0"/>
              <a:t>Click to edit header</a:t>
            </a:r>
            <a:endParaRPr lang="de-DE" altLang="de-DE" noProof="0" dirty="0" smtClean="0"/>
          </a:p>
        </p:txBody>
      </p:sp>
      <p:sp>
        <p:nvSpPr>
          <p:cNvPr id="13" name="Rectangle 4"/>
          <p:cNvSpPr>
            <a:spLocks noGrp="1" noChangeArrowheads="1"/>
          </p:cNvSpPr>
          <p:nvPr>
            <p:ph type="subTitle" idx="1"/>
          </p:nvPr>
        </p:nvSpPr>
        <p:spPr bwMode="white">
          <a:xfrm>
            <a:off x="3305016" y="4561676"/>
            <a:ext cx="6031344" cy="863111"/>
          </a:xfrm>
        </p:spPr>
        <p:txBody>
          <a:bodyPr anchor="t"/>
          <a:lstStyle>
            <a:lvl1pPr marL="0" indent="0">
              <a:lnSpc>
                <a:spcPct val="100000"/>
              </a:lnSpc>
              <a:buNone/>
              <a:defRPr sz="2000">
                <a:solidFill>
                  <a:schemeClr val="bg1"/>
                </a:solidFill>
              </a:defRPr>
            </a:lvl1pPr>
          </a:lstStyle>
          <a:p>
            <a:pPr lvl="0"/>
            <a:r>
              <a:rPr lang="en-US" altLang="de-DE" noProof="0" smtClean="0"/>
              <a:t>Click to edit Master subtitle style</a:t>
            </a:r>
            <a:endParaRPr lang="de-DE" altLang="de-DE" noProof="0" dirty="0" smtClean="0"/>
          </a:p>
        </p:txBody>
      </p:sp>
      <p:grpSp>
        <p:nvGrpSpPr>
          <p:cNvPr id="15" name="Group 14"/>
          <p:cNvGrpSpPr>
            <a:grpSpLocks noChangeAspect="1"/>
          </p:cNvGrpSpPr>
          <p:nvPr/>
        </p:nvGrpSpPr>
        <p:grpSpPr>
          <a:xfrm>
            <a:off x="10614576" y="6254454"/>
            <a:ext cx="1332000" cy="246595"/>
            <a:chOff x="830300" y="1716088"/>
            <a:chExt cx="10058401" cy="1862137"/>
          </a:xfrm>
          <a:solidFill>
            <a:schemeClr val="bg1"/>
          </a:solidFill>
        </p:grpSpPr>
        <p:sp>
          <p:nvSpPr>
            <p:cNvPr id="16" name="Freeform 5"/>
            <p:cNvSpPr>
              <a:spLocks/>
            </p:cNvSpPr>
            <p:nvPr/>
          </p:nvSpPr>
          <p:spPr bwMode="auto">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6"/>
            <p:cNvSpPr>
              <a:spLocks noChangeArrowheads="1"/>
            </p:cNvSpPr>
            <p:nvPr/>
          </p:nvSpPr>
          <p:spPr bwMode="auto">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p:nvSpPr>
          <p:spPr bwMode="auto">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Freeform 8"/>
            <p:cNvSpPr>
              <a:spLocks noEditPoints="1"/>
            </p:cNvSpPr>
            <p:nvPr/>
          </p:nvSpPr>
          <p:spPr bwMode="auto">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4" name="Freeform 9"/>
            <p:cNvSpPr>
              <a:spLocks/>
            </p:cNvSpPr>
            <p:nvPr/>
          </p:nvSpPr>
          <p:spPr bwMode="auto">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5" name="Freeform 10"/>
            <p:cNvSpPr>
              <a:spLocks/>
            </p:cNvSpPr>
            <p:nvPr/>
          </p:nvSpPr>
          <p:spPr bwMode="auto">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26" name="Freeform 5"/>
          <p:cNvSpPr>
            <a:spLocks noChangeAspect="1" noEditPoints="1"/>
          </p:cNvSpPr>
          <p:nvPr/>
        </p:nvSpPr>
        <p:spPr bwMode="gray">
          <a:xfrm>
            <a:off x="3305016" y="5652001"/>
            <a:ext cx="1652400" cy="116385"/>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Tree>
    <p:extLst>
      <p:ext uri="{BB962C8B-B14F-4D97-AF65-F5344CB8AC3E}">
        <p14:creationId xmlns:p14="http://schemas.microsoft.com/office/powerpoint/2010/main" val="27067246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alt customisable">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Rectangle 4"/>
          <p:cNvSpPr>
            <a:spLocks noChangeArrowheads="1"/>
          </p:cNvSpPr>
          <p:nvPr/>
        </p:nvSpPr>
        <p:spPr bwMode="gray">
          <a:xfrm>
            <a:off x="0" y="3625065"/>
            <a:ext cx="12192000" cy="3232951"/>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grpSp>
        <p:nvGrpSpPr>
          <p:cNvPr id="20" name="Group 15"/>
          <p:cNvGrpSpPr>
            <a:grpSpLocks/>
          </p:cNvGrpSpPr>
          <p:nvPr/>
        </p:nvGrpSpPr>
        <p:grpSpPr bwMode="white">
          <a:xfrm>
            <a:off x="5430" y="3606831"/>
            <a:ext cx="12192000" cy="61997"/>
            <a:chOff x="3" y="1195"/>
            <a:chExt cx="6736" cy="68"/>
          </a:xfrm>
        </p:grpSpPr>
        <p:sp>
          <p:nvSpPr>
            <p:cNvPr id="21" name="Rectangle 16"/>
            <p:cNvSpPr>
              <a:spLocks noChangeArrowheads="1"/>
            </p:cNvSpPr>
            <p:nvPr/>
          </p:nvSpPr>
          <p:spPr bwMode="white">
            <a:xfrm>
              <a:off x="3" y="1195"/>
              <a:ext cx="6733" cy="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sp>
          <p:nvSpPr>
            <p:cNvPr id="22" name="Rectangle 17"/>
            <p:cNvSpPr>
              <a:spLocks noChangeArrowheads="1"/>
            </p:cNvSpPr>
            <p:nvPr/>
          </p:nvSpPr>
          <p:spPr bwMode="white">
            <a:xfrm>
              <a:off x="1829" y="1195"/>
              <a:ext cx="4910" cy="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grpSp>
      <p:sp>
        <p:nvSpPr>
          <p:cNvPr id="23555" name="Rectangle 3"/>
          <p:cNvSpPr>
            <a:spLocks noGrp="1" noChangeArrowheads="1"/>
          </p:cNvSpPr>
          <p:nvPr>
            <p:ph type="ctrTitle" hasCustomPrompt="1"/>
          </p:nvPr>
        </p:nvSpPr>
        <p:spPr bwMode="white">
          <a:xfrm>
            <a:off x="3305016" y="4143314"/>
            <a:ext cx="6031344" cy="871200"/>
          </a:xfrm>
        </p:spPr>
        <p:txBody>
          <a:bodyPr anchor="b" anchorCtr="0"/>
          <a:lstStyle>
            <a:lvl1pPr>
              <a:lnSpc>
                <a:spcPct val="105000"/>
              </a:lnSpc>
              <a:defRPr sz="3000" baseline="0">
                <a:solidFill>
                  <a:schemeClr val="bg1"/>
                </a:solidFill>
              </a:defRPr>
            </a:lvl1pPr>
          </a:lstStyle>
          <a:p>
            <a:pPr lvl="0"/>
            <a:r>
              <a:rPr lang="en-US" altLang="de-DE" noProof="0" dirty="0" smtClean="0"/>
              <a:t>Click to edit header</a:t>
            </a:r>
            <a:endParaRPr lang="de-DE" altLang="de-DE" noProof="0" dirty="0" smtClean="0"/>
          </a:p>
        </p:txBody>
      </p:sp>
      <p:sp>
        <p:nvSpPr>
          <p:cNvPr id="23556" name="Rectangle 4"/>
          <p:cNvSpPr>
            <a:spLocks noGrp="1" noChangeArrowheads="1"/>
          </p:cNvSpPr>
          <p:nvPr>
            <p:ph type="subTitle" idx="1"/>
          </p:nvPr>
        </p:nvSpPr>
        <p:spPr bwMode="white">
          <a:xfrm>
            <a:off x="3305016" y="5077977"/>
            <a:ext cx="6031344" cy="678521"/>
          </a:xfrm>
        </p:spPr>
        <p:txBody>
          <a:bodyPr anchor="t"/>
          <a:lstStyle>
            <a:lvl1pPr marL="0" indent="0">
              <a:lnSpc>
                <a:spcPct val="100000"/>
              </a:lnSpc>
              <a:buNone/>
              <a:defRPr sz="2000">
                <a:solidFill>
                  <a:schemeClr val="bg1"/>
                </a:solidFill>
              </a:defRPr>
            </a:lvl1pPr>
          </a:lstStyle>
          <a:p>
            <a:pPr lvl="0"/>
            <a:r>
              <a:rPr lang="en-US" altLang="de-DE" noProof="0" smtClean="0"/>
              <a:t>Click to edit Master subtitle style</a:t>
            </a:r>
            <a:endParaRPr lang="de-DE" altLang="de-DE" noProof="0" dirty="0" smtClean="0"/>
          </a:p>
        </p:txBody>
      </p:sp>
      <p:sp>
        <p:nvSpPr>
          <p:cNvPr id="3" name="Text Placeholder 2"/>
          <p:cNvSpPr>
            <a:spLocks noGrp="1"/>
          </p:cNvSpPr>
          <p:nvPr>
            <p:ph type="body" sz="quarter" idx="10"/>
          </p:nvPr>
        </p:nvSpPr>
        <p:spPr bwMode="white">
          <a:xfrm>
            <a:off x="3305016" y="5936400"/>
            <a:ext cx="6031344" cy="792000"/>
          </a:xfrm>
        </p:spPr>
        <p:txBody>
          <a:bodyPr/>
          <a:lstStyle>
            <a:lvl1pPr marL="0" indent="0">
              <a:buNone/>
              <a:defRPr sz="1300">
                <a:solidFill>
                  <a:schemeClr val="bg1"/>
                </a:solidFill>
              </a:defRPr>
            </a:lvl1pPr>
          </a:lstStyle>
          <a:p>
            <a:pPr lvl="0"/>
            <a:r>
              <a:rPr lang="en-US" smtClean="0"/>
              <a:t>Click to edit Master text styles</a:t>
            </a:r>
          </a:p>
        </p:txBody>
      </p:sp>
      <p:sp>
        <p:nvSpPr>
          <p:cNvPr id="12" name="Picture Placeholder 3"/>
          <p:cNvSpPr>
            <a:spLocks noGrp="1"/>
          </p:cNvSpPr>
          <p:nvPr>
            <p:ph type="pic" sz="quarter" idx="11"/>
          </p:nvPr>
        </p:nvSpPr>
        <p:spPr bwMode="gray">
          <a:xfrm>
            <a:off x="0" y="0"/>
            <a:ext cx="12192000" cy="3606831"/>
          </a:xfrm>
          <a:noFill/>
          <a:ln>
            <a:noFill/>
          </a:ln>
        </p:spPr>
        <p:txBody>
          <a:bodyPr/>
          <a:lstStyle>
            <a:lvl1pPr marL="0" indent="0" algn="ctr">
              <a:buNone/>
              <a:defRPr>
                <a:solidFill>
                  <a:schemeClr val="bg1"/>
                </a:solidFill>
              </a:defRPr>
            </a:lvl1pPr>
          </a:lstStyle>
          <a:p>
            <a:r>
              <a:rPr lang="en-US" smtClean="0"/>
              <a:t>Click icon to add picture</a:t>
            </a:r>
            <a:endParaRPr lang="en-GB"/>
          </a:p>
        </p:txBody>
      </p:sp>
      <p:grpSp>
        <p:nvGrpSpPr>
          <p:cNvPr id="13" name="Group 12"/>
          <p:cNvGrpSpPr>
            <a:grpSpLocks noChangeAspect="1"/>
          </p:cNvGrpSpPr>
          <p:nvPr/>
        </p:nvGrpSpPr>
        <p:grpSpPr>
          <a:xfrm>
            <a:off x="10614576" y="6254454"/>
            <a:ext cx="1332000" cy="246595"/>
            <a:chOff x="830300" y="1716088"/>
            <a:chExt cx="10058401" cy="1862137"/>
          </a:xfrm>
          <a:solidFill>
            <a:schemeClr val="bg1"/>
          </a:solidFill>
        </p:grpSpPr>
        <p:sp>
          <p:nvSpPr>
            <p:cNvPr id="14" name="Freeform 5"/>
            <p:cNvSpPr>
              <a:spLocks/>
            </p:cNvSpPr>
            <p:nvPr/>
          </p:nvSpPr>
          <p:spPr bwMode="auto">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5" name="Rectangle 6"/>
            <p:cNvSpPr>
              <a:spLocks noChangeArrowheads="1"/>
            </p:cNvSpPr>
            <p:nvPr/>
          </p:nvSpPr>
          <p:spPr bwMode="auto">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6" name="Freeform 7"/>
            <p:cNvSpPr>
              <a:spLocks/>
            </p:cNvSpPr>
            <p:nvPr/>
          </p:nvSpPr>
          <p:spPr bwMode="auto">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8"/>
            <p:cNvSpPr>
              <a:spLocks noEditPoints="1"/>
            </p:cNvSpPr>
            <p:nvPr/>
          </p:nvSpPr>
          <p:spPr bwMode="auto">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9"/>
            <p:cNvSpPr>
              <a:spLocks/>
            </p:cNvSpPr>
            <p:nvPr/>
          </p:nvSpPr>
          <p:spPr bwMode="auto">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Freeform 10"/>
            <p:cNvSpPr>
              <a:spLocks/>
            </p:cNvSpPr>
            <p:nvPr/>
          </p:nvSpPr>
          <p:spPr bwMode="auto">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24" name="Freeform 5"/>
          <p:cNvSpPr>
            <a:spLocks noChangeAspect="1" noEditPoints="1"/>
          </p:cNvSpPr>
          <p:nvPr/>
        </p:nvSpPr>
        <p:spPr bwMode="gray">
          <a:xfrm>
            <a:off x="3305016" y="3829381"/>
            <a:ext cx="1652400" cy="116385"/>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Tree>
    <p:extLst>
      <p:ext uri="{BB962C8B-B14F-4D97-AF65-F5344CB8AC3E}">
        <p14:creationId xmlns:p14="http://schemas.microsoft.com/office/powerpoint/2010/main" val="20786728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white">
    <p:bg bwMode="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9" name="Rectangle 4"/>
          <p:cNvSpPr>
            <a:spLocks noChangeArrowheads="1"/>
          </p:cNvSpPr>
          <p:nvPr/>
        </p:nvSpPr>
        <p:spPr bwMode="gray">
          <a:xfrm>
            <a:off x="0" y="5424787"/>
            <a:ext cx="12192000" cy="14332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grpSp>
        <p:nvGrpSpPr>
          <p:cNvPr id="20" name="Group 15"/>
          <p:cNvGrpSpPr>
            <a:grpSpLocks/>
          </p:cNvGrpSpPr>
          <p:nvPr/>
        </p:nvGrpSpPr>
        <p:grpSpPr bwMode="white">
          <a:xfrm>
            <a:off x="0" y="5412023"/>
            <a:ext cx="12192000" cy="61996"/>
            <a:chOff x="0" y="3175"/>
            <a:chExt cx="6736" cy="68"/>
          </a:xfrm>
        </p:grpSpPr>
        <p:sp>
          <p:nvSpPr>
            <p:cNvPr id="21" name="Rectangle 16"/>
            <p:cNvSpPr>
              <a:spLocks noChangeArrowheads="1"/>
            </p:cNvSpPr>
            <p:nvPr/>
          </p:nvSpPr>
          <p:spPr bwMode="white">
            <a:xfrm>
              <a:off x="0" y="3175"/>
              <a:ext cx="6733" cy="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sp>
          <p:nvSpPr>
            <p:cNvPr id="22" name="Rectangle 17"/>
            <p:cNvSpPr>
              <a:spLocks noChangeArrowheads="1"/>
            </p:cNvSpPr>
            <p:nvPr/>
          </p:nvSpPr>
          <p:spPr bwMode="white">
            <a:xfrm>
              <a:off x="1826" y="3175"/>
              <a:ext cx="4910" cy="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grpSp>
      <p:sp>
        <p:nvSpPr>
          <p:cNvPr id="23555" name="Rectangle 3"/>
          <p:cNvSpPr>
            <a:spLocks noGrp="1" noChangeArrowheads="1"/>
          </p:cNvSpPr>
          <p:nvPr>
            <p:ph type="ctrTitle" hasCustomPrompt="1"/>
          </p:nvPr>
        </p:nvSpPr>
        <p:spPr>
          <a:xfrm>
            <a:off x="3305016" y="3177694"/>
            <a:ext cx="6031344" cy="1343905"/>
          </a:xfrm>
        </p:spPr>
        <p:txBody>
          <a:bodyPr anchor="b"/>
          <a:lstStyle>
            <a:lvl1pPr>
              <a:lnSpc>
                <a:spcPct val="105000"/>
              </a:lnSpc>
              <a:defRPr sz="3000">
                <a:solidFill>
                  <a:schemeClr val="tx2"/>
                </a:solidFill>
              </a:defRPr>
            </a:lvl1pPr>
          </a:lstStyle>
          <a:p>
            <a:pPr lvl="0"/>
            <a:r>
              <a:rPr lang="en-US" altLang="de-DE" noProof="0" dirty="0" smtClean="0"/>
              <a:t>Click to edit header</a:t>
            </a:r>
            <a:endParaRPr lang="de-DE" altLang="de-DE" noProof="0" dirty="0" smtClean="0"/>
          </a:p>
        </p:txBody>
      </p:sp>
      <p:sp>
        <p:nvSpPr>
          <p:cNvPr id="23556" name="Rectangle 4"/>
          <p:cNvSpPr>
            <a:spLocks noGrp="1" noChangeArrowheads="1"/>
          </p:cNvSpPr>
          <p:nvPr>
            <p:ph type="subTitle" idx="1"/>
          </p:nvPr>
        </p:nvSpPr>
        <p:spPr>
          <a:xfrm>
            <a:off x="3305016" y="4561676"/>
            <a:ext cx="6031344" cy="863111"/>
          </a:xfrm>
        </p:spPr>
        <p:txBody>
          <a:bodyPr anchor="t"/>
          <a:lstStyle>
            <a:lvl1pPr marL="0" indent="0">
              <a:lnSpc>
                <a:spcPct val="100000"/>
              </a:lnSpc>
              <a:buNone/>
              <a:defRPr sz="2000">
                <a:solidFill>
                  <a:schemeClr val="tx2"/>
                </a:solidFill>
              </a:defRPr>
            </a:lvl1pPr>
          </a:lstStyle>
          <a:p>
            <a:pPr lvl="0"/>
            <a:r>
              <a:rPr lang="en-US" altLang="de-DE" noProof="0" smtClean="0"/>
              <a:t>Click to edit Master subtitle style</a:t>
            </a:r>
            <a:endParaRPr lang="de-DE" altLang="de-DE" noProof="0" dirty="0" smtClean="0"/>
          </a:p>
        </p:txBody>
      </p:sp>
      <p:sp>
        <p:nvSpPr>
          <p:cNvPr id="3" name="Text Placeholder 2"/>
          <p:cNvSpPr>
            <a:spLocks noGrp="1"/>
          </p:cNvSpPr>
          <p:nvPr>
            <p:ph type="body" sz="quarter" idx="10"/>
          </p:nvPr>
        </p:nvSpPr>
        <p:spPr bwMode="white">
          <a:xfrm>
            <a:off x="3305016" y="5937980"/>
            <a:ext cx="6031344" cy="793519"/>
          </a:xfrm>
        </p:spPr>
        <p:txBody>
          <a:bodyPr/>
          <a:lstStyle>
            <a:lvl1pPr marL="0" indent="0">
              <a:buNone/>
              <a:defRPr sz="1300">
                <a:solidFill>
                  <a:schemeClr val="bg1"/>
                </a:solidFill>
              </a:defRPr>
            </a:lvl1pPr>
          </a:lstStyle>
          <a:p>
            <a:pPr lvl="0"/>
            <a:r>
              <a:rPr lang="en-US" smtClean="0"/>
              <a:t>Click to edit Master text styles</a:t>
            </a:r>
          </a:p>
        </p:txBody>
      </p:sp>
      <p:grpSp>
        <p:nvGrpSpPr>
          <p:cNvPr id="12" name="Group 11"/>
          <p:cNvGrpSpPr>
            <a:grpSpLocks noChangeAspect="1"/>
          </p:cNvGrpSpPr>
          <p:nvPr/>
        </p:nvGrpSpPr>
        <p:grpSpPr>
          <a:xfrm>
            <a:off x="10614576" y="6254454"/>
            <a:ext cx="1332000" cy="246595"/>
            <a:chOff x="830300" y="1716088"/>
            <a:chExt cx="10058401" cy="1862137"/>
          </a:xfrm>
          <a:solidFill>
            <a:schemeClr val="bg1"/>
          </a:solidFill>
        </p:grpSpPr>
        <p:sp>
          <p:nvSpPr>
            <p:cNvPr id="13" name="Freeform 5"/>
            <p:cNvSpPr>
              <a:spLocks/>
            </p:cNvSpPr>
            <p:nvPr/>
          </p:nvSpPr>
          <p:spPr bwMode="auto">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Rectangle 6"/>
            <p:cNvSpPr>
              <a:spLocks noChangeArrowheads="1"/>
            </p:cNvSpPr>
            <p:nvPr/>
          </p:nvSpPr>
          <p:spPr bwMode="auto">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5" name="Freeform 7"/>
            <p:cNvSpPr>
              <a:spLocks/>
            </p:cNvSpPr>
            <p:nvPr/>
          </p:nvSpPr>
          <p:spPr bwMode="auto">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6" name="Freeform 8"/>
            <p:cNvSpPr>
              <a:spLocks noEditPoints="1"/>
            </p:cNvSpPr>
            <p:nvPr/>
          </p:nvSpPr>
          <p:spPr bwMode="auto">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9"/>
            <p:cNvSpPr>
              <a:spLocks/>
            </p:cNvSpPr>
            <p:nvPr/>
          </p:nvSpPr>
          <p:spPr bwMode="auto">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10"/>
            <p:cNvSpPr>
              <a:spLocks/>
            </p:cNvSpPr>
            <p:nvPr/>
          </p:nvSpPr>
          <p:spPr bwMode="auto">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23" name="Freeform 5"/>
          <p:cNvSpPr>
            <a:spLocks noChangeAspect="1" noEditPoints="1"/>
          </p:cNvSpPr>
          <p:nvPr/>
        </p:nvSpPr>
        <p:spPr bwMode="gray">
          <a:xfrm>
            <a:off x="3305016" y="5652001"/>
            <a:ext cx="1652400" cy="116385"/>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Tree>
    <p:extLst>
      <p:ext uri="{BB962C8B-B14F-4D97-AF65-F5344CB8AC3E}">
        <p14:creationId xmlns:p14="http://schemas.microsoft.com/office/powerpoint/2010/main" val="36763426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ader and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dirty="0" smtClean="0"/>
              <a:t>Click to edit header</a:t>
            </a:r>
            <a:endParaRPr lang="de-DE" dirty="0"/>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Date Placeholder 6"/>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12"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grpSp>
        <p:nvGrpSpPr>
          <p:cNvPr id="11" name="Group 10"/>
          <p:cNvGrpSpPr>
            <a:grpSpLocks noChangeAspect="1"/>
          </p:cNvGrpSpPr>
          <p:nvPr/>
        </p:nvGrpSpPr>
        <p:grpSpPr bwMode="black">
          <a:xfrm>
            <a:off x="10851344" y="6463466"/>
            <a:ext cx="1080000" cy="199940"/>
            <a:chOff x="830300" y="1716088"/>
            <a:chExt cx="10058401" cy="1862137"/>
          </a:xfrm>
          <a:solidFill>
            <a:schemeClr val="tx2"/>
          </a:solidFill>
        </p:grpSpPr>
        <p:sp>
          <p:nvSpPr>
            <p:cNvPr id="13"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5"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6"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19"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Tree>
    <p:extLst>
      <p:ext uri="{BB962C8B-B14F-4D97-AF65-F5344CB8AC3E}">
        <p14:creationId xmlns:p14="http://schemas.microsoft.com/office/powerpoint/2010/main" val="9141781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144" y="6096"/>
            <a:ext cx="12195393" cy="6858000"/>
          </a:xfrm>
          <a:prstGeom prst="rect">
            <a:avLst/>
          </a:prstGeom>
        </p:spPr>
      </p:pic>
      <p:sp>
        <p:nvSpPr>
          <p:cNvPr id="4" name="Datumsplatzhalter 3"/>
          <p:cNvSpPr>
            <a:spLocks noGrp="1"/>
          </p:cNvSpPr>
          <p:nvPr>
            <p:ph type="dt" sz="half" idx="10"/>
          </p:nvPr>
        </p:nvSpPr>
        <p:spPr/>
        <p:txBody>
          <a:bodyPr/>
          <a:lstStyle>
            <a:lvl1pPr>
              <a:defRPr/>
            </a:lvl1pPr>
          </a:lstStyle>
          <a:p>
            <a:r>
              <a:rPr lang="en-US" smtClean="0">
                <a:solidFill>
                  <a:srgbClr val="000000">
                    <a:tint val="75000"/>
                  </a:srgbClr>
                </a:solidFill>
              </a:rPr>
              <a:t>DD MONTH YEAR</a:t>
            </a:r>
            <a:endParaRPr lang="en-GB">
              <a:solidFill>
                <a:srgbClr val="000000">
                  <a:tint val="75000"/>
                </a:srgbClr>
              </a:solidFill>
            </a:endParaRPr>
          </a:p>
        </p:txBody>
      </p:sp>
      <p:sp>
        <p:nvSpPr>
          <p:cNvPr id="5" name="Fußzeilenplatzhalter 4"/>
          <p:cNvSpPr>
            <a:spLocks noGrp="1"/>
          </p:cNvSpPr>
          <p:nvPr>
            <p:ph type="ftr" sz="quarter" idx="11"/>
          </p:nvPr>
        </p:nvSpPr>
        <p:spPr/>
        <p:txBody>
          <a:bodyPr/>
          <a:lstStyle>
            <a:lvl1pPr>
              <a:defRPr/>
            </a:lvl1p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6" name="Foliennummernplatzhalter 5"/>
          <p:cNvSpPr>
            <a:spLocks noGrp="1"/>
          </p:cNvSpPr>
          <p:nvPr>
            <p:ph type="sldNum" sz="quarter" idx="12"/>
          </p:nvPr>
        </p:nvSpPr>
        <p:spPr/>
        <p:txBody>
          <a:bodyPr/>
          <a:lstStyle>
            <a:lvl1pPr>
              <a:defRPr/>
            </a:lvl1p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9" name="Titel 1"/>
          <p:cNvSpPr>
            <a:spLocks noGrp="1"/>
          </p:cNvSpPr>
          <p:nvPr>
            <p:ph type="title" hasCustomPrompt="1"/>
          </p:nvPr>
        </p:nvSpPr>
        <p:spPr>
          <a:xfrm>
            <a:off x="479425" y="653691"/>
            <a:ext cx="11240174" cy="900000"/>
          </a:xfrm>
        </p:spPr>
        <p:txBody>
          <a:bodyPr/>
          <a:lstStyle>
            <a:lvl1pPr>
              <a:defRPr/>
            </a:lvl1pPr>
          </a:lstStyle>
          <a:p>
            <a:r>
              <a:rPr lang="en-US" dirty="0" smtClean="0"/>
              <a:t>Click to edit header</a:t>
            </a:r>
            <a:endParaRPr lang="de-DE" dirty="0"/>
          </a:p>
        </p:txBody>
      </p:sp>
      <p:sp>
        <p:nvSpPr>
          <p:cNvPr id="8"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10" name="Inhaltsplatzhalter 2"/>
          <p:cNvSpPr>
            <a:spLocks noGrp="1"/>
          </p:cNvSpPr>
          <p:nvPr>
            <p:ph idx="1"/>
          </p:nvPr>
        </p:nvSpPr>
        <p:spPr>
          <a:xfrm>
            <a:off x="479425" y="1565998"/>
            <a:ext cx="5418347" cy="4347439"/>
          </a:xfrm>
        </p:spPr>
        <p:txBody>
          <a:bodyPr/>
          <a:lstStyle>
            <a:lvl1pPr marL="342000" indent="-342000">
              <a:lnSpc>
                <a:spcPct val="114000"/>
              </a:lnSpc>
              <a:buFont typeface="Arial" panose="020B0604020202020204" pitchFamily="34" charset="0"/>
              <a:buChar char="–"/>
              <a:defRPr sz="2500"/>
            </a:lvl1pPr>
            <a:lvl2pPr marL="717550" indent="-355600">
              <a:lnSpc>
                <a:spcPct val="114000"/>
              </a:lnSpc>
              <a:defRPr sz="2500"/>
            </a:lvl2pPr>
            <a:lvl3pPr marL="1079500" indent="-361950">
              <a:lnSpc>
                <a:spcPct val="114000"/>
              </a:lnSpc>
              <a:defRPr sz="2500"/>
            </a:lvl3pPr>
            <a:lvl4pPr marL="1435100" indent="-355600">
              <a:lnSpc>
                <a:spcPct val="114000"/>
              </a:lnSpc>
              <a:defRPr sz="2500"/>
            </a:lvl4pPr>
            <a:lvl5pPr marL="1797050" indent="-361950">
              <a:lnSpc>
                <a:spcPct val="114000"/>
              </a:lnSpc>
              <a:defRPr sz="2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1" name="Inhaltsplatzhalter 2"/>
          <p:cNvSpPr>
            <a:spLocks noGrp="1"/>
          </p:cNvSpPr>
          <p:nvPr>
            <p:ph idx="17"/>
          </p:nvPr>
        </p:nvSpPr>
        <p:spPr>
          <a:xfrm>
            <a:off x="6301252" y="1565999"/>
            <a:ext cx="5418347" cy="4347439"/>
          </a:xfrm>
        </p:spPr>
        <p:txBody>
          <a:bodyPr/>
          <a:lstStyle>
            <a:lvl1pPr marL="342000" indent="-342000">
              <a:lnSpc>
                <a:spcPct val="114000"/>
              </a:lnSpc>
              <a:buFont typeface="Arial" panose="020B0604020202020204" pitchFamily="34" charset="0"/>
              <a:buChar char="–"/>
              <a:defRPr sz="2500"/>
            </a:lvl1pPr>
            <a:lvl2pPr marL="717550" indent="-355600">
              <a:lnSpc>
                <a:spcPct val="114000"/>
              </a:lnSpc>
              <a:defRPr sz="2500"/>
            </a:lvl2pPr>
            <a:lvl3pPr marL="1079500" indent="-361950">
              <a:lnSpc>
                <a:spcPct val="114000"/>
              </a:lnSpc>
              <a:defRPr sz="2500"/>
            </a:lvl3pPr>
            <a:lvl4pPr marL="1435100" indent="-355600">
              <a:lnSpc>
                <a:spcPct val="114000"/>
              </a:lnSpc>
              <a:defRPr sz="2500"/>
            </a:lvl4pPr>
            <a:lvl5pPr marL="1797050" indent="-361950">
              <a:lnSpc>
                <a:spcPct val="114000"/>
              </a:lnSpc>
              <a:defRPr sz="2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grpSp>
        <p:nvGrpSpPr>
          <p:cNvPr id="12" name="Group 11"/>
          <p:cNvGrpSpPr>
            <a:grpSpLocks noChangeAspect="1"/>
          </p:cNvGrpSpPr>
          <p:nvPr/>
        </p:nvGrpSpPr>
        <p:grpSpPr bwMode="black">
          <a:xfrm>
            <a:off x="10851344" y="6463466"/>
            <a:ext cx="1080000" cy="199940"/>
            <a:chOff x="830300" y="1716088"/>
            <a:chExt cx="10058401" cy="1862137"/>
          </a:xfrm>
          <a:solidFill>
            <a:schemeClr val="tx2"/>
          </a:solidFill>
        </p:grpSpPr>
        <p:sp>
          <p:nvSpPr>
            <p:cNvPr id="13"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5"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6"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19"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Tree>
    <p:extLst>
      <p:ext uri="{BB962C8B-B14F-4D97-AF65-F5344CB8AC3E}">
        <p14:creationId xmlns:p14="http://schemas.microsoft.com/office/powerpoint/2010/main" val="1043846546"/>
      </p:ext>
    </p:extLst>
  </p:cSld>
  <p:clrMapOvr>
    <a:masterClrMapping/>
  </p:clrMapOvr>
  <p:extLst mod="1">
    <p:ext uri="{DCECCB84-F9BA-43D5-87BE-67443E8EF086}">
      <p15:sldGuideLst xmlns=""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eader and two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dirty="0" smtClean="0"/>
              <a:t>Click to edit header</a:t>
            </a:r>
            <a:endParaRPr lang="de-DE" dirty="0"/>
          </a:p>
        </p:txBody>
      </p:sp>
      <p:sp>
        <p:nvSpPr>
          <p:cNvPr id="3" name="Inhaltsplatzhalter 2"/>
          <p:cNvSpPr>
            <a:spLocks noGrp="1"/>
          </p:cNvSpPr>
          <p:nvPr>
            <p:ph idx="1"/>
          </p:nvPr>
        </p:nvSpPr>
        <p:spPr>
          <a:xfrm>
            <a:off x="479425" y="1565999"/>
            <a:ext cx="5418347" cy="43109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8" name="Date Placeholder 7"/>
          <p:cNvSpPr>
            <a:spLocks noGrp="1"/>
          </p:cNvSpPr>
          <p:nvPr>
            <p:ph type="dt" sz="half" idx="14"/>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9" name="Footer Placeholder 8"/>
          <p:cNvSpPr>
            <a:spLocks noGrp="1"/>
          </p:cNvSpPr>
          <p:nvPr>
            <p:ph type="ftr" sz="quarter" idx="15"/>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10" name="Slide Number Placeholder 9"/>
          <p:cNvSpPr>
            <a:spLocks noGrp="1"/>
          </p:cNvSpPr>
          <p:nvPr>
            <p:ph type="sldNum" sz="quarter" idx="16"/>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13" name="Inhaltsplatzhalter 2"/>
          <p:cNvSpPr>
            <a:spLocks noGrp="1"/>
          </p:cNvSpPr>
          <p:nvPr>
            <p:ph idx="17"/>
          </p:nvPr>
        </p:nvSpPr>
        <p:spPr>
          <a:xfrm>
            <a:off x="6301252" y="1565999"/>
            <a:ext cx="5418347" cy="4310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5"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grpSp>
        <p:nvGrpSpPr>
          <p:cNvPr id="11" name="Group 10"/>
          <p:cNvGrpSpPr>
            <a:grpSpLocks noChangeAspect="1"/>
          </p:cNvGrpSpPr>
          <p:nvPr/>
        </p:nvGrpSpPr>
        <p:grpSpPr bwMode="black">
          <a:xfrm>
            <a:off x="10851344" y="6463466"/>
            <a:ext cx="1080000" cy="199940"/>
            <a:chOff x="830300" y="1716088"/>
            <a:chExt cx="10058401" cy="1862137"/>
          </a:xfrm>
          <a:solidFill>
            <a:schemeClr val="tx2"/>
          </a:solidFill>
        </p:grpSpPr>
        <p:sp>
          <p:nvSpPr>
            <p:cNvPr id="12"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6"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21"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Tree>
    <p:extLst>
      <p:ext uri="{BB962C8B-B14F-4D97-AF65-F5344CB8AC3E}">
        <p14:creationId xmlns:p14="http://schemas.microsoft.com/office/powerpoint/2010/main" val="2786167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hite">
    <p:bg bwMode="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9" name="Rectangle 4"/>
          <p:cNvSpPr>
            <a:spLocks noChangeArrowheads="1"/>
          </p:cNvSpPr>
          <p:nvPr/>
        </p:nvSpPr>
        <p:spPr bwMode="gray">
          <a:xfrm>
            <a:off x="0" y="5424787"/>
            <a:ext cx="12192000" cy="14332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grpSp>
        <p:nvGrpSpPr>
          <p:cNvPr id="20" name="Group 15"/>
          <p:cNvGrpSpPr>
            <a:grpSpLocks/>
          </p:cNvGrpSpPr>
          <p:nvPr/>
        </p:nvGrpSpPr>
        <p:grpSpPr bwMode="white">
          <a:xfrm>
            <a:off x="0" y="5412023"/>
            <a:ext cx="12192000" cy="61996"/>
            <a:chOff x="0" y="3175"/>
            <a:chExt cx="6736" cy="68"/>
          </a:xfrm>
        </p:grpSpPr>
        <p:sp>
          <p:nvSpPr>
            <p:cNvPr id="21" name="Rectangle 16"/>
            <p:cNvSpPr>
              <a:spLocks noChangeArrowheads="1"/>
            </p:cNvSpPr>
            <p:nvPr/>
          </p:nvSpPr>
          <p:spPr bwMode="white">
            <a:xfrm>
              <a:off x="0" y="3175"/>
              <a:ext cx="6733" cy="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sp>
          <p:nvSpPr>
            <p:cNvPr id="22" name="Rectangle 17"/>
            <p:cNvSpPr>
              <a:spLocks noChangeArrowheads="1"/>
            </p:cNvSpPr>
            <p:nvPr/>
          </p:nvSpPr>
          <p:spPr bwMode="white">
            <a:xfrm>
              <a:off x="1826" y="3175"/>
              <a:ext cx="4910" cy="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grpSp>
      <p:sp>
        <p:nvSpPr>
          <p:cNvPr id="23555" name="Rectangle 3"/>
          <p:cNvSpPr>
            <a:spLocks noGrp="1" noChangeArrowheads="1"/>
          </p:cNvSpPr>
          <p:nvPr>
            <p:ph type="ctrTitle" hasCustomPrompt="1"/>
          </p:nvPr>
        </p:nvSpPr>
        <p:spPr>
          <a:xfrm>
            <a:off x="3305016" y="3177694"/>
            <a:ext cx="6031344" cy="1343905"/>
          </a:xfrm>
        </p:spPr>
        <p:txBody>
          <a:bodyPr anchor="b"/>
          <a:lstStyle>
            <a:lvl1pPr>
              <a:lnSpc>
                <a:spcPct val="105000"/>
              </a:lnSpc>
              <a:defRPr sz="3000">
                <a:solidFill>
                  <a:schemeClr val="tx2"/>
                </a:solidFill>
              </a:defRPr>
            </a:lvl1pPr>
          </a:lstStyle>
          <a:p>
            <a:pPr lvl="0"/>
            <a:r>
              <a:rPr lang="en-US" altLang="de-DE" noProof="0" dirty="0" smtClean="0"/>
              <a:t>Click to edit header</a:t>
            </a:r>
            <a:endParaRPr lang="de-DE" altLang="de-DE" noProof="0" dirty="0" smtClean="0"/>
          </a:p>
        </p:txBody>
      </p:sp>
      <p:sp>
        <p:nvSpPr>
          <p:cNvPr id="23556" name="Rectangle 4"/>
          <p:cNvSpPr>
            <a:spLocks noGrp="1" noChangeArrowheads="1"/>
          </p:cNvSpPr>
          <p:nvPr>
            <p:ph type="subTitle" idx="1"/>
          </p:nvPr>
        </p:nvSpPr>
        <p:spPr>
          <a:xfrm>
            <a:off x="3305016" y="4561676"/>
            <a:ext cx="6031344" cy="863111"/>
          </a:xfrm>
        </p:spPr>
        <p:txBody>
          <a:bodyPr anchor="t"/>
          <a:lstStyle>
            <a:lvl1pPr marL="0" indent="0">
              <a:lnSpc>
                <a:spcPct val="100000"/>
              </a:lnSpc>
              <a:buNone/>
              <a:defRPr sz="2000">
                <a:solidFill>
                  <a:schemeClr val="tx2"/>
                </a:solidFill>
              </a:defRPr>
            </a:lvl1pPr>
          </a:lstStyle>
          <a:p>
            <a:pPr lvl="0"/>
            <a:r>
              <a:rPr lang="en-US" altLang="de-DE" noProof="0" smtClean="0"/>
              <a:t>Click to edit Master subtitle style</a:t>
            </a:r>
            <a:endParaRPr lang="de-DE" altLang="de-DE" noProof="0" dirty="0" smtClean="0"/>
          </a:p>
        </p:txBody>
      </p:sp>
      <p:sp>
        <p:nvSpPr>
          <p:cNvPr id="3" name="Text Placeholder 2"/>
          <p:cNvSpPr>
            <a:spLocks noGrp="1"/>
          </p:cNvSpPr>
          <p:nvPr>
            <p:ph type="body" sz="quarter" idx="10"/>
          </p:nvPr>
        </p:nvSpPr>
        <p:spPr bwMode="white">
          <a:xfrm>
            <a:off x="3305016" y="5937980"/>
            <a:ext cx="6031344" cy="793519"/>
          </a:xfrm>
        </p:spPr>
        <p:txBody>
          <a:bodyPr/>
          <a:lstStyle>
            <a:lvl1pPr marL="0" indent="0">
              <a:buNone/>
              <a:defRPr sz="1300">
                <a:solidFill>
                  <a:schemeClr val="bg1"/>
                </a:solidFill>
              </a:defRPr>
            </a:lvl1pPr>
          </a:lstStyle>
          <a:p>
            <a:pPr lvl="0"/>
            <a:r>
              <a:rPr lang="en-US" smtClean="0"/>
              <a:t>Click to edit Master text styles</a:t>
            </a:r>
          </a:p>
        </p:txBody>
      </p:sp>
      <p:grpSp>
        <p:nvGrpSpPr>
          <p:cNvPr id="12" name="Group 11"/>
          <p:cNvGrpSpPr>
            <a:grpSpLocks noChangeAspect="1"/>
          </p:cNvGrpSpPr>
          <p:nvPr/>
        </p:nvGrpSpPr>
        <p:grpSpPr>
          <a:xfrm>
            <a:off x="10614576" y="6254454"/>
            <a:ext cx="1332000" cy="246595"/>
            <a:chOff x="830300" y="1716088"/>
            <a:chExt cx="10058401" cy="1862137"/>
          </a:xfrm>
          <a:solidFill>
            <a:schemeClr val="bg1"/>
          </a:solidFill>
        </p:grpSpPr>
        <p:sp>
          <p:nvSpPr>
            <p:cNvPr id="13" name="Freeform 5"/>
            <p:cNvSpPr>
              <a:spLocks/>
            </p:cNvSpPr>
            <p:nvPr/>
          </p:nvSpPr>
          <p:spPr bwMode="auto">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Rectangle 6"/>
            <p:cNvSpPr>
              <a:spLocks noChangeArrowheads="1"/>
            </p:cNvSpPr>
            <p:nvPr/>
          </p:nvSpPr>
          <p:spPr bwMode="auto">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7"/>
            <p:cNvSpPr>
              <a:spLocks/>
            </p:cNvSpPr>
            <p:nvPr/>
          </p:nvSpPr>
          <p:spPr bwMode="auto">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8"/>
            <p:cNvSpPr>
              <a:spLocks noEditPoints="1"/>
            </p:cNvSpPr>
            <p:nvPr/>
          </p:nvSpPr>
          <p:spPr bwMode="auto">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9"/>
            <p:cNvSpPr>
              <a:spLocks/>
            </p:cNvSpPr>
            <p:nvPr/>
          </p:nvSpPr>
          <p:spPr bwMode="auto">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0"/>
            <p:cNvSpPr>
              <a:spLocks/>
            </p:cNvSpPr>
            <p:nvPr/>
          </p:nvSpPr>
          <p:spPr bwMode="auto">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3" name="Freeform 5"/>
          <p:cNvSpPr>
            <a:spLocks noChangeAspect="1" noEditPoints="1"/>
          </p:cNvSpPr>
          <p:nvPr/>
        </p:nvSpPr>
        <p:spPr bwMode="gray">
          <a:xfrm>
            <a:off x="3305016" y="5652001"/>
            <a:ext cx="1652400" cy="116385"/>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8362524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and three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dirty="0" smtClean="0"/>
              <a:t>Click to edit header</a:t>
            </a:r>
            <a:endParaRPr lang="de-DE" dirty="0"/>
          </a:p>
        </p:txBody>
      </p:sp>
      <p:sp>
        <p:nvSpPr>
          <p:cNvPr id="3" name="Inhaltsplatzhalter 2"/>
          <p:cNvSpPr>
            <a:spLocks noGrp="1"/>
          </p:cNvSpPr>
          <p:nvPr>
            <p:ph idx="1"/>
          </p:nvPr>
        </p:nvSpPr>
        <p:spPr>
          <a:xfrm>
            <a:off x="479425" y="1565999"/>
            <a:ext cx="3600000" cy="4310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8" name="Date Placeholder 7"/>
          <p:cNvSpPr>
            <a:spLocks noGrp="1"/>
          </p:cNvSpPr>
          <p:nvPr>
            <p:ph type="dt" sz="half" idx="14"/>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9" name="Footer Placeholder 8"/>
          <p:cNvSpPr>
            <a:spLocks noGrp="1"/>
          </p:cNvSpPr>
          <p:nvPr>
            <p:ph type="ftr" sz="quarter" idx="15"/>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10" name="Slide Number Placeholder 9"/>
          <p:cNvSpPr>
            <a:spLocks noGrp="1"/>
          </p:cNvSpPr>
          <p:nvPr>
            <p:ph type="sldNum" sz="quarter" idx="16"/>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11"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13" name="Inhaltsplatzhalter 2"/>
          <p:cNvSpPr>
            <a:spLocks noGrp="1"/>
          </p:cNvSpPr>
          <p:nvPr>
            <p:ph idx="17"/>
          </p:nvPr>
        </p:nvSpPr>
        <p:spPr>
          <a:xfrm>
            <a:off x="4294750" y="1565999"/>
            <a:ext cx="3600000" cy="4310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2" name="Inhaltsplatzhalter 2"/>
          <p:cNvSpPr>
            <a:spLocks noGrp="1"/>
          </p:cNvSpPr>
          <p:nvPr>
            <p:ph idx="18"/>
          </p:nvPr>
        </p:nvSpPr>
        <p:spPr>
          <a:xfrm>
            <a:off x="8117096" y="1569245"/>
            <a:ext cx="3600000" cy="43076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grpSp>
        <p:nvGrpSpPr>
          <p:cNvPr id="15" name="Group 14"/>
          <p:cNvGrpSpPr>
            <a:grpSpLocks noChangeAspect="1"/>
          </p:cNvGrpSpPr>
          <p:nvPr/>
        </p:nvGrpSpPr>
        <p:grpSpPr bwMode="black">
          <a:xfrm>
            <a:off x="10851344" y="6463466"/>
            <a:ext cx="1080000" cy="199940"/>
            <a:chOff x="830300" y="1716088"/>
            <a:chExt cx="10058401" cy="1862137"/>
          </a:xfrm>
          <a:solidFill>
            <a:schemeClr val="tx2"/>
          </a:solidFill>
        </p:grpSpPr>
        <p:sp>
          <p:nvSpPr>
            <p:cNvPr id="16"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22"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Tree>
    <p:extLst>
      <p:ext uri="{BB962C8B-B14F-4D97-AF65-F5344CB8AC3E}">
        <p14:creationId xmlns:p14="http://schemas.microsoft.com/office/powerpoint/2010/main" val="9881526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icture">
    <p:bg bwMode="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bwMode="gray">
          <a:xfrm>
            <a:off x="0" y="0"/>
            <a:ext cx="12192000" cy="6858000"/>
          </a:xfrm>
        </p:spPr>
        <p:txBody>
          <a:bodyPr/>
          <a:lstStyle>
            <a:lvl1pPr marL="0" indent="0" algn="ctr">
              <a:buNone/>
              <a:defRPr/>
            </a:lvl1pPr>
          </a:lstStyle>
          <a:p>
            <a:r>
              <a:rPr lang="en-US" smtClean="0"/>
              <a:t>Click icon to add picture</a:t>
            </a:r>
            <a:endParaRPr lang="en-GB" dirty="0"/>
          </a:p>
        </p:txBody>
      </p:sp>
      <p:sp>
        <p:nvSpPr>
          <p:cNvPr id="7" name="Date Placeholder 6"/>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6" name="Text Placeholder 5"/>
          <p:cNvSpPr>
            <a:spLocks noGrp="1"/>
          </p:cNvSpPr>
          <p:nvPr>
            <p:ph type="body" sz="quarter" idx="15" hasCustomPrompt="1"/>
          </p:nvPr>
        </p:nvSpPr>
        <p:spPr bwMode="black">
          <a:xfrm>
            <a:off x="10851344" y="6462294"/>
            <a:ext cx="1080000" cy="20160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smtClean="0"/>
              <a:t> </a:t>
            </a:r>
            <a:endParaRPr lang="en-GB" dirty="0"/>
          </a:p>
        </p:txBody>
      </p:sp>
      <p:sp>
        <p:nvSpPr>
          <p:cNvPr id="10"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Tree>
    <p:extLst>
      <p:ext uri="{BB962C8B-B14F-4D97-AF65-F5344CB8AC3E}">
        <p14:creationId xmlns:p14="http://schemas.microsoft.com/office/powerpoint/2010/main" val="2162768310"/>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icture - white logo">
    <p:bg bwMode="gray">
      <p:bgRef idx="1001">
        <a:schemeClr val="bg2"/>
      </p:bgRef>
    </p:bg>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bwMode="gray">
          <a:xfrm>
            <a:off x="0" y="0"/>
            <a:ext cx="12192000" cy="6858000"/>
          </a:xfrm>
        </p:spPr>
        <p:txBody>
          <a:bodyPr/>
          <a:lstStyle>
            <a:lvl1pPr marL="0" indent="0" algn="ctr">
              <a:buNone/>
              <a:defRPr/>
            </a:lvl1pPr>
          </a:lstStyle>
          <a:p>
            <a:r>
              <a:rPr lang="en-US" smtClean="0"/>
              <a:t>Click icon to add picture</a:t>
            </a:r>
            <a:endParaRPr lang="en-GB" dirty="0"/>
          </a:p>
        </p:txBody>
      </p:sp>
      <p:sp>
        <p:nvSpPr>
          <p:cNvPr id="7" name="Date Placeholder 6"/>
          <p:cNvSpPr>
            <a:spLocks noGrp="1"/>
          </p:cNvSpPr>
          <p:nvPr>
            <p:ph type="dt" sz="half" idx="10"/>
          </p:nvPr>
        </p:nvSpPr>
        <p:spPr bwMode="gray"/>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bwMode="gray"/>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bwMode="gray"/>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18" name="Text Placeholder 5"/>
          <p:cNvSpPr>
            <a:spLocks noGrp="1"/>
          </p:cNvSpPr>
          <p:nvPr>
            <p:ph type="body" sz="quarter" idx="15" hasCustomPrompt="1"/>
          </p:nvPr>
        </p:nvSpPr>
        <p:spPr bwMode="white">
          <a:xfrm>
            <a:off x="10851344" y="6462294"/>
            <a:ext cx="1080000" cy="20160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smtClean="0"/>
              <a:t> </a:t>
            </a:r>
            <a:endParaRPr lang="en-GB" dirty="0"/>
          </a:p>
        </p:txBody>
      </p:sp>
      <p:sp>
        <p:nvSpPr>
          <p:cNvPr id="10"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Tree>
    <p:extLst>
      <p:ext uri="{BB962C8B-B14F-4D97-AF65-F5344CB8AC3E}">
        <p14:creationId xmlns:p14="http://schemas.microsoft.com/office/powerpoint/2010/main" val="4027796494"/>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pictures with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dirty="0" smtClean="0"/>
              <a:t>Click to edit header</a:t>
            </a:r>
            <a:endParaRPr lang="de-DE" dirty="0"/>
          </a:p>
        </p:txBody>
      </p:sp>
      <p:sp>
        <p:nvSpPr>
          <p:cNvPr id="3" name="Inhaltsplatzhalter 2"/>
          <p:cNvSpPr>
            <a:spLocks noGrp="1"/>
          </p:cNvSpPr>
          <p:nvPr>
            <p:ph idx="1"/>
          </p:nvPr>
        </p:nvSpPr>
        <p:spPr>
          <a:xfrm>
            <a:off x="479425" y="1566001"/>
            <a:ext cx="5418000" cy="422840"/>
          </a:xfrm>
        </p:spPr>
        <p:txBody>
          <a:bodyPr/>
          <a:lstStyle>
            <a:lvl1pPr marL="0" indent="0">
              <a:buNone/>
              <a:defRPr b="1"/>
            </a:lvl1pPr>
          </a:lstStyle>
          <a:p>
            <a:pPr lvl="0"/>
            <a:r>
              <a:rPr lang="en-US" smtClean="0"/>
              <a:t>Click to edit Master text styles</a:t>
            </a:r>
          </a:p>
        </p:txBody>
      </p:sp>
      <p:sp>
        <p:nvSpPr>
          <p:cNvPr id="8" name="Date Placeholder 7"/>
          <p:cNvSpPr>
            <a:spLocks noGrp="1"/>
          </p:cNvSpPr>
          <p:nvPr>
            <p:ph type="dt" sz="half" idx="14"/>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9" name="Footer Placeholder 8"/>
          <p:cNvSpPr>
            <a:spLocks noGrp="1"/>
          </p:cNvSpPr>
          <p:nvPr>
            <p:ph type="ftr" sz="quarter" idx="15"/>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10" name="Slide Number Placeholder 9"/>
          <p:cNvSpPr>
            <a:spLocks noGrp="1"/>
          </p:cNvSpPr>
          <p:nvPr>
            <p:ph type="sldNum" sz="quarter" idx="16"/>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11"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13" name="Inhaltsplatzhalter 2"/>
          <p:cNvSpPr>
            <a:spLocks noGrp="1"/>
          </p:cNvSpPr>
          <p:nvPr>
            <p:ph idx="17"/>
          </p:nvPr>
        </p:nvSpPr>
        <p:spPr>
          <a:xfrm>
            <a:off x="6301252" y="1566000"/>
            <a:ext cx="5418347" cy="422841"/>
          </a:xfrm>
        </p:spPr>
        <p:txBody>
          <a:bodyPr/>
          <a:lstStyle>
            <a:lvl1pPr marL="0" indent="0">
              <a:buNone/>
              <a:defRPr b="1"/>
            </a:lvl1pPr>
          </a:lstStyle>
          <a:p>
            <a:pPr lvl="0"/>
            <a:r>
              <a:rPr lang="en-US" smtClean="0"/>
              <a:t>Click to edit Master text styles</a:t>
            </a:r>
          </a:p>
        </p:txBody>
      </p:sp>
      <p:sp>
        <p:nvSpPr>
          <p:cNvPr id="5" name="Picture Placeholder 4"/>
          <p:cNvSpPr>
            <a:spLocks noGrp="1"/>
          </p:cNvSpPr>
          <p:nvPr>
            <p:ph type="pic" sz="quarter" idx="18"/>
          </p:nvPr>
        </p:nvSpPr>
        <p:spPr>
          <a:xfrm>
            <a:off x="479423" y="2060849"/>
            <a:ext cx="5418000" cy="3462791"/>
          </a:xfrm>
        </p:spPr>
        <p:txBody>
          <a:bodyPr/>
          <a:lstStyle>
            <a:lvl1pPr marL="0" indent="0">
              <a:buNone/>
              <a:defRPr/>
            </a:lvl1pPr>
          </a:lstStyle>
          <a:p>
            <a:r>
              <a:rPr lang="en-US" smtClean="0"/>
              <a:t>Click icon to add picture</a:t>
            </a:r>
            <a:endParaRPr lang="en-GB"/>
          </a:p>
        </p:txBody>
      </p:sp>
      <p:sp>
        <p:nvSpPr>
          <p:cNvPr id="12" name="Picture Placeholder 4"/>
          <p:cNvSpPr>
            <a:spLocks noGrp="1"/>
          </p:cNvSpPr>
          <p:nvPr>
            <p:ph type="pic" sz="quarter" idx="19"/>
          </p:nvPr>
        </p:nvSpPr>
        <p:spPr>
          <a:xfrm>
            <a:off x="6299397" y="2060848"/>
            <a:ext cx="5418000" cy="3462791"/>
          </a:xfrm>
        </p:spPr>
        <p:txBody>
          <a:bodyPr/>
          <a:lstStyle>
            <a:lvl1pPr marL="0" indent="0">
              <a:buNone/>
              <a:defRPr/>
            </a:lvl1pPr>
          </a:lstStyle>
          <a:p>
            <a:r>
              <a:rPr lang="en-US" smtClean="0"/>
              <a:t>Click icon to add picture</a:t>
            </a:r>
            <a:endParaRPr lang="en-GB"/>
          </a:p>
        </p:txBody>
      </p:sp>
      <p:grpSp>
        <p:nvGrpSpPr>
          <p:cNvPr id="24" name="Group 23"/>
          <p:cNvGrpSpPr>
            <a:grpSpLocks noChangeAspect="1"/>
          </p:cNvGrpSpPr>
          <p:nvPr/>
        </p:nvGrpSpPr>
        <p:grpSpPr bwMode="black">
          <a:xfrm>
            <a:off x="10851344" y="6463466"/>
            <a:ext cx="1080000" cy="199940"/>
            <a:chOff x="830300" y="1716088"/>
            <a:chExt cx="10058401" cy="1862137"/>
          </a:xfrm>
          <a:solidFill>
            <a:schemeClr val="tx2"/>
          </a:solidFill>
        </p:grpSpPr>
        <p:sp>
          <p:nvSpPr>
            <p:cNvPr id="25"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6"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7"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8"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9"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0"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6" name="Text Placeholder 5"/>
          <p:cNvSpPr>
            <a:spLocks noGrp="1"/>
          </p:cNvSpPr>
          <p:nvPr>
            <p:ph type="body" sz="quarter" idx="22"/>
          </p:nvPr>
        </p:nvSpPr>
        <p:spPr>
          <a:xfrm>
            <a:off x="479425" y="5589240"/>
            <a:ext cx="5418138" cy="4940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2" name="Text Placeholder 5"/>
          <p:cNvSpPr>
            <a:spLocks noGrp="1"/>
          </p:cNvSpPr>
          <p:nvPr>
            <p:ph type="body" sz="quarter" idx="23"/>
          </p:nvPr>
        </p:nvSpPr>
        <p:spPr>
          <a:xfrm>
            <a:off x="6299397" y="5589240"/>
            <a:ext cx="5418138" cy="4940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0"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Tree>
    <p:extLst>
      <p:ext uri="{BB962C8B-B14F-4D97-AF65-F5344CB8AC3E}">
        <p14:creationId xmlns:p14="http://schemas.microsoft.com/office/powerpoint/2010/main" val="39168666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pictures with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dirty="0" smtClean="0"/>
              <a:t>Click to edit header</a:t>
            </a:r>
            <a:endParaRPr lang="de-DE" dirty="0"/>
          </a:p>
        </p:txBody>
      </p:sp>
      <p:sp>
        <p:nvSpPr>
          <p:cNvPr id="8" name="Date Placeholder 7"/>
          <p:cNvSpPr>
            <a:spLocks noGrp="1"/>
          </p:cNvSpPr>
          <p:nvPr>
            <p:ph type="dt" sz="half" idx="14"/>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9" name="Footer Placeholder 8"/>
          <p:cNvSpPr>
            <a:spLocks noGrp="1"/>
          </p:cNvSpPr>
          <p:nvPr>
            <p:ph type="ftr" sz="quarter" idx="15"/>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10" name="Slide Number Placeholder 9"/>
          <p:cNvSpPr>
            <a:spLocks noGrp="1"/>
          </p:cNvSpPr>
          <p:nvPr>
            <p:ph type="sldNum" sz="quarter" idx="16"/>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11"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15" name="Inhaltsplatzhalter 2"/>
          <p:cNvSpPr>
            <a:spLocks noGrp="1"/>
          </p:cNvSpPr>
          <p:nvPr>
            <p:ph idx="1"/>
          </p:nvPr>
        </p:nvSpPr>
        <p:spPr>
          <a:xfrm>
            <a:off x="481929" y="1566001"/>
            <a:ext cx="3600000" cy="422840"/>
          </a:xfrm>
        </p:spPr>
        <p:txBody>
          <a:bodyPr/>
          <a:lstStyle>
            <a:lvl1pPr marL="0" indent="0">
              <a:buNone/>
              <a:defRPr b="1"/>
            </a:lvl1pPr>
          </a:lstStyle>
          <a:p>
            <a:pPr lvl="0"/>
            <a:r>
              <a:rPr lang="en-US" smtClean="0"/>
              <a:t>Click to edit Master text styles</a:t>
            </a:r>
          </a:p>
        </p:txBody>
      </p:sp>
      <p:sp>
        <p:nvSpPr>
          <p:cNvPr id="16" name="Inhaltsplatzhalter 2"/>
          <p:cNvSpPr>
            <a:spLocks noGrp="1"/>
          </p:cNvSpPr>
          <p:nvPr>
            <p:ph idx="17"/>
          </p:nvPr>
        </p:nvSpPr>
        <p:spPr>
          <a:xfrm>
            <a:off x="4296000" y="1566000"/>
            <a:ext cx="3600000" cy="422841"/>
          </a:xfrm>
        </p:spPr>
        <p:txBody>
          <a:bodyPr/>
          <a:lstStyle>
            <a:lvl1pPr marL="0" indent="0">
              <a:buNone/>
              <a:defRPr b="1"/>
            </a:lvl1pPr>
          </a:lstStyle>
          <a:p>
            <a:pPr lvl="0"/>
            <a:r>
              <a:rPr lang="en-US" smtClean="0"/>
              <a:t>Click to edit Master text styles</a:t>
            </a:r>
          </a:p>
        </p:txBody>
      </p:sp>
      <p:sp>
        <p:nvSpPr>
          <p:cNvPr id="17" name="Picture Placeholder 4"/>
          <p:cNvSpPr>
            <a:spLocks noGrp="1"/>
          </p:cNvSpPr>
          <p:nvPr>
            <p:ph type="pic" sz="quarter" idx="18"/>
          </p:nvPr>
        </p:nvSpPr>
        <p:spPr>
          <a:xfrm>
            <a:off x="479425" y="2060849"/>
            <a:ext cx="3600000" cy="3462791"/>
          </a:xfrm>
        </p:spPr>
        <p:txBody>
          <a:bodyPr/>
          <a:lstStyle>
            <a:lvl1pPr marL="0" indent="0">
              <a:buNone/>
              <a:defRPr/>
            </a:lvl1pPr>
          </a:lstStyle>
          <a:p>
            <a:r>
              <a:rPr lang="en-US" smtClean="0"/>
              <a:t>Click icon to add picture</a:t>
            </a:r>
            <a:endParaRPr lang="en-GB"/>
          </a:p>
        </p:txBody>
      </p:sp>
      <p:sp>
        <p:nvSpPr>
          <p:cNvPr id="18" name="Picture Placeholder 4"/>
          <p:cNvSpPr>
            <a:spLocks noGrp="1"/>
          </p:cNvSpPr>
          <p:nvPr>
            <p:ph type="pic" sz="quarter" idx="19"/>
          </p:nvPr>
        </p:nvSpPr>
        <p:spPr>
          <a:xfrm>
            <a:off x="4294145" y="2060848"/>
            <a:ext cx="3600000" cy="3462791"/>
          </a:xfrm>
        </p:spPr>
        <p:txBody>
          <a:bodyPr/>
          <a:lstStyle>
            <a:lvl1pPr marL="0" indent="0">
              <a:buNone/>
              <a:defRPr/>
            </a:lvl1pPr>
          </a:lstStyle>
          <a:p>
            <a:r>
              <a:rPr lang="en-US" smtClean="0"/>
              <a:t>Click icon to add picture</a:t>
            </a:r>
            <a:endParaRPr lang="en-GB"/>
          </a:p>
        </p:txBody>
      </p:sp>
      <p:sp>
        <p:nvSpPr>
          <p:cNvPr id="21" name="Inhaltsplatzhalter 2"/>
          <p:cNvSpPr>
            <a:spLocks noGrp="1"/>
          </p:cNvSpPr>
          <p:nvPr>
            <p:ph idx="22"/>
          </p:nvPr>
        </p:nvSpPr>
        <p:spPr>
          <a:xfrm>
            <a:off x="8117741" y="1568369"/>
            <a:ext cx="3600000" cy="422841"/>
          </a:xfrm>
        </p:spPr>
        <p:txBody>
          <a:bodyPr/>
          <a:lstStyle>
            <a:lvl1pPr marL="0" indent="0">
              <a:buNone/>
              <a:defRPr b="1"/>
            </a:lvl1pPr>
          </a:lstStyle>
          <a:p>
            <a:pPr lvl="0"/>
            <a:r>
              <a:rPr lang="en-US" smtClean="0"/>
              <a:t>Click to edit Master text styles</a:t>
            </a:r>
          </a:p>
        </p:txBody>
      </p:sp>
      <p:sp>
        <p:nvSpPr>
          <p:cNvPr id="22" name="Picture Placeholder 4"/>
          <p:cNvSpPr>
            <a:spLocks noGrp="1"/>
          </p:cNvSpPr>
          <p:nvPr>
            <p:ph type="pic" sz="quarter" idx="23"/>
          </p:nvPr>
        </p:nvSpPr>
        <p:spPr>
          <a:xfrm>
            <a:off x="8115886" y="2063217"/>
            <a:ext cx="3600000" cy="3462791"/>
          </a:xfrm>
        </p:spPr>
        <p:txBody>
          <a:bodyPr/>
          <a:lstStyle>
            <a:lvl1pPr marL="0" indent="0">
              <a:buNone/>
              <a:defRPr/>
            </a:lvl1pPr>
          </a:lstStyle>
          <a:p>
            <a:r>
              <a:rPr lang="en-US" smtClean="0"/>
              <a:t>Click icon to add picture</a:t>
            </a:r>
            <a:endParaRPr lang="en-GB"/>
          </a:p>
        </p:txBody>
      </p:sp>
      <p:grpSp>
        <p:nvGrpSpPr>
          <p:cNvPr id="24" name="Group 23"/>
          <p:cNvGrpSpPr>
            <a:grpSpLocks noChangeAspect="1"/>
          </p:cNvGrpSpPr>
          <p:nvPr/>
        </p:nvGrpSpPr>
        <p:grpSpPr bwMode="black">
          <a:xfrm>
            <a:off x="10851344" y="6463466"/>
            <a:ext cx="1080000" cy="199940"/>
            <a:chOff x="830300" y="1716088"/>
            <a:chExt cx="10058401" cy="1862137"/>
          </a:xfrm>
          <a:solidFill>
            <a:schemeClr val="tx2"/>
          </a:solidFill>
        </p:grpSpPr>
        <p:sp>
          <p:nvSpPr>
            <p:cNvPr id="25"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6"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7"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8"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9"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0"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5" name="Text Placeholder 4"/>
          <p:cNvSpPr>
            <a:spLocks noGrp="1"/>
          </p:cNvSpPr>
          <p:nvPr>
            <p:ph type="body" sz="quarter" idx="28"/>
          </p:nvPr>
        </p:nvSpPr>
        <p:spPr>
          <a:xfrm>
            <a:off x="479425" y="5592240"/>
            <a:ext cx="3600450" cy="4910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3" name="Text Placeholder 4"/>
          <p:cNvSpPr>
            <a:spLocks noGrp="1"/>
          </p:cNvSpPr>
          <p:nvPr>
            <p:ph type="body" sz="quarter" idx="29"/>
          </p:nvPr>
        </p:nvSpPr>
        <p:spPr>
          <a:xfrm>
            <a:off x="4294145" y="5592240"/>
            <a:ext cx="3600450" cy="4910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4" name="Text Placeholder 4"/>
          <p:cNvSpPr>
            <a:spLocks noGrp="1"/>
          </p:cNvSpPr>
          <p:nvPr>
            <p:ph type="body" sz="quarter" idx="30"/>
          </p:nvPr>
        </p:nvSpPr>
        <p:spPr>
          <a:xfrm>
            <a:off x="8117291" y="5592240"/>
            <a:ext cx="3600450" cy="4910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3"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Tree>
    <p:extLst>
      <p:ext uri="{BB962C8B-B14F-4D97-AF65-F5344CB8AC3E}">
        <p14:creationId xmlns:p14="http://schemas.microsoft.com/office/powerpoint/2010/main" val="17716639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icture and sidebar">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a:xfrm>
            <a:off x="0" y="0"/>
            <a:ext cx="9345491" cy="6858000"/>
          </a:xfrm>
        </p:spPr>
        <p:txBody>
          <a:bodyPr anchor="t"/>
          <a:lstStyle>
            <a:lvl1pPr marL="0" indent="0" algn="ctr">
              <a:lnSpc>
                <a:spcPct val="100000"/>
              </a:lnSpc>
              <a:spcAft>
                <a:spcPts val="0"/>
              </a:spcAft>
              <a:buNone/>
              <a:defRPr/>
            </a:lvl1pPr>
          </a:lstStyle>
          <a:p>
            <a:r>
              <a:rPr lang="en-US" smtClean="0"/>
              <a:t>Click icon to add picture</a:t>
            </a:r>
            <a:endParaRPr lang="en-GB" dirty="0"/>
          </a:p>
        </p:txBody>
      </p:sp>
      <p:sp>
        <p:nvSpPr>
          <p:cNvPr id="7" name="Date Placeholder 6"/>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00"/>
            <a:ext cx="1108800" cy="231001"/>
          </a:xfrm>
          <a:prstGeom prst="rect">
            <a:avLst/>
          </a:prstGeom>
        </p:spPr>
      </p:pic>
      <p:sp>
        <p:nvSpPr>
          <p:cNvPr id="12" name="Blue Bar"/>
          <p:cNvSpPr/>
          <p:nvPr/>
        </p:nvSpPr>
        <p:spPr bwMode="gray">
          <a:xfrm>
            <a:off x="9345600" y="0"/>
            <a:ext cx="2846509"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algn="ctr" defTabSz="1219170">
              <a:lnSpc>
                <a:spcPct val="80000"/>
              </a:lnSpc>
              <a:spcBef>
                <a:spcPct val="50000"/>
              </a:spcBef>
            </a:pPr>
            <a:endParaRPr lang="en-US" sz="1867" dirty="0" err="1">
              <a:solidFill>
                <a:srgbClr val="FFFFFF"/>
              </a:solidFill>
            </a:endParaRPr>
          </a:p>
        </p:txBody>
      </p:sp>
      <p:grpSp>
        <p:nvGrpSpPr>
          <p:cNvPr id="14" name="Group 13"/>
          <p:cNvGrpSpPr/>
          <p:nvPr/>
        </p:nvGrpSpPr>
        <p:grpSpPr bwMode="white">
          <a:xfrm>
            <a:off x="9630834" y="2417713"/>
            <a:ext cx="2561166" cy="29114"/>
            <a:chOff x="9639300" y="2417713"/>
            <a:chExt cx="2561166" cy="29114"/>
          </a:xfrm>
        </p:grpSpPr>
        <p:cxnSp>
          <p:nvCxnSpPr>
            <p:cNvPr id="15" name="Straight Connector 14"/>
            <p:cNvCxnSpPr/>
            <p:nvPr/>
          </p:nvCxnSpPr>
          <p:spPr bwMode="white">
            <a:xfrm>
              <a:off x="9639300" y="2417713"/>
              <a:ext cx="2561166"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Text Placeholder 5"/>
          <p:cNvSpPr>
            <a:spLocks noGrp="1"/>
          </p:cNvSpPr>
          <p:nvPr>
            <p:ph type="body" sz="quarter" idx="16" hasCustomPrompt="1"/>
          </p:nvPr>
        </p:nvSpPr>
        <p:spPr bwMode="white">
          <a:xfrm>
            <a:off x="9630834" y="2764843"/>
            <a:ext cx="2301899"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9630834" y="4834442"/>
            <a:ext cx="2301899" cy="1151174"/>
          </a:xfrm>
        </p:spPr>
        <p:txBody>
          <a:bodyPr anchor="b"/>
          <a:lstStyle>
            <a:lvl1pPr marL="0" indent="0">
              <a:lnSpc>
                <a:spcPct val="90000"/>
              </a:lnSpc>
              <a:spcAft>
                <a:spcPts val="0"/>
              </a:spcAft>
              <a:buNone/>
              <a:defRPr sz="120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9630834" y="3656258"/>
            <a:ext cx="2301899" cy="1113722"/>
          </a:xfrm>
        </p:spPr>
        <p:txBody>
          <a:bodyPr/>
          <a:lstStyle>
            <a:lvl1pPr marL="0" indent="0">
              <a:lnSpc>
                <a:spcPct val="90000"/>
              </a:lnSpc>
              <a:spcAft>
                <a:spcPts val="0"/>
              </a:spcAft>
              <a:buNone/>
              <a:defRPr sz="1200" baseline="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cxnSp>
        <p:nvCxnSpPr>
          <p:cNvPr id="4" name="Straight Connector 3"/>
          <p:cNvCxnSpPr/>
          <p:nvPr/>
        </p:nvCxnSpPr>
        <p:spPr bwMode="gray">
          <a:xfrm>
            <a:off x="93454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7"/>
          <p:cNvGrpSpPr>
            <a:grpSpLocks noChangeAspect="1"/>
          </p:cNvGrpSpPr>
          <p:nvPr/>
        </p:nvGrpSpPr>
        <p:grpSpPr bwMode="black">
          <a:xfrm>
            <a:off x="10851344" y="6463466"/>
            <a:ext cx="1080000" cy="199940"/>
            <a:chOff x="830300" y="1716088"/>
            <a:chExt cx="10058401" cy="1862137"/>
          </a:xfrm>
          <a:solidFill>
            <a:schemeClr val="bg1"/>
          </a:solidFill>
        </p:grpSpPr>
        <p:sp>
          <p:nvSpPr>
            <p:cNvPr id="19"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4"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5"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6"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28" name="Text Placeholder 10"/>
          <p:cNvSpPr>
            <a:spLocks noGrp="1"/>
          </p:cNvSpPr>
          <p:nvPr>
            <p:ph type="body" sz="quarter" idx="13" hasCustomPrompt="1"/>
          </p:nvPr>
        </p:nvSpPr>
        <p:spPr bwMode="gray">
          <a:xfrm>
            <a:off x="9630834" y="332209"/>
            <a:ext cx="2285288" cy="140005"/>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2" name="Title 1"/>
          <p:cNvSpPr>
            <a:spLocks noGrp="1"/>
          </p:cNvSpPr>
          <p:nvPr>
            <p:ph type="title" hasCustomPrompt="1"/>
          </p:nvPr>
        </p:nvSpPr>
        <p:spPr bwMode="gray">
          <a:xfrm>
            <a:off x="9630000" y="657226"/>
            <a:ext cx="2455200" cy="1594800"/>
          </a:xfrm>
        </p:spPr>
        <p:txBody>
          <a:bodyPr anchor="b"/>
          <a:lstStyle>
            <a:lvl1pPr>
              <a:lnSpc>
                <a:spcPct val="90000"/>
              </a:lnSpc>
              <a:defRPr sz="3600" baseline="0">
                <a:solidFill>
                  <a:schemeClr val="bg1"/>
                </a:solidFill>
              </a:defRPr>
            </a:lvl1pPr>
          </a:lstStyle>
          <a:p>
            <a:r>
              <a:rPr lang="en-US" dirty="0" smtClean="0"/>
              <a:t>Your message up to 36pt</a:t>
            </a:r>
            <a:endParaRPr lang="en-GB" dirty="0"/>
          </a:p>
        </p:txBody>
      </p:sp>
    </p:spTree>
    <p:extLst>
      <p:ext uri="{BB962C8B-B14F-4D97-AF65-F5344CB8AC3E}">
        <p14:creationId xmlns:p14="http://schemas.microsoft.com/office/powerpoint/2010/main" val="8675477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pictures, text and sidebar">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00"/>
            <a:ext cx="1108800" cy="231001"/>
          </a:xfrm>
          <a:prstGeom prst="rect">
            <a:avLst/>
          </a:prstGeom>
        </p:spPr>
      </p:pic>
      <p:sp>
        <p:nvSpPr>
          <p:cNvPr id="12" name="Blue Bar"/>
          <p:cNvSpPr/>
          <p:nvPr/>
        </p:nvSpPr>
        <p:spPr bwMode="gray">
          <a:xfrm>
            <a:off x="9345492" y="0"/>
            <a:ext cx="2846508"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algn="ctr" defTabSz="1219170">
              <a:lnSpc>
                <a:spcPct val="80000"/>
              </a:lnSpc>
              <a:spcBef>
                <a:spcPct val="50000"/>
              </a:spcBef>
            </a:pPr>
            <a:endParaRPr lang="en-US" sz="1867" dirty="0" err="1">
              <a:solidFill>
                <a:srgbClr val="FFFFFF"/>
              </a:solidFill>
            </a:endParaRPr>
          </a:p>
        </p:txBody>
      </p:sp>
      <p:grpSp>
        <p:nvGrpSpPr>
          <p:cNvPr id="14" name="Group 13"/>
          <p:cNvGrpSpPr/>
          <p:nvPr/>
        </p:nvGrpSpPr>
        <p:grpSpPr bwMode="white">
          <a:xfrm>
            <a:off x="9630834" y="2417713"/>
            <a:ext cx="2560707" cy="29114"/>
            <a:chOff x="9639300" y="2417713"/>
            <a:chExt cx="2560707" cy="29114"/>
          </a:xfrm>
        </p:grpSpPr>
        <p:cxnSp>
          <p:nvCxnSpPr>
            <p:cNvPr id="15" name="Straight Connector 14"/>
            <p:cNvCxnSpPr/>
            <p:nvPr/>
          </p:nvCxnSpPr>
          <p:spPr bwMode="white">
            <a:xfrm>
              <a:off x="9639300" y="2417713"/>
              <a:ext cx="2560707"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Text Placeholder 2"/>
          <p:cNvSpPr>
            <a:spLocks noGrp="1"/>
          </p:cNvSpPr>
          <p:nvPr>
            <p:ph type="body" sz="quarter" idx="15" hasCustomPrompt="1"/>
          </p:nvPr>
        </p:nvSpPr>
        <p:spPr bwMode="gray">
          <a:xfrm>
            <a:off x="479425" y="654051"/>
            <a:ext cx="8580724" cy="900000"/>
          </a:xfrm>
        </p:spPr>
        <p:txBody>
          <a:bodyPr anchor="t"/>
          <a:lstStyle>
            <a:lvl1pPr marL="0" indent="0">
              <a:lnSpc>
                <a:spcPct val="110000"/>
              </a:lnSpc>
              <a:buNone/>
              <a:defRPr sz="2500">
                <a:solidFill>
                  <a:schemeClr val="tx2"/>
                </a:solidFill>
              </a:defRPr>
            </a:lvl1pPr>
            <a:lvl2pPr>
              <a:defRPr sz="3600">
                <a:solidFill>
                  <a:schemeClr val="bg1"/>
                </a:solidFill>
              </a:defRPr>
            </a:lvl2pPr>
            <a:lvl3pPr>
              <a:defRPr sz="3600">
                <a:solidFill>
                  <a:schemeClr val="bg1"/>
                </a:solidFill>
              </a:defRPr>
            </a:lvl3pPr>
            <a:lvl4pPr>
              <a:defRPr sz="3600">
                <a:solidFill>
                  <a:schemeClr val="bg1"/>
                </a:solidFill>
              </a:defRPr>
            </a:lvl4pPr>
            <a:lvl5pPr>
              <a:defRPr sz="3600">
                <a:solidFill>
                  <a:schemeClr val="bg1"/>
                </a:solidFill>
              </a:defRPr>
            </a:lvl5pPr>
          </a:lstStyle>
          <a:p>
            <a:pPr lvl="0"/>
            <a:r>
              <a:rPr lang="en-US" dirty="0" smtClean="0"/>
              <a:t>Click to edit header</a:t>
            </a:r>
            <a:endParaRPr lang="en-GB" dirty="0"/>
          </a:p>
        </p:txBody>
      </p:sp>
      <p:sp>
        <p:nvSpPr>
          <p:cNvPr id="6" name="Text Placeholder 5"/>
          <p:cNvSpPr>
            <a:spLocks noGrp="1"/>
          </p:cNvSpPr>
          <p:nvPr>
            <p:ph type="body" sz="quarter" idx="16" hasCustomPrompt="1"/>
          </p:nvPr>
        </p:nvSpPr>
        <p:spPr bwMode="white">
          <a:xfrm>
            <a:off x="9630834" y="2764843"/>
            <a:ext cx="2301899"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9630834" y="4834442"/>
            <a:ext cx="2301899" cy="1151174"/>
          </a:xfrm>
        </p:spPr>
        <p:txBody>
          <a:bodyPr anchor="b"/>
          <a:lstStyle>
            <a:lvl1pPr marL="0" indent="0">
              <a:lnSpc>
                <a:spcPct val="90000"/>
              </a:lnSpc>
              <a:spcAft>
                <a:spcPts val="0"/>
              </a:spcAft>
              <a:buNone/>
              <a:defRPr sz="120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9630834" y="3656258"/>
            <a:ext cx="2301899" cy="1113722"/>
          </a:xfrm>
        </p:spPr>
        <p:txBody>
          <a:bodyPr/>
          <a:lstStyle>
            <a:lvl1pPr marL="0" indent="0">
              <a:lnSpc>
                <a:spcPct val="90000"/>
              </a:lnSpc>
              <a:spcAft>
                <a:spcPts val="0"/>
              </a:spcAft>
              <a:buNone/>
              <a:defRPr sz="1200" baseline="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hasCustomPrompt="1"/>
          </p:nvPr>
        </p:nvSpPr>
        <p:spPr bwMode="gray">
          <a:xfrm>
            <a:off x="9630835" y="654051"/>
            <a:ext cx="2310366" cy="1594775"/>
          </a:xfrm>
        </p:spPr>
        <p:txBody>
          <a:bodyPr anchor="b"/>
          <a:lstStyle>
            <a:lvl1pPr>
              <a:lnSpc>
                <a:spcPct val="90000"/>
              </a:lnSpc>
              <a:defRPr sz="3600">
                <a:solidFill>
                  <a:schemeClr val="bg1"/>
                </a:solidFill>
              </a:defRPr>
            </a:lvl1pPr>
          </a:lstStyle>
          <a:p>
            <a:r>
              <a:rPr lang="en-US" dirty="0" smtClean="0"/>
              <a:t>Your message up to 36pt</a:t>
            </a:r>
            <a:endParaRPr lang="en-GB" dirty="0"/>
          </a:p>
        </p:txBody>
      </p:sp>
      <p:sp>
        <p:nvSpPr>
          <p:cNvPr id="18" name="Inhaltsplatzhalter 2"/>
          <p:cNvSpPr>
            <a:spLocks noGrp="1"/>
          </p:cNvSpPr>
          <p:nvPr>
            <p:ph idx="1"/>
          </p:nvPr>
        </p:nvSpPr>
        <p:spPr>
          <a:xfrm>
            <a:off x="478800" y="1566000"/>
            <a:ext cx="4104000" cy="422840"/>
          </a:xfrm>
        </p:spPr>
        <p:txBody>
          <a:bodyPr/>
          <a:lstStyle>
            <a:lvl1pPr marL="0" indent="0">
              <a:buNone/>
              <a:defRPr b="1"/>
            </a:lvl1pPr>
          </a:lstStyle>
          <a:p>
            <a:pPr lvl="0"/>
            <a:r>
              <a:rPr lang="en-US" smtClean="0"/>
              <a:t>Click to edit Master text styles</a:t>
            </a:r>
          </a:p>
        </p:txBody>
      </p:sp>
      <p:sp>
        <p:nvSpPr>
          <p:cNvPr id="19" name="Inhaltsplatzhalter 2"/>
          <p:cNvSpPr>
            <a:spLocks noGrp="1"/>
          </p:cNvSpPr>
          <p:nvPr>
            <p:ph idx="19"/>
          </p:nvPr>
        </p:nvSpPr>
        <p:spPr>
          <a:xfrm>
            <a:off x="4942800" y="1566000"/>
            <a:ext cx="4104000" cy="422841"/>
          </a:xfrm>
        </p:spPr>
        <p:txBody>
          <a:bodyPr/>
          <a:lstStyle>
            <a:lvl1pPr marL="0" indent="0">
              <a:buNone/>
              <a:defRPr b="1"/>
            </a:lvl1pPr>
          </a:lstStyle>
          <a:p>
            <a:pPr lvl="0"/>
            <a:r>
              <a:rPr lang="en-US" smtClean="0"/>
              <a:t>Click to edit Master text styles</a:t>
            </a:r>
          </a:p>
        </p:txBody>
      </p:sp>
      <p:sp>
        <p:nvSpPr>
          <p:cNvPr id="22" name="Picture Placeholder 4"/>
          <p:cNvSpPr>
            <a:spLocks noGrp="1"/>
          </p:cNvSpPr>
          <p:nvPr>
            <p:ph type="pic" sz="quarter" idx="20"/>
          </p:nvPr>
        </p:nvSpPr>
        <p:spPr>
          <a:xfrm>
            <a:off x="479425" y="2060848"/>
            <a:ext cx="4104000" cy="3462791"/>
          </a:xfrm>
        </p:spPr>
        <p:txBody>
          <a:bodyPr/>
          <a:lstStyle>
            <a:lvl1pPr marL="0" indent="0">
              <a:buNone/>
              <a:defRPr/>
            </a:lvl1pPr>
          </a:lstStyle>
          <a:p>
            <a:r>
              <a:rPr lang="en-US" smtClean="0"/>
              <a:t>Click icon to add picture</a:t>
            </a:r>
            <a:endParaRPr lang="en-GB"/>
          </a:p>
        </p:txBody>
      </p:sp>
      <p:sp>
        <p:nvSpPr>
          <p:cNvPr id="23" name="Picture Placeholder 4"/>
          <p:cNvSpPr>
            <a:spLocks noGrp="1"/>
          </p:cNvSpPr>
          <p:nvPr>
            <p:ph type="pic" sz="quarter" idx="21"/>
          </p:nvPr>
        </p:nvSpPr>
        <p:spPr>
          <a:xfrm>
            <a:off x="4942800" y="2060848"/>
            <a:ext cx="4104000" cy="3462791"/>
          </a:xfrm>
        </p:spPr>
        <p:txBody>
          <a:bodyPr/>
          <a:lstStyle>
            <a:lvl1pPr marL="0" indent="0">
              <a:buNone/>
              <a:defRPr/>
            </a:lvl1pPr>
          </a:lstStyle>
          <a:p>
            <a:r>
              <a:rPr lang="en-US" smtClean="0"/>
              <a:t>Click icon to add picture</a:t>
            </a:r>
            <a:endParaRPr lang="en-GB"/>
          </a:p>
        </p:txBody>
      </p:sp>
      <p:cxnSp>
        <p:nvCxnSpPr>
          <p:cNvPr id="26" name="Straight Connector 25"/>
          <p:cNvCxnSpPr/>
          <p:nvPr/>
        </p:nvCxnSpPr>
        <p:spPr bwMode="gray">
          <a:xfrm>
            <a:off x="93454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Group 26"/>
          <p:cNvGrpSpPr>
            <a:grpSpLocks noChangeAspect="1"/>
          </p:cNvGrpSpPr>
          <p:nvPr/>
        </p:nvGrpSpPr>
        <p:grpSpPr bwMode="black">
          <a:xfrm>
            <a:off x="10851344" y="6463466"/>
            <a:ext cx="1080000" cy="199940"/>
            <a:chOff x="830300" y="1716088"/>
            <a:chExt cx="10058401" cy="1862137"/>
          </a:xfrm>
          <a:solidFill>
            <a:schemeClr val="bg1"/>
          </a:solidFill>
        </p:grpSpPr>
        <p:sp>
          <p:nvSpPr>
            <p:cNvPr id="28"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9"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0"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1"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2"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3"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5" name="Text Placeholder 4"/>
          <p:cNvSpPr>
            <a:spLocks noGrp="1"/>
          </p:cNvSpPr>
          <p:nvPr>
            <p:ph type="body" sz="quarter" idx="24"/>
          </p:nvPr>
        </p:nvSpPr>
        <p:spPr>
          <a:xfrm>
            <a:off x="479425" y="5595646"/>
            <a:ext cx="4103688" cy="4876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4" name="Text Placeholder 4"/>
          <p:cNvSpPr>
            <a:spLocks noGrp="1"/>
          </p:cNvSpPr>
          <p:nvPr>
            <p:ph type="body" sz="quarter" idx="25"/>
          </p:nvPr>
        </p:nvSpPr>
        <p:spPr>
          <a:xfrm>
            <a:off x="4942800" y="5595646"/>
            <a:ext cx="4103688" cy="4876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5" name="Text Placeholder 10"/>
          <p:cNvSpPr>
            <a:spLocks noGrp="1"/>
          </p:cNvSpPr>
          <p:nvPr>
            <p:ph type="body" sz="quarter" idx="13" hasCustomPrompt="1"/>
          </p:nvPr>
        </p:nvSpPr>
        <p:spPr bwMode="gray">
          <a:xfrm>
            <a:off x="9630834" y="332209"/>
            <a:ext cx="2285288" cy="140005"/>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36"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Tree>
    <p:extLst>
      <p:ext uri="{BB962C8B-B14F-4D97-AF65-F5344CB8AC3E}">
        <p14:creationId xmlns:p14="http://schemas.microsoft.com/office/powerpoint/2010/main" val="22085112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and sidebar">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24"/>
          </p:nvPr>
        </p:nvSpPr>
        <p:spPr>
          <a:xfrm>
            <a:off x="479425" y="1566000"/>
            <a:ext cx="8577263" cy="4517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Date Placeholder 6"/>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00"/>
            <a:ext cx="1108800" cy="231001"/>
          </a:xfrm>
          <a:prstGeom prst="rect">
            <a:avLst/>
          </a:prstGeom>
        </p:spPr>
      </p:pic>
      <p:sp>
        <p:nvSpPr>
          <p:cNvPr id="12" name="Blue Bar"/>
          <p:cNvSpPr/>
          <p:nvPr/>
        </p:nvSpPr>
        <p:spPr bwMode="gray">
          <a:xfrm>
            <a:off x="9345491" y="0"/>
            <a:ext cx="2846509"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algn="ctr" defTabSz="1219170">
              <a:lnSpc>
                <a:spcPct val="80000"/>
              </a:lnSpc>
              <a:spcBef>
                <a:spcPct val="50000"/>
              </a:spcBef>
            </a:pPr>
            <a:endParaRPr lang="en-US" sz="1867" dirty="0" err="1">
              <a:solidFill>
                <a:srgbClr val="FFFFFF"/>
              </a:solidFill>
            </a:endParaRPr>
          </a:p>
        </p:txBody>
      </p:sp>
      <p:grpSp>
        <p:nvGrpSpPr>
          <p:cNvPr id="14" name="Group 13"/>
          <p:cNvGrpSpPr/>
          <p:nvPr/>
        </p:nvGrpSpPr>
        <p:grpSpPr bwMode="white">
          <a:xfrm>
            <a:off x="9630834" y="2417713"/>
            <a:ext cx="2561166" cy="29114"/>
            <a:chOff x="9639300" y="2417713"/>
            <a:chExt cx="2561166" cy="29114"/>
          </a:xfrm>
        </p:grpSpPr>
        <p:cxnSp>
          <p:nvCxnSpPr>
            <p:cNvPr id="15" name="Straight Connector 14"/>
            <p:cNvCxnSpPr/>
            <p:nvPr/>
          </p:nvCxnSpPr>
          <p:spPr bwMode="white">
            <a:xfrm>
              <a:off x="9639300" y="2417713"/>
              <a:ext cx="2561166"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Text Placeholder 2"/>
          <p:cNvSpPr>
            <a:spLocks noGrp="1"/>
          </p:cNvSpPr>
          <p:nvPr>
            <p:ph type="body" sz="quarter" idx="15" hasCustomPrompt="1"/>
          </p:nvPr>
        </p:nvSpPr>
        <p:spPr bwMode="gray">
          <a:xfrm>
            <a:off x="478800" y="655200"/>
            <a:ext cx="8582400" cy="900113"/>
          </a:xfrm>
        </p:spPr>
        <p:txBody>
          <a:bodyPr anchor="t"/>
          <a:lstStyle>
            <a:lvl1pPr marL="0" indent="0">
              <a:lnSpc>
                <a:spcPct val="110000"/>
              </a:lnSpc>
              <a:buNone/>
              <a:defRPr sz="2500">
                <a:solidFill>
                  <a:schemeClr val="tx2"/>
                </a:solidFill>
              </a:defRPr>
            </a:lvl1pPr>
            <a:lvl2pPr>
              <a:defRPr sz="3600">
                <a:solidFill>
                  <a:schemeClr val="bg1"/>
                </a:solidFill>
              </a:defRPr>
            </a:lvl2pPr>
            <a:lvl3pPr>
              <a:defRPr sz="3600">
                <a:solidFill>
                  <a:schemeClr val="bg1"/>
                </a:solidFill>
              </a:defRPr>
            </a:lvl3pPr>
            <a:lvl4pPr>
              <a:defRPr sz="3600">
                <a:solidFill>
                  <a:schemeClr val="bg1"/>
                </a:solidFill>
              </a:defRPr>
            </a:lvl4pPr>
            <a:lvl5pPr>
              <a:defRPr sz="3600">
                <a:solidFill>
                  <a:schemeClr val="bg1"/>
                </a:solidFill>
              </a:defRPr>
            </a:lvl5pPr>
          </a:lstStyle>
          <a:p>
            <a:pPr lvl="0"/>
            <a:r>
              <a:rPr lang="en-US" dirty="0" smtClean="0"/>
              <a:t>Click to edit header</a:t>
            </a:r>
            <a:endParaRPr lang="en-GB" dirty="0"/>
          </a:p>
        </p:txBody>
      </p:sp>
      <p:sp>
        <p:nvSpPr>
          <p:cNvPr id="6" name="Text Placeholder 5"/>
          <p:cNvSpPr>
            <a:spLocks noGrp="1"/>
          </p:cNvSpPr>
          <p:nvPr>
            <p:ph type="body" sz="quarter" idx="16" hasCustomPrompt="1"/>
          </p:nvPr>
        </p:nvSpPr>
        <p:spPr bwMode="white">
          <a:xfrm>
            <a:off x="9630834" y="2764843"/>
            <a:ext cx="2301899"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9630834" y="4834442"/>
            <a:ext cx="2301899" cy="1151174"/>
          </a:xfrm>
        </p:spPr>
        <p:txBody>
          <a:bodyPr anchor="b"/>
          <a:lstStyle>
            <a:lvl1pPr marL="0" indent="0">
              <a:lnSpc>
                <a:spcPct val="90000"/>
              </a:lnSpc>
              <a:spcAft>
                <a:spcPts val="0"/>
              </a:spcAft>
              <a:buNone/>
              <a:defRPr sz="120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9630834" y="3656258"/>
            <a:ext cx="2301899" cy="1113722"/>
          </a:xfrm>
        </p:spPr>
        <p:txBody>
          <a:bodyPr/>
          <a:lstStyle>
            <a:lvl1pPr marL="0" indent="0">
              <a:lnSpc>
                <a:spcPct val="90000"/>
              </a:lnSpc>
              <a:spcAft>
                <a:spcPts val="0"/>
              </a:spcAft>
              <a:buNone/>
              <a:defRPr sz="1200" baseline="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hasCustomPrompt="1"/>
          </p:nvPr>
        </p:nvSpPr>
        <p:spPr bwMode="gray">
          <a:xfrm>
            <a:off x="9630835" y="655200"/>
            <a:ext cx="2311200" cy="1594800"/>
          </a:xfrm>
        </p:spPr>
        <p:txBody>
          <a:bodyPr anchor="b"/>
          <a:lstStyle>
            <a:lvl1pPr>
              <a:lnSpc>
                <a:spcPct val="90000"/>
              </a:lnSpc>
              <a:defRPr sz="3600">
                <a:solidFill>
                  <a:schemeClr val="bg1"/>
                </a:solidFill>
              </a:defRPr>
            </a:lvl1pPr>
          </a:lstStyle>
          <a:p>
            <a:r>
              <a:rPr lang="en-US" dirty="0" smtClean="0"/>
              <a:t>Your message up to 36pt</a:t>
            </a:r>
            <a:endParaRPr lang="en-GB" dirty="0"/>
          </a:p>
        </p:txBody>
      </p:sp>
      <p:cxnSp>
        <p:nvCxnSpPr>
          <p:cNvPr id="18" name="Straight Connector 17"/>
          <p:cNvCxnSpPr/>
          <p:nvPr/>
        </p:nvCxnSpPr>
        <p:spPr bwMode="gray">
          <a:xfrm>
            <a:off x="93454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p:cNvGrpSpPr>
            <a:grpSpLocks noChangeAspect="1"/>
          </p:cNvGrpSpPr>
          <p:nvPr/>
        </p:nvGrpSpPr>
        <p:grpSpPr bwMode="black">
          <a:xfrm>
            <a:off x="10851344" y="6463466"/>
            <a:ext cx="1080000" cy="199940"/>
            <a:chOff x="830300" y="1716088"/>
            <a:chExt cx="10058401" cy="1862137"/>
          </a:xfrm>
          <a:solidFill>
            <a:schemeClr val="bg1"/>
          </a:solidFill>
        </p:grpSpPr>
        <p:sp>
          <p:nvSpPr>
            <p:cNvPr id="22"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4"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5"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6"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7"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28" name="Text Placeholder 10"/>
          <p:cNvSpPr>
            <a:spLocks noGrp="1"/>
          </p:cNvSpPr>
          <p:nvPr>
            <p:ph type="body" sz="quarter" idx="13" hasCustomPrompt="1"/>
          </p:nvPr>
        </p:nvSpPr>
        <p:spPr bwMode="gray">
          <a:xfrm>
            <a:off x="9630834" y="332209"/>
            <a:ext cx="2285288" cy="140005"/>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29"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Tree>
    <p:extLst>
      <p:ext uri="{BB962C8B-B14F-4D97-AF65-F5344CB8AC3E}">
        <p14:creationId xmlns:p14="http://schemas.microsoft.com/office/powerpoint/2010/main" val="19613003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ture and wide sidebar">
    <p:bg>
      <p:bgPr>
        <a:solidFill>
          <a:schemeClr val="bg1">
            <a:lumMod val="85000"/>
          </a:schemeClr>
        </a:solidFill>
        <a:effectLst/>
      </p:bgPr>
    </p:bg>
    <p:spTree>
      <p:nvGrpSpPr>
        <p:cNvPr id="1" name=""/>
        <p:cNvGrpSpPr/>
        <p:nvPr/>
      </p:nvGrpSpPr>
      <p:grpSpPr>
        <a:xfrm>
          <a:off x="0" y="0"/>
          <a:ext cx="0" cy="0"/>
          <a:chOff x="0" y="0"/>
          <a:chExt cx="0" cy="0"/>
        </a:xfrm>
      </p:grpSpPr>
      <p:sp>
        <p:nvSpPr>
          <p:cNvPr id="4" name="Picture Placeholder 3"/>
          <p:cNvSpPr>
            <a:spLocks noGrp="1" noChangeAspect="1"/>
          </p:cNvSpPr>
          <p:nvPr>
            <p:ph type="pic" sz="quarter" idx="19"/>
          </p:nvPr>
        </p:nvSpPr>
        <p:spPr bwMode="gray">
          <a:xfrm>
            <a:off x="0" y="0"/>
            <a:ext cx="6540500" cy="6858000"/>
          </a:xfrm>
        </p:spPr>
        <p:txBody>
          <a:bodyPr/>
          <a:lstStyle>
            <a:lvl1pPr marL="0" indent="0" algn="ctr">
              <a:buNone/>
              <a:defRPr/>
            </a:lvl1pPr>
          </a:lstStyle>
          <a:p>
            <a:r>
              <a:rPr lang="en-US" smtClean="0"/>
              <a:t>Click icon to add picture</a:t>
            </a:r>
            <a:endParaRPr lang="en-GB"/>
          </a:p>
        </p:txBody>
      </p:sp>
      <p:sp>
        <p:nvSpPr>
          <p:cNvPr id="7" name="Date Placeholder 6"/>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00"/>
            <a:ext cx="1108800" cy="231001"/>
          </a:xfrm>
          <a:prstGeom prst="rect">
            <a:avLst/>
          </a:prstGeom>
        </p:spPr>
      </p:pic>
      <p:sp>
        <p:nvSpPr>
          <p:cNvPr id="12" name="Blue Bar"/>
          <p:cNvSpPr/>
          <p:nvPr/>
        </p:nvSpPr>
        <p:spPr bwMode="gray">
          <a:xfrm>
            <a:off x="6540501" y="0"/>
            <a:ext cx="5651499"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algn="ctr" defTabSz="1219170">
              <a:lnSpc>
                <a:spcPct val="80000"/>
              </a:lnSpc>
              <a:spcBef>
                <a:spcPct val="50000"/>
              </a:spcBef>
            </a:pPr>
            <a:endParaRPr lang="en-US" sz="1867" dirty="0" err="1">
              <a:solidFill>
                <a:srgbClr val="FFFFFF"/>
              </a:solidFill>
            </a:endParaRPr>
          </a:p>
        </p:txBody>
      </p:sp>
      <p:grpSp>
        <p:nvGrpSpPr>
          <p:cNvPr id="14" name="Group 13"/>
          <p:cNvGrpSpPr/>
          <p:nvPr/>
        </p:nvGrpSpPr>
        <p:grpSpPr bwMode="white">
          <a:xfrm>
            <a:off x="6825844" y="2417713"/>
            <a:ext cx="5366156" cy="29114"/>
            <a:chOff x="9639300" y="2417713"/>
            <a:chExt cx="5366156" cy="29114"/>
          </a:xfrm>
        </p:grpSpPr>
        <p:cxnSp>
          <p:nvCxnSpPr>
            <p:cNvPr id="15" name="Straight Connector 14"/>
            <p:cNvCxnSpPr/>
            <p:nvPr/>
          </p:nvCxnSpPr>
          <p:spPr bwMode="white">
            <a:xfrm>
              <a:off x="9639300" y="2417713"/>
              <a:ext cx="5366156"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Text Placeholder 5"/>
          <p:cNvSpPr>
            <a:spLocks noGrp="1"/>
          </p:cNvSpPr>
          <p:nvPr>
            <p:ph type="body" sz="quarter" idx="16" hasCustomPrompt="1"/>
          </p:nvPr>
        </p:nvSpPr>
        <p:spPr bwMode="white">
          <a:xfrm>
            <a:off x="6825844" y="2764843"/>
            <a:ext cx="5090277"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6825844" y="4834442"/>
            <a:ext cx="5090278" cy="1151174"/>
          </a:xfrm>
        </p:spPr>
        <p:txBody>
          <a:bodyPr anchor="b"/>
          <a:lstStyle>
            <a:lvl1pPr marL="0" indent="0">
              <a:lnSpc>
                <a:spcPct val="90000"/>
              </a:lnSpc>
              <a:spcAft>
                <a:spcPts val="0"/>
              </a:spcAft>
              <a:buNone/>
              <a:defRPr sz="120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6825844" y="3656258"/>
            <a:ext cx="5090278" cy="1113722"/>
          </a:xfrm>
        </p:spPr>
        <p:txBody>
          <a:bodyPr/>
          <a:lstStyle>
            <a:lvl1pPr marL="0" indent="0">
              <a:lnSpc>
                <a:spcPct val="90000"/>
              </a:lnSpc>
              <a:spcAft>
                <a:spcPts val="0"/>
              </a:spcAft>
              <a:buNone/>
              <a:defRPr sz="1200" baseline="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cxnSp>
        <p:nvCxnSpPr>
          <p:cNvPr id="17" name="Straight Connector 16"/>
          <p:cNvCxnSpPr/>
          <p:nvPr/>
        </p:nvCxnSpPr>
        <p:spPr bwMode="gray">
          <a:xfrm>
            <a:off x="65387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7"/>
          <p:cNvGrpSpPr>
            <a:grpSpLocks noChangeAspect="1"/>
          </p:cNvGrpSpPr>
          <p:nvPr/>
        </p:nvGrpSpPr>
        <p:grpSpPr bwMode="black">
          <a:xfrm>
            <a:off x="10851344" y="6463466"/>
            <a:ext cx="1080000" cy="199940"/>
            <a:chOff x="830300" y="1716088"/>
            <a:chExt cx="10058401" cy="1862137"/>
          </a:xfrm>
          <a:solidFill>
            <a:schemeClr val="bg1"/>
          </a:solidFill>
        </p:grpSpPr>
        <p:sp>
          <p:nvSpPr>
            <p:cNvPr id="19"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4"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5"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6"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27" name="Text Placeholder 10"/>
          <p:cNvSpPr>
            <a:spLocks noGrp="1"/>
          </p:cNvSpPr>
          <p:nvPr>
            <p:ph type="body" sz="quarter" idx="13" hasCustomPrompt="1"/>
          </p:nvPr>
        </p:nvSpPr>
        <p:spPr bwMode="gray">
          <a:xfrm>
            <a:off x="8649337" y="332209"/>
            <a:ext cx="3266785" cy="144463"/>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2" name="Title 1"/>
          <p:cNvSpPr>
            <a:spLocks noGrp="1"/>
          </p:cNvSpPr>
          <p:nvPr>
            <p:ph type="title" hasCustomPrompt="1"/>
          </p:nvPr>
        </p:nvSpPr>
        <p:spPr bwMode="gray">
          <a:xfrm>
            <a:off x="6825844" y="654847"/>
            <a:ext cx="5090277" cy="1584000"/>
          </a:xfrm>
        </p:spPr>
        <p:txBody>
          <a:bodyPr anchor="b"/>
          <a:lstStyle>
            <a:lvl1pPr>
              <a:lnSpc>
                <a:spcPct val="90000"/>
              </a:lnSpc>
              <a:defRPr sz="3600">
                <a:solidFill>
                  <a:schemeClr val="bg1"/>
                </a:solidFill>
              </a:defRPr>
            </a:lvl1pPr>
          </a:lstStyle>
          <a:p>
            <a:r>
              <a:rPr lang="en-US" dirty="0" smtClean="0"/>
              <a:t>Your message up to 36pt</a:t>
            </a:r>
            <a:endParaRPr lang="en-GB" dirty="0"/>
          </a:p>
        </p:txBody>
      </p:sp>
    </p:spTree>
    <p:extLst>
      <p:ext uri="{BB962C8B-B14F-4D97-AF65-F5344CB8AC3E}">
        <p14:creationId xmlns:p14="http://schemas.microsoft.com/office/powerpoint/2010/main" val="13288499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text and wide sidebar">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00"/>
            <a:ext cx="1108800" cy="231001"/>
          </a:xfrm>
          <a:prstGeom prst="rect">
            <a:avLst/>
          </a:prstGeom>
        </p:spPr>
      </p:pic>
      <p:sp>
        <p:nvSpPr>
          <p:cNvPr id="12" name="Blue Bar"/>
          <p:cNvSpPr/>
          <p:nvPr/>
        </p:nvSpPr>
        <p:spPr bwMode="gray">
          <a:xfrm>
            <a:off x="6540501" y="0"/>
            <a:ext cx="5651499"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algn="ctr" defTabSz="1219170">
              <a:lnSpc>
                <a:spcPct val="80000"/>
              </a:lnSpc>
              <a:spcBef>
                <a:spcPct val="50000"/>
              </a:spcBef>
            </a:pPr>
            <a:endParaRPr lang="en-US" sz="1867" dirty="0" err="1">
              <a:solidFill>
                <a:srgbClr val="FFFFFF"/>
              </a:solidFill>
            </a:endParaRPr>
          </a:p>
        </p:txBody>
      </p:sp>
      <p:grpSp>
        <p:nvGrpSpPr>
          <p:cNvPr id="14" name="Group 13"/>
          <p:cNvGrpSpPr/>
          <p:nvPr/>
        </p:nvGrpSpPr>
        <p:grpSpPr bwMode="white">
          <a:xfrm>
            <a:off x="6825844" y="2417713"/>
            <a:ext cx="5366156" cy="29114"/>
            <a:chOff x="9639300" y="2417713"/>
            <a:chExt cx="5366156" cy="29114"/>
          </a:xfrm>
        </p:grpSpPr>
        <p:cxnSp>
          <p:nvCxnSpPr>
            <p:cNvPr id="15" name="Straight Connector 14"/>
            <p:cNvCxnSpPr/>
            <p:nvPr/>
          </p:nvCxnSpPr>
          <p:spPr bwMode="white">
            <a:xfrm>
              <a:off x="9639300" y="2417713"/>
              <a:ext cx="5366156"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Text Placeholder 2"/>
          <p:cNvSpPr>
            <a:spLocks noGrp="1"/>
          </p:cNvSpPr>
          <p:nvPr>
            <p:ph type="body" sz="quarter" idx="15" hasCustomPrompt="1"/>
          </p:nvPr>
        </p:nvSpPr>
        <p:spPr bwMode="gray">
          <a:xfrm>
            <a:off x="478800" y="653368"/>
            <a:ext cx="5616000" cy="900000"/>
          </a:xfrm>
        </p:spPr>
        <p:txBody>
          <a:bodyPr anchor="t"/>
          <a:lstStyle>
            <a:lvl1pPr marL="0" indent="0">
              <a:lnSpc>
                <a:spcPct val="110000"/>
              </a:lnSpc>
              <a:buNone/>
              <a:defRPr sz="2500">
                <a:solidFill>
                  <a:schemeClr val="tx2"/>
                </a:solidFill>
              </a:defRPr>
            </a:lvl1pPr>
            <a:lvl2pPr>
              <a:defRPr sz="3600">
                <a:solidFill>
                  <a:schemeClr val="bg1"/>
                </a:solidFill>
              </a:defRPr>
            </a:lvl2pPr>
            <a:lvl3pPr>
              <a:defRPr sz="3600">
                <a:solidFill>
                  <a:schemeClr val="bg1"/>
                </a:solidFill>
              </a:defRPr>
            </a:lvl3pPr>
            <a:lvl4pPr>
              <a:defRPr sz="3600">
                <a:solidFill>
                  <a:schemeClr val="bg1"/>
                </a:solidFill>
              </a:defRPr>
            </a:lvl4pPr>
            <a:lvl5pPr>
              <a:defRPr sz="3600">
                <a:solidFill>
                  <a:schemeClr val="bg1"/>
                </a:solidFill>
              </a:defRPr>
            </a:lvl5pPr>
          </a:lstStyle>
          <a:p>
            <a:pPr lvl="0"/>
            <a:r>
              <a:rPr lang="en-US" dirty="0" smtClean="0"/>
              <a:t>Click to edit header</a:t>
            </a:r>
            <a:endParaRPr lang="en-GB" dirty="0"/>
          </a:p>
        </p:txBody>
      </p:sp>
      <p:sp>
        <p:nvSpPr>
          <p:cNvPr id="6" name="Text Placeholder 5"/>
          <p:cNvSpPr>
            <a:spLocks noGrp="1"/>
          </p:cNvSpPr>
          <p:nvPr>
            <p:ph type="body" sz="quarter" idx="16" hasCustomPrompt="1"/>
          </p:nvPr>
        </p:nvSpPr>
        <p:spPr bwMode="white">
          <a:xfrm>
            <a:off x="6825844" y="2764843"/>
            <a:ext cx="5090277"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6825844" y="4834442"/>
            <a:ext cx="5090278" cy="1151174"/>
          </a:xfrm>
        </p:spPr>
        <p:txBody>
          <a:bodyPr anchor="b"/>
          <a:lstStyle>
            <a:lvl1pPr marL="0" indent="0">
              <a:lnSpc>
                <a:spcPct val="90000"/>
              </a:lnSpc>
              <a:spcAft>
                <a:spcPts val="0"/>
              </a:spcAft>
              <a:buNone/>
              <a:defRPr sz="120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6825844" y="3656258"/>
            <a:ext cx="5090278" cy="1113722"/>
          </a:xfrm>
        </p:spPr>
        <p:txBody>
          <a:bodyPr/>
          <a:lstStyle>
            <a:lvl1pPr marL="0" indent="0">
              <a:lnSpc>
                <a:spcPct val="90000"/>
              </a:lnSpc>
              <a:spcAft>
                <a:spcPts val="0"/>
              </a:spcAft>
              <a:buNone/>
              <a:defRPr sz="1200" baseline="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hasCustomPrompt="1"/>
          </p:nvPr>
        </p:nvSpPr>
        <p:spPr bwMode="gray">
          <a:xfrm>
            <a:off x="6825844" y="653692"/>
            <a:ext cx="5090277" cy="1584000"/>
          </a:xfrm>
        </p:spPr>
        <p:txBody>
          <a:bodyPr anchor="b"/>
          <a:lstStyle>
            <a:lvl1pPr>
              <a:lnSpc>
                <a:spcPct val="90000"/>
              </a:lnSpc>
              <a:defRPr sz="3600">
                <a:solidFill>
                  <a:schemeClr val="bg1"/>
                </a:solidFill>
              </a:defRPr>
            </a:lvl1pPr>
          </a:lstStyle>
          <a:p>
            <a:r>
              <a:rPr lang="en-US" dirty="0" smtClean="0"/>
              <a:t>Your message up to 36pt</a:t>
            </a:r>
            <a:endParaRPr lang="en-GB" dirty="0"/>
          </a:p>
        </p:txBody>
      </p:sp>
      <p:sp>
        <p:nvSpPr>
          <p:cNvPr id="18" name="Inhaltsplatzhalter 2"/>
          <p:cNvSpPr>
            <a:spLocks noGrp="1"/>
          </p:cNvSpPr>
          <p:nvPr>
            <p:ph idx="1"/>
          </p:nvPr>
        </p:nvSpPr>
        <p:spPr>
          <a:xfrm>
            <a:off x="478800" y="1566001"/>
            <a:ext cx="5616000" cy="422840"/>
          </a:xfrm>
        </p:spPr>
        <p:txBody>
          <a:bodyPr/>
          <a:lstStyle>
            <a:lvl1pPr marL="0" indent="0">
              <a:buNone/>
              <a:defRPr b="1"/>
            </a:lvl1pPr>
          </a:lstStyle>
          <a:p>
            <a:pPr lvl="0"/>
            <a:r>
              <a:rPr lang="en-US" smtClean="0"/>
              <a:t>Click to edit Master text styles</a:t>
            </a:r>
          </a:p>
        </p:txBody>
      </p:sp>
      <p:sp>
        <p:nvSpPr>
          <p:cNvPr id="19" name="Picture Placeholder 4"/>
          <p:cNvSpPr>
            <a:spLocks noGrp="1"/>
          </p:cNvSpPr>
          <p:nvPr>
            <p:ph type="pic" sz="quarter" idx="20"/>
          </p:nvPr>
        </p:nvSpPr>
        <p:spPr>
          <a:xfrm>
            <a:off x="479425" y="2060849"/>
            <a:ext cx="5616000" cy="3462791"/>
          </a:xfrm>
        </p:spPr>
        <p:txBody>
          <a:bodyPr/>
          <a:lstStyle>
            <a:lvl1pPr marL="0" indent="0">
              <a:buNone/>
              <a:defRPr/>
            </a:lvl1pPr>
          </a:lstStyle>
          <a:p>
            <a:r>
              <a:rPr lang="en-US" smtClean="0"/>
              <a:t>Click icon to add picture</a:t>
            </a:r>
            <a:endParaRPr lang="en-GB" dirty="0"/>
          </a:p>
        </p:txBody>
      </p:sp>
      <p:cxnSp>
        <p:nvCxnSpPr>
          <p:cNvPr id="23" name="Straight Connector 22"/>
          <p:cNvCxnSpPr/>
          <p:nvPr/>
        </p:nvCxnSpPr>
        <p:spPr bwMode="gray">
          <a:xfrm>
            <a:off x="65387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4" name="Group 23"/>
          <p:cNvGrpSpPr>
            <a:grpSpLocks noChangeAspect="1"/>
          </p:cNvGrpSpPr>
          <p:nvPr/>
        </p:nvGrpSpPr>
        <p:grpSpPr bwMode="black">
          <a:xfrm>
            <a:off x="10851344" y="6463466"/>
            <a:ext cx="1080000" cy="199940"/>
            <a:chOff x="830300" y="1716088"/>
            <a:chExt cx="10058401" cy="1862137"/>
          </a:xfrm>
          <a:solidFill>
            <a:schemeClr val="bg1"/>
          </a:solidFill>
        </p:grpSpPr>
        <p:sp>
          <p:nvSpPr>
            <p:cNvPr id="25"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6"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7"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8"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9"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0"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31" name="Text Placeholder 4"/>
          <p:cNvSpPr>
            <a:spLocks noGrp="1"/>
          </p:cNvSpPr>
          <p:nvPr>
            <p:ph type="body" sz="quarter" idx="24"/>
          </p:nvPr>
        </p:nvSpPr>
        <p:spPr>
          <a:xfrm>
            <a:off x="479425" y="5595648"/>
            <a:ext cx="5616575" cy="4876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10"/>
          <p:cNvSpPr>
            <a:spLocks noGrp="1"/>
          </p:cNvSpPr>
          <p:nvPr>
            <p:ph type="body" sz="quarter" idx="13" hasCustomPrompt="1"/>
          </p:nvPr>
        </p:nvSpPr>
        <p:spPr bwMode="gray">
          <a:xfrm>
            <a:off x="8649337" y="332209"/>
            <a:ext cx="3266785" cy="144463"/>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33"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Tree>
    <p:extLst>
      <p:ext uri="{BB962C8B-B14F-4D97-AF65-F5344CB8AC3E}">
        <p14:creationId xmlns:p14="http://schemas.microsoft.com/office/powerpoint/2010/main" val="20951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and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dirty="0" smtClean="0"/>
              <a:t>Click to edit header</a:t>
            </a:r>
            <a:endParaRPr lang="de-DE" dirty="0"/>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Date Placeholder 6"/>
          <p:cNvSpPr>
            <a:spLocks noGrp="1"/>
          </p:cNvSpPr>
          <p:nvPr>
            <p:ph type="dt" sz="half" idx="10"/>
          </p:nvPr>
        </p:nvSpPr>
        <p:spPr/>
        <p:txBody>
          <a:bodyPr/>
          <a:lstStyle/>
          <a:p>
            <a:r>
              <a:rPr lang="en-US" smtClean="0"/>
              <a:t>DD MONTH YEAR</a:t>
            </a:r>
            <a:endParaRPr lang="en-GB"/>
          </a:p>
        </p:txBody>
      </p:sp>
      <p:sp>
        <p:nvSpPr>
          <p:cNvPr id="8" name="Footer Placeholder 7"/>
          <p:cNvSpPr>
            <a:spLocks noGrp="1"/>
          </p:cNvSpPr>
          <p:nvPr>
            <p:ph type="ftr" sz="quarter" idx="11"/>
          </p:nvPr>
        </p:nvSpPr>
        <p:spPr/>
        <p:txBody>
          <a:bodyPr/>
          <a:lstStyle/>
          <a:p>
            <a:r>
              <a:rPr lang="en-GB" smtClean="0"/>
              <a:t>Presentation title runs here (go to Header and Footer to edit this text)</a:t>
            </a:r>
            <a:endParaRPr lang="en-GB"/>
          </a:p>
        </p:txBody>
      </p:sp>
      <p:sp>
        <p:nvSpPr>
          <p:cNvPr id="9" name="Slide Number Placeholder 8"/>
          <p:cNvSpPr>
            <a:spLocks noGrp="1"/>
          </p:cNvSpPr>
          <p:nvPr>
            <p:ph type="sldNum" sz="quarter" idx="12"/>
          </p:nvPr>
        </p:nvSpPr>
        <p:spPr/>
        <p:txBody>
          <a:bodyPr/>
          <a:lstStyle/>
          <a:p>
            <a:fld id="{877C2003-2E6E-4ABC-B270-3E95A87ADF8A}" type="slidenum">
              <a:rPr lang="en-GB" smtClean="0"/>
              <a:t>‹Nº›</a:t>
            </a:fld>
            <a:endParaRPr lang="en-GB"/>
          </a:p>
        </p:txBody>
      </p:sp>
      <p:sp>
        <p:nvSpPr>
          <p:cNvPr id="12"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grpSp>
        <p:nvGrpSpPr>
          <p:cNvPr id="11" name="Group 10"/>
          <p:cNvGrpSpPr>
            <a:grpSpLocks noChangeAspect="1"/>
          </p:cNvGrpSpPr>
          <p:nvPr/>
        </p:nvGrpSpPr>
        <p:grpSpPr bwMode="black">
          <a:xfrm>
            <a:off x="10851344" y="6463466"/>
            <a:ext cx="1080000" cy="199940"/>
            <a:chOff x="830300" y="1716088"/>
            <a:chExt cx="10058401" cy="1862137"/>
          </a:xfrm>
          <a:solidFill>
            <a:schemeClr val="tx2"/>
          </a:solidFill>
        </p:grpSpPr>
        <p:sp>
          <p:nvSpPr>
            <p:cNvPr id="13"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9"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29703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and wide sidebar">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00"/>
            <a:ext cx="1108800" cy="231001"/>
          </a:xfrm>
          <a:prstGeom prst="rect">
            <a:avLst/>
          </a:prstGeom>
        </p:spPr>
      </p:pic>
      <p:sp>
        <p:nvSpPr>
          <p:cNvPr id="12" name="Blue Bar"/>
          <p:cNvSpPr/>
          <p:nvPr/>
        </p:nvSpPr>
        <p:spPr bwMode="gray">
          <a:xfrm>
            <a:off x="6540501" y="0"/>
            <a:ext cx="5651499"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algn="ctr" defTabSz="1219170">
              <a:lnSpc>
                <a:spcPct val="80000"/>
              </a:lnSpc>
              <a:spcBef>
                <a:spcPct val="50000"/>
              </a:spcBef>
            </a:pPr>
            <a:endParaRPr lang="en-US" sz="1867" dirty="0" err="1">
              <a:solidFill>
                <a:srgbClr val="FFFFFF"/>
              </a:solidFill>
            </a:endParaRPr>
          </a:p>
        </p:txBody>
      </p:sp>
      <p:grpSp>
        <p:nvGrpSpPr>
          <p:cNvPr id="14" name="Group 13"/>
          <p:cNvGrpSpPr/>
          <p:nvPr/>
        </p:nvGrpSpPr>
        <p:grpSpPr bwMode="white">
          <a:xfrm>
            <a:off x="6825844" y="2417713"/>
            <a:ext cx="5366156" cy="29114"/>
            <a:chOff x="9639300" y="2417713"/>
            <a:chExt cx="5366156" cy="29114"/>
          </a:xfrm>
        </p:grpSpPr>
        <p:cxnSp>
          <p:nvCxnSpPr>
            <p:cNvPr id="15" name="Straight Connector 14"/>
            <p:cNvCxnSpPr/>
            <p:nvPr/>
          </p:nvCxnSpPr>
          <p:spPr bwMode="white">
            <a:xfrm>
              <a:off x="9639300" y="2417713"/>
              <a:ext cx="5366156"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Text Placeholder 2"/>
          <p:cNvSpPr>
            <a:spLocks noGrp="1"/>
          </p:cNvSpPr>
          <p:nvPr>
            <p:ph type="body" sz="quarter" idx="15" hasCustomPrompt="1"/>
          </p:nvPr>
        </p:nvSpPr>
        <p:spPr bwMode="gray">
          <a:xfrm>
            <a:off x="478800" y="655200"/>
            <a:ext cx="5616000" cy="900000"/>
          </a:xfrm>
        </p:spPr>
        <p:txBody>
          <a:bodyPr anchor="t"/>
          <a:lstStyle>
            <a:lvl1pPr marL="0" indent="0">
              <a:lnSpc>
                <a:spcPct val="110000"/>
              </a:lnSpc>
              <a:buNone/>
              <a:defRPr sz="2500">
                <a:solidFill>
                  <a:schemeClr val="tx2"/>
                </a:solidFill>
              </a:defRPr>
            </a:lvl1pPr>
            <a:lvl2pPr>
              <a:defRPr sz="3600">
                <a:solidFill>
                  <a:schemeClr val="bg1"/>
                </a:solidFill>
              </a:defRPr>
            </a:lvl2pPr>
            <a:lvl3pPr>
              <a:defRPr sz="3600">
                <a:solidFill>
                  <a:schemeClr val="bg1"/>
                </a:solidFill>
              </a:defRPr>
            </a:lvl3pPr>
            <a:lvl4pPr>
              <a:defRPr sz="3600">
                <a:solidFill>
                  <a:schemeClr val="bg1"/>
                </a:solidFill>
              </a:defRPr>
            </a:lvl4pPr>
            <a:lvl5pPr>
              <a:defRPr sz="3600">
                <a:solidFill>
                  <a:schemeClr val="bg1"/>
                </a:solidFill>
              </a:defRPr>
            </a:lvl5pPr>
          </a:lstStyle>
          <a:p>
            <a:pPr lvl="0"/>
            <a:r>
              <a:rPr lang="en-US" dirty="0" smtClean="0"/>
              <a:t>Click to edit header</a:t>
            </a:r>
            <a:endParaRPr lang="en-GB" dirty="0"/>
          </a:p>
        </p:txBody>
      </p:sp>
      <p:sp>
        <p:nvSpPr>
          <p:cNvPr id="6" name="Text Placeholder 5"/>
          <p:cNvSpPr>
            <a:spLocks noGrp="1"/>
          </p:cNvSpPr>
          <p:nvPr>
            <p:ph type="body" sz="quarter" idx="16" hasCustomPrompt="1"/>
          </p:nvPr>
        </p:nvSpPr>
        <p:spPr bwMode="white">
          <a:xfrm>
            <a:off x="6825844" y="2764843"/>
            <a:ext cx="5090277"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6825844" y="4834442"/>
            <a:ext cx="5090278" cy="1151174"/>
          </a:xfrm>
        </p:spPr>
        <p:txBody>
          <a:bodyPr anchor="b"/>
          <a:lstStyle>
            <a:lvl1pPr marL="0" indent="0">
              <a:lnSpc>
                <a:spcPct val="90000"/>
              </a:lnSpc>
              <a:spcAft>
                <a:spcPts val="0"/>
              </a:spcAft>
              <a:buNone/>
              <a:defRPr sz="120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6825844" y="3656258"/>
            <a:ext cx="5090278" cy="1113722"/>
          </a:xfrm>
        </p:spPr>
        <p:txBody>
          <a:bodyPr/>
          <a:lstStyle>
            <a:lvl1pPr marL="0" indent="0">
              <a:lnSpc>
                <a:spcPct val="90000"/>
              </a:lnSpc>
              <a:spcAft>
                <a:spcPts val="0"/>
              </a:spcAft>
              <a:buNone/>
              <a:defRPr sz="1200" baseline="0">
                <a:solidFill>
                  <a:schemeClr val="bg1"/>
                </a:solidFill>
              </a:defRPr>
            </a:lvl1pPr>
            <a:lvl2pPr marL="173038" indent="-171450">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hasCustomPrompt="1"/>
          </p:nvPr>
        </p:nvSpPr>
        <p:spPr bwMode="gray">
          <a:xfrm>
            <a:off x="6825845" y="653692"/>
            <a:ext cx="5115356" cy="1584000"/>
          </a:xfrm>
        </p:spPr>
        <p:txBody>
          <a:bodyPr anchor="b"/>
          <a:lstStyle>
            <a:lvl1pPr>
              <a:lnSpc>
                <a:spcPct val="90000"/>
              </a:lnSpc>
              <a:defRPr sz="3600">
                <a:solidFill>
                  <a:schemeClr val="bg1"/>
                </a:solidFill>
              </a:defRPr>
            </a:lvl1pPr>
          </a:lstStyle>
          <a:p>
            <a:r>
              <a:rPr lang="en-US" dirty="0" smtClean="0"/>
              <a:t>Your message up to 36pt</a:t>
            </a:r>
            <a:endParaRPr lang="en-GB" dirty="0"/>
          </a:p>
        </p:txBody>
      </p:sp>
      <p:sp>
        <p:nvSpPr>
          <p:cNvPr id="5" name="Content Placeholder 4"/>
          <p:cNvSpPr>
            <a:spLocks noGrp="1"/>
          </p:cNvSpPr>
          <p:nvPr>
            <p:ph sz="quarter" idx="23"/>
          </p:nvPr>
        </p:nvSpPr>
        <p:spPr>
          <a:xfrm>
            <a:off x="478800" y="1565275"/>
            <a:ext cx="5616000" cy="4348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18" name="Straight Connector 17"/>
          <p:cNvCxnSpPr/>
          <p:nvPr/>
        </p:nvCxnSpPr>
        <p:spPr bwMode="gray">
          <a:xfrm>
            <a:off x="65387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p:cNvGrpSpPr>
            <a:grpSpLocks noChangeAspect="1"/>
          </p:cNvGrpSpPr>
          <p:nvPr/>
        </p:nvGrpSpPr>
        <p:grpSpPr bwMode="black">
          <a:xfrm>
            <a:off x="10851344" y="6463466"/>
            <a:ext cx="1080000" cy="199940"/>
            <a:chOff x="830300" y="1716088"/>
            <a:chExt cx="10058401" cy="1862137"/>
          </a:xfrm>
          <a:solidFill>
            <a:schemeClr val="bg1"/>
          </a:solidFill>
        </p:grpSpPr>
        <p:sp>
          <p:nvSpPr>
            <p:cNvPr id="22"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4"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5"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6"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7"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28" name="Text Placeholder 10"/>
          <p:cNvSpPr>
            <a:spLocks noGrp="1"/>
          </p:cNvSpPr>
          <p:nvPr>
            <p:ph type="body" sz="quarter" idx="13" hasCustomPrompt="1"/>
          </p:nvPr>
        </p:nvSpPr>
        <p:spPr bwMode="gray">
          <a:xfrm>
            <a:off x="8649337" y="332209"/>
            <a:ext cx="3266785" cy="144463"/>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29"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Tree>
    <p:extLst>
      <p:ext uri="{BB962C8B-B14F-4D97-AF65-F5344CB8AC3E}">
        <p14:creationId xmlns:p14="http://schemas.microsoft.com/office/powerpoint/2010/main" val="11624323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p:bg bwMode="gray">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3905794" y="2054627"/>
            <a:ext cx="7158758" cy="1372321"/>
          </a:xfrm>
        </p:spPr>
        <p:txBody>
          <a:bodyPr anchor="b" anchorCtr="0"/>
          <a:lstStyle>
            <a:lvl1pPr>
              <a:lnSpc>
                <a:spcPct val="110000"/>
              </a:lnSpc>
              <a:defRPr>
                <a:solidFill>
                  <a:schemeClr val="tx2"/>
                </a:solidFill>
              </a:defRPr>
            </a:lvl1pPr>
          </a:lstStyle>
          <a:p>
            <a:r>
              <a:rPr lang="en-US" dirty="0" smtClean="0"/>
              <a:t>Click to edit header</a:t>
            </a:r>
            <a:endParaRPr lang="de-DE" dirty="0"/>
          </a:p>
        </p:txBody>
      </p:sp>
      <p:sp>
        <p:nvSpPr>
          <p:cNvPr id="4" name="Datumsplatzhalter 3"/>
          <p:cNvSpPr>
            <a:spLocks noGrp="1"/>
          </p:cNvSpPr>
          <p:nvPr>
            <p:ph type="dt" sz="half" idx="10"/>
          </p:nvPr>
        </p:nvSpPr>
        <p:spPr/>
        <p:txBody>
          <a:bodyPr/>
          <a:lstStyle>
            <a:lvl1pPr>
              <a:defRPr/>
            </a:lvl1pPr>
          </a:lstStyle>
          <a:p>
            <a:r>
              <a:rPr lang="en-US" smtClean="0">
                <a:solidFill>
                  <a:srgbClr val="000000">
                    <a:tint val="75000"/>
                  </a:srgbClr>
                </a:solidFill>
              </a:rPr>
              <a:t>DD MONTH YEAR</a:t>
            </a:r>
            <a:endParaRPr lang="en-GB">
              <a:solidFill>
                <a:srgbClr val="000000">
                  <a:tint val="75000"/>
                </a:srgbClr>
              </a:solidFill>
            </a:endParaRPr>
          </a:p>
        </p:txBody>
      </p:sp>
      <p:sp>
        <p:nvSpPr>
          <p:cNvPr id="5" name="Fußzeilenplatzhalter 4"/>
          <p:cNvSpPr>
            <a:spLocks noGrp="1"/>
          </p:cNvSpPr>
          <p:nvPr>
            <p:ph type="ftr" sz="quarter" idx="11"/>
          </p:nvPr>
        </p:nvSpPr>
        <p:spPr/>
        <p:txBody>
          <a:bodyPr/>
          <a:lstStyle>
            <a:lvl1pPr>
              <a:defRPr/>
            </a:lvl1p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6" name="Foliennummernplatzhalter 5"/>
          <p:cNvSpPr>
            <a:spLocks noGrp="1"/>
          </p:cNvSpPr>
          <p:nvPr>
            <p:ph type="sldNum" sz="quarter" idx="12"/>
          </p:nvPr>
        </p:nvSpPr>
        <p:spPr/>
        <p:txBody>
          <a:bodyPr/>
          <a:lstStyle>
            <a:lvl1pPr>
              <a:defRPr/>
            </a:lvl1p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10" name="Text Placeholder 9"/>
          <p:cNvSpPr>
            <a:spLocks noGrp="1"/>
          </p:cNvSpPr>
          <p:nvPr>
            <p:ph type="body" sz="quarter" idx="14"/>
          </p:nvPr>
        </p:nvSpPr>
        <p:spPr>
          <a:xfrm>
            <a:off x="3905794" y="3430829"/>
            <a:ext cx="7156802" cy="709613"/>
          </a:xfrm>
        </p:spPr>
        <p:txBody>
          <a:bodyPr/>
          <a:lstStyle>
            <a:lvl1pPr marL="0" indent="0">
              <a:lnSpc>
                <a:spcPct val="100000"/>
              </a:lnSpc>
              <a:buNone/>
              <a:defRPr sz="2000">
                <a:solidFill>
                  <a:schemeClr val="tx2"/>
                </a:solidFill>
              </a:defRPr>
            </a:lvl1pPr>
          </a:lstStyle>
          <a:p>
            <a:pPr lvl="0"/>
            <a:r>
              <a:rPr lang="en-US" smtClean="0"/>
              <a:t>Click to edit Master text styles</a:t>
            </a:r>
          </a:p>
        </p:txBody>
      </p:sp>
      <p:sp>
        <p:nvSpPr>
          <p:cNvPr id="8"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grpSp>
        <p:nvGrpSpPr>
          <p:cNvPr id="11" name="Group 10"/>
          <p:cNvGrpSpPr>
            <a:grpSpLocks noChangeAspect="1"/>
          </p:cNvGrpSpPr>
          <p:nvPr/>
        </p:nvGrpSpPr>
        <p:grpSpPr bwMode="black">
          <a:xfrm>
            <a:off x="10851344" y="6463466"/>
            <a:ext cx="1080000" cy="199940"/>
            <a:chOff x="830300" y="1716088"/>
            <a:chExt cx="10058401" cy="1862137"/>
          </a:xfrm>
          <a:solidFill>
            <a:schemeClr val="tx2"/>
          </a:solidFill>
        </p:grpSpPr>
        <p:sp>
          <p:nvSpPr>
            <p:cNvPr id="12"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5"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6"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176155997"/>
      </p:ext>
    </p:extLst>
  </p:cSld>
  <p:clrMapOvr>
    <a:masterClrMapping/>
  </p:clrMapOvr>
  <p:extLst mod="1">
    <p:ext uri="{DCECCB84-F9BA-43D5-87BE-67443E8EF086}">
      <p15:sldGuideLst xmlns=""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header</a:t>
            </a:r>
            <a:endParaRPr lang="en-GB" dirty="0"/>
          </a:p>
        </p:txBody>
      </p:sp>
      <p:sp>
        <p:nvSpPr>
          <p:cNvPr id="3" name="Date Placeholder 2"/>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4" name="Footer Placeholder 3"/>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5" name="Slide Number Placeholder 4"/>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6"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7"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Tree>
    <p:extLst>
      <p:ext uri="{BB962C8B-B14F-4D97-AF65-F5344CB8AC3E}">
        <p14:creationId xmlns:p14="http://schemas.microsoft.com/office/powerpoint/2010/main" val="25765728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3" name="Footer Placeholder 2"/>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4" name="Slide Number Placeholder 3"/>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5"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6"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Tree>
    <p:extLst>
      <p:ext uri="{BB962C8B-B14F-4D97-AF65-F5344CB8AC3E}">
        <p14:creationId xmlns:p14="http://schemas.microsoft.com/office/powerpoint/2010/main" val="2878633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losing slide with copyright/disclaimer">
    <p:bg>
      <p:bgPr>
        <a:solidFill>
          <a:schemeClr val="tx2"/>
        </a:solidFill>
        <a:effectLst/>
      </p:bgPr>
    </p:bg>
    <p:spTree>
      <p:nvGrpSpPr>
        <p:cNvPr id="1" name=""/>
        <p:cNvGrpSpPr/>
        <p:nvPr/>
      </p:nvGrpSpPr>
      <p:grpSpPr>
        <a:xfrm>
          <a:off x="0" y="0"/>
          <a:ext cx="0" cy="0"/>
          <a:chOff x="0" y="0"/>
          <a:chExt cx="0" cy="0"/>
        </a:xfrm>
      </p:grpSpPr>
      <p:pic>
        <p:nvPicPr>
          <p:cNvPr id="14" name="Picture 13" descr="ThankYou_Grid_Portrait.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651848"/>
            <a:ext cx="12193200" cy="4672454"/>
          </a:xfrm>
          <a:prstGeom prst="rect">
            <a:avLst/>
          </a:prstGeom>
        </p:spPr>
      </p:pic>
      <p:sp>
        <p:nvSpPr>
          <p:cNvPr id="10" name="Text Placeholder 9"/>
          <p:cNvSpPr>
            <a:spLocks noGrp="1"/>
          </p:cNvSpPr>
          <p:nvPr>
            <p:ph type="body" sz="quarter" idx="14" hasCustomPrompt="1"/>
          </p:nvPr>
        </p:nvSpPr>
        <p:spPr>
          <a:xfrm>
            <a:off x="3886247" y="3812346"/>
            <a:ext cx="6507180" cy="2064579"/>
          </a:xfrm>
        </p:spPr>
        <p:txBody>
          <a:bodyPr/>
          <a:lstStyle>
            <a:lvl1pPr marL="0" indent="0">
              <a:lnSpc>
                <a:spcPct val="100000"/>
              </a:lnSpc>
              <a:buNone/>
              <a:defRPr sz="2500">
                <a:solidFill>
                  <a:schemeClr val="bg1"/>
                </a:solidFill>
              </a:defRPr>
            </a:lvl1pPr>
          </a:lstStyle>
          <a:p>
            <a:pPr lvl="0"/>
            <a:r>
              <a:rPr lang="en-US" dirty="0" smtClean="0"/>
              <a:t>Click to edit header</a:t>
            </a:r>
          </a:p>
        </p:txBody>
      </p:sp>
      <p:grpSp>
        <p:nvGrpSpPr>
          <p:cNvPr id="13" name="Group 12"/>
          <p:cNvGrpSpPr/>
          <p:nvPr/>
        </p:nvGrpSpPr>
        <p:grpSpPr bwMode="black">
          <a:xfrm>
            <a:off x="0" y="3592800"/>
            <a:ext cx="12193200" cy="61997"/>
            <a:chOff x="0" y="3606831"/>
            <a:chExt cx="12193200" cy="61997"/>
          </a:xfrm>
        </p:grpSpPr>
        <p:sp>
          <p:nvSpPr>
            <p:cNvPr id="11" name="Rectangle 16"/>
            <p:cNvSpPr>
              <a:spLocks noChangeArrowheads="1"/>
            </p:cNvSpPr>
            <p:nvPr/>
          </p:nvSpPr>
          <p:spPr bwMode="black">
            <a:xfrm>
              <a:off x="0" y="3606831"/>
              <a:ext cx="12193200" cy="20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sp>
          <p:nvSpPr>
            <p:cNvPr id="12" name="Rectangle 17"/>
            <p:cNvSpPr>
              <a:spLocks noChangeArrowheads="1"/>
            </p:cNvSpPr>
            <p:nvPr/>
          </p:nvSpPr>
          <p:spPr bwMode="black">
            <a:xfrm>
              <a:off x="3886247" y="3606831"/>
              <a:ext cx="8305753" cy="61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solidFill>
                  <a:srgbClr val="000000"/>
                </a:solidFill>
              </a:endParaRPr>
            </a:p>
          </p:txBody>
        </p:sp>
      </p:grpSp>
      <p:sp>
        <p:nvSpPr>
          <p:cNvPr id="16" name="Text Placeholder 15"/>
          <p:cNvSpPr>
            <a:spLocks noGrp="1"/>
          </p:cNvSpPr>
          <p:nvPr>
            <p:ph type="body" sz="quarter" idx="15" hasCustomPrompt="1"/>
          </p:nvPr>
        </p:nvSpPr>
        <p:spPr>
          <a:xfrm>
            <a:off x="469900" y="6394091"/>
            <a:ext cx="4230872" cy="288032"/>
          </a:xfrm>
        </p:spPr>
        <p:txBody>
          <a:bodyPr anchor="b"/>
          <a:lstStyle>
            <a:lvl1pPr marL="0" indent="0">
              <a:buNone/>
              <a:defRPr sz="800">
                <a:solidFill>
                  <a:schemeClr val="bg1"/>
                </a:solidFill>
              </a:defRPr>
            </a:lvl1pPr>
          </a:lstStyle>
          <a:p>
            <a:pPr lvl="0"/>
            <a:r>
              <a:rPr lang="en-US" dirty="0" smtClean="0"/>
              <a:t>[If needed, appropriate copyright mention here]</a:t>
            </a:r>
          </a:p>
        </p:txBody>
      </p:sp>
      <p:grpSp>
        <p:nvGrpSpPr>
          <p:cNvPr id="15" name="Group 14"/>
          <p:cNvGrpSpPr>
            <a:grpSpLocks noChangeAspect="1"/>
          </p:cNvGrpSpPr>
          <p:nvPr/>
        </p:nvGrpSpPr>
        <p:grpSpPr bwMode="black">
          <a:xfrm>
            <a:off x="10851344" y="6463466"/>
            <a:ext cx="1080000" cy="199940"/>
            <a:chOff x="830300" y="1716088"/>
            <a:chExt cx="10058401" cy="1862137"/>
          </a:xfrm>
          <a:solidFill>
            <a:schemeClr val="bg1"/>
          </a:solidFill>
        </p:grpSpPr>
        <p:sp>
          <p:nvSpPr>
            <p:cNvPr id="17"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3901045109"/>
      </p:ext>
    </p:extLst>
  </p:cSld>
  <p:clrMapOvr>
    <a:masterClrMapping/>
  </p:clrMapOvr>
  <p:extLst mod="1">
    <p:ext uri="{DCECCB84-F9BA-43D5-87BE-67443E8EF086}">
      <p15:sldGuideLst xmlns=""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95CCDE-379A-4481-9802-739D5187DAFB}" type="datetimeFigureOut">
              <a:rPr lang="en-US" smtClean="0">
                <a:solidFill>
                  <a:srgbClr val="000000">
                    <a:tint val="75000"/>
                  </a:srgbClr>
                </a:solidFill>
              </a:rPr>
              <a:pPr/>
              <a:t>3/16/2021</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AF5C07BE-BC38-4529-9B69-C7A39FD8174C}" type="slidenum">
              <a:rPr lang="en-US" smtClean="0">
                <a:solidFill>
                  <a:srgbClr val="000000">
                    <a:tint val="75000"/>
                  </a:srgbClr>
                </a:solidFill>
              </a:rPr>
              <a:pPr/>
              <a:t>‹Nº›</a:t>
            </a:fld>
            <a:endParaRPr lang="en-US">
              <a:solidFill>
                <a:srgbClr val="000000">
                  <a:tint val="75000"/>
                </a:srgbClr>
              </a:solidFill>
            </a:endParaRPr>
          </a:p>
        </p:txBody>
      </p:sp>
    </p:spTree>
    <p:extLst>
      <p:ext uri="{BB962C8B-B14F-4D97-AF65-F5344CB8AC3E}">
        <p14:creationId xmlns:p14="http://schemas.microsoft.com/office/powerpoint/2010/main" val="42935651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2E09F1DA-AC7B-4FF6-9F0E-B9F99EAA2B9A}" type="datetime1">
              <a:rPr lang="en-US" altLang="de-DE" smtClean="0">
                <a:solidFill>
                  <a:srgbClr val="000000">
                    <a:tint val="75000"/>
                  </a:srgbClr>
                </a:solidFill>
              </a:rPr>
              <a:pPr/>
              <a:t>3/16/2021</a:t>
            </a:fld>
            <a:endParaRPr lang="de-DE" altLang="de-DE" dirty="0">
              <a:solidFill>
                <a:srgbClr val="000000">
                  <a:tint val="75000"/>
                </a:srgbClr>
              </a:solidFill>
            </a:endParaRPr>
          </a:p>
        </p:txBody>
      </p:sp>
      <p:sp>
        <p:nvSpPr>
          <p:cNvPr id="8" name="Footer Placeholder 7"/>
          <p:cNvSpPr>
            <a:spLocks noGrp="1"/>
          </p:cNvSpPr>
          <p:nvPr>
            <p:ph type="ftr" sz="quarter" idx="11"/>
          </p:nvPr>
        </p:nvSpPr>
        <p:spPr/>
        <p:txBody>
          <a:bodyPr/>
          <a:lstStyle/>
          <a:p>
            <a:r>
              <a:rPr lang="en-GB" altLang="de-DE" dirty="0" smtClean="0">
                <a:solidFill>
                  <a:srgbClr val="000000">
                    <a:tint val="75000"/>
                  </a:srgbClr>
                </a:solidFill>
              </a:rPr>
              <a:t>Presentation title runs here (go to Header and Footer to edit this text)</a:t>
            </a:r>
            <a:endParaRPr lang="de-DE" altLang="de-DE">
              <a:solidFill>
                <a:srgbClr val="000000">
                  <a:tint val="75000"/>
                </a:srgbClr>
              </a:solidFill>
            </a:endParaRPr>
          </a:p>
        </p:txBody>
      </p:sp>
      <p:sp>
        <p:nvSpPr>
          <p:cNvPr id="9" name="Slide Number Placeholder 8"/>
          <p:cNvSpPr>
            <a:spLocks noGrp="1"/>
          </p:cNvSpPr>
          <p:nvPr>
            <p:ph type="sldNum" sz="quarter" idx="12"/>
          </p:nvPr>
        </p:nvSpPr>
        <p:spPr/>
        <p:txBody>
          <a:bodyPr/>
          <a:lstStyle/>
          <a:p>
            <a:fld id="{290114C8-F7F2-4E05-9CAE-DDD3D22A4BE8}" type="slidenum">
              <a:rPr lang="de-DE" altLang="de-DE" smtClean="0">
                <a:solidFill>
                  <a:srgbClr val="000000">
                    <a:tint val="75000"/>
                  </a:srgbClr>
                </a:solidFill>
              </a:rPr>
              <a:pPr/>
              <a:t>‹Nº›</a:t>
            </a:fld>
            <a:endParaRPr lang="de-DE" altLang="de-DE">
              <a:solidFill>
                <a:srgbClr val="000000">
                  <a:tint val="75000"/>
                </a:srgbClr>
              </a:solidFill>
            </a:endParaRPr>
          </a:p>
        </p:txBody>
      </p:sp>
      <p:sp>
        <p:nvSpPr>
          <p:cNvPr id="11" name="Text Placeholder 10"/>
          <p:cNvSpPr>
            <a:spLocks noGrp="1"/>
          </p:cNvSpPr>
          <p:nvPr>
            <p:ph type="body" sz="quarter" idx="13" hasCustomPrompt="1"/>
          </p:nvPr>
        </p:nvSpPr>
        <p:spPr>
          <a:xfrm>
            <a:off x="8661690" y="332209"/>
            <a:ext cx="3266785" cy="144463"/>
          </a:xfrm>
        </p:spPr>
        <p:txBody>
          <a:bodyPr/>
          <a:lstStyle>
            <a:lvl1pPr marL="0" indent="0" algn="r">
              <a:buNone/>
              <a:defRPr sz="800">
                <a:solidFill>
                  <a:srgbClr val="FF0000"/>
                </a:solidFill>
              </a:defRPr>
            </a:lvl1pPr>
          </a:lstStyle>
          <a:p>
            <a:pPr lvl="0"/>
            <a:r>
              <a:rPr lang="en-US" dirty="0" smtClean="0"/>
              <a:t>[Indicate confidentiality here]</a:t>
            </a:r>
            <a:endParaRPr lang="en-GB" dirty="0"/>
          </a:p>
        </p:txBody>
      </p:sp>
    </p:spTree>
    <p:extLst>
      <p:ext uri="{BB962C8B-B14F-4D97-AF65-F5344CB8AC3E}">
        <p14:creationId xmlns:p14="http://schemas.microsoft.com/office/powerpoint/2010/main" val="10123224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bwMode="gray">
          <a:xfrm>
            <a:off x="0" y="0"/>
            <a:ext cx="12192000" cy="5424488"/>
          </a:xfrm>
          <a:noFill/>
          <a:ln>
            <a:noFill/>
          </a:ln>
        </p:spPr>
        <p:txBody>
          <a:bodyPr/>
          <a:lstStyle>
            <a:lvl1pPr marL="0" indent="0" algn="ctr">
              <a:buNone/>
              <a:defRPr>
                <a:solidFill>
                  <a:schemeClr val="bg1"/>
                </a:solidFill>
              </a:defRPr>
            </a:lvl1pPr>
          </a:lstStyle>
          <a:p>
            <a:r>
              <a:rPr lang="fr-FR" smtClean="0"/>
              <a:t>Cliquez sur l'icône pour ajouter une image</a:t>
            </a:r>
            <a:endParaRPr lang="en-GB" dirty="0"/>
          </a:p>
        </p:txBody>
      </p:sp>
      <p:sp>
        <p:nvSpPr>
          <p:cNvPr id="19" name="Rectangle 4"/>
          <p:cNvSpPr>
            <a:spLocks noChangeArrowheads="1"/>
          </p:cNvSpPr>
          <p:nvPr/>
        </p:nvSpPr>
        <p:spPr bwMode="gray">
          <a:xfrm>
            <a:off x="0" y="5424788"/>
            <a:ext cx="12192000" cy="14332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76" tIns="45718" rIns="91376" bIns="45718" anchor="ctr"/>
          <a:lstStyle/>
          <a:p>
            <a:pPr defTabSz="913674"/>
            <a:endParaRPr lang="de-DE" sz="1300">
              <a:solidFill>
                <a:srgbClr val="000000"/>
              </a:solidFill>
            </a:endParaRPr>
          </a:p>
        </p:txBody>
      </p:sp>
      <p:grpSp>
        <p:nvGrpSpPr>
          <p:cNvPr id="20" name="Group 15"/>
          <p:cNvGrpSpPr>
            <a:grpSpLocks/>
          </p:cNvGrpSpPr>
          <p:nvPr/>
        </p:nvGrpSpPr>
        <p:grpSpPr bwMode="white">
          <a:xfrm>
            <a:off x="0" y="5412023"/>
            <a:ext cx="12192000" cy="61996"/>
            <a:chOff x="0" y="3175"/>
            <a:chExt cx="6736" cy="68"/>
          </a:xfrm>
        </p:grpSpPr>
        <p:sp>
          <p:nvSpPr>
            <p:cNvPr id="21" name="Rectangle 16"/>
            <p:cNvSpPr>
              <a:spLocks noChangeArrowheads="1"/>
            </p:cNvSpPr>
            <p:nvPr/>
          </p:nvSpPr>
          <p:spPr bwMode="white">
            <a:xfrm>
              <a:off x="0" y="3175"/>
              <a:ext cx="6733" cy="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3674"/>
              <a:endParaRPr lang="de-DE" sz="1300">
                <a:solidFill>
                  <a:srgbClr val="000000"/>
                </a:solidFill>
              </a:endParaRPr>
            </a:p>
          </p:txBody>
        </p:sp>
        <p:sp>
          <p:nvSpPr>
            <p:cNvPr id="22" name="Rectangle 17"/>
            <p:cNvSpPr>
              <a:spLocks noChangeArrowheads="1"/>
            </p:cNvSpPr>
            <p:nvPr/>
          </p:nvSpPr>
          <p:spPr bwMode="white">
            <a:xfrm>
              <a:off x="1826" y="3175"/>
              <a:ext cx="4910" cy="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3674"/>
              <a:endParaRPr lang="de-DE" sz="1300">
                <a:solidFill>
                  <a:srgbClr val="000000"/>
                </a:solidFill>
              </a:endParaRPr>
            </a:p>
          </p:txBody>
        </p:sp>
      </p:grpSp>
      <p:sp>
        <p:nvSpPr>
          <p:cNvPr id="3" name="Text Placeholder 2"/>
          <p:cNvSpPr>
            <a:spLocks noGrp="1"/>
          </p:cNvSpPr>
          <p:nvPr>
            <p:ph type="body" sz="quarter" idx="10"/>
          </p:nvPr>
        </p:nvSpPr>
        <p:spPr bwMode="white">
          <a:xfrm>
            <a:off x="3305016" y="5938023"/>
            <a:ext cx="6031344" cy="793519"/>
          </a:xfrm>
        </p:spPr>
        <p:txBody>
          <a:bodyPr/>
          <a:lstStyle>
            <a:lvl1pPr marL="0" indent="0">
              <a:buNone/>
              <a:defRPr sz="1300">
                <a:solidFill>
                  <a:schemeClr val="bg1"/>
                </a:solidFill>
              </a:defRPr>
            </a:lvl1pPr>
          </a:lstStyle>
          <a:p>
            <a:pPr lvl="0"/>
            <a:r>
              <a:rPr lang="fr-FR" smtClean="0"/>
              <a:t>Modifiez les styles du texte du masque</a:t>
            </a:r>
          </a:p>
        </p:txBody>
      </p:sp>
      <p:sp>
        <p:nvSpPr>
          <p:cNvPr id="12" name="Rectangle 3"/>
          <p:cNvSpPr>
            <a:spLocks noGrp="1" noChangeArrowheads="1"/>
          </p:cNvSpPr>
          <p:nvPr>
            <p:ph type="ctrTitle" hasCustomPrompt="1"/>
          </p:nvPr>
        </p:nvSpPr>
        <p:spPr bwMode="white">
          <a:xfrm>
            <a:off x="3305016" y="3136671"/>
            <a:ext cx="6031344" cy="1384932"/>
          </a:xfrm>
        </p:spPr>
        <p:txBody>
          <a:bodyPr anchor="b"/>
          <a:lstStyle>
            <a:lvl1pPr>
              <a:lnSpc>
                <a:spcPct val="105000"/>
              </a:lnSpc>
              <a:defRPr sz="3100" baseline="0">
                <a:solidFill>
                  <a:schemeClr val="bg1"/>
                </a:solidFill>
              </a:defRPr>
            </a:lvl1pPr>
          </a:lstStyle>
          <a:p>
            <a:pPr lvl="0"/>
            <a:r>
              <a:rPr lang="en-US" altLang="de-DE" noProof="0" dirty="0" smtClean="0"/>
              <a:t>Click to edit header</a:t>
            </a:r>
            <a:endParaRPr lang="de-DE" altLang="de-DE" noProof="0" dirty="0" smtClean="0"/>
          </a:p>
        </p:txBody>
      </p:sp>
      <p:sp>
        <p:nvSpPr>
          <p:cNvPr id="13" name="Rectangle 4"/>
          <p:cNvSpPr>
            <a:spLocks noGrp="1" noChangeArrowheads="1"/>
          </p:cNvSpPr>
          <p:nvPr>
            <p:ph type="subTitle" idx="1"/>
          </p:nvPr>
        </p:nvSpPr>
        <p:spPr bwMode="white">
          <a:xfrm>
            <a:off x="3305016" y="4561719"/>
            <a:ext cx="6031344" cy="863111"/>
          </a:xfrm>
        </p:spPr>
        <p:txBody>
          <a:bodyPr anchor="t"/>
          <a:lstStyle>
            <a:lvl1pPr marL="0" indent="0">
              <a:lnSpc>
                <a:spcPct val="100000"/>
              </a:lnSpc>
              <a:buNone/>
              <a:defRPr sz="2000">
                <a:solidFill>
                  <a:schemeClr val="bg1"/>
                </a:solidFill>
              </a:defRPr>
            </a:lvl1pPr>
          </a:lstStyle>
          <a:p>
            <a:pPr lvl="0"/>
            <a:r>
              <a:rPr lang="fr-FR" altLang="de-DE" noProof="0" smtClean="0"/>
              <a:t>Modifiez le style des sous-titres du masque</a:t>
            </a:r>
            <a:endParaRPr lang="de-DE" altLang="de-DE" noProof="0" dirty="0" smtClean="0"/>
          </a:p>
        </p:txBody>
      </p:sp>
      <p:grpSp>
        <p:nvGrpSpPr>
          <p:cNvPr id="15" name="Group 14"/>
          <p:cNvGrpSpPr>
            <a:grpSpLocks noChangeAspect="1"/>
          </p:cNvGrpSpPr>
          <p:nvPr/>
        </p:nvGrpSpPr>
        <p:grpSpPr>
          <a:xfrm>
            <a:off x="10614576" y="6254457"/>
            <a:ext cx="1332000" cy="246595"/>
            <a:chOff x="830300" y="1716088"/>
            <a:chExt cx="10058401" cy="1862137"/>
          </a:xfrm>
          <a:solidFill>
            <a:schemeClr val="bg1"/>
          </a:solidFill>
        </p:grpSpPr>
        <p:sp>
          <p:nvSpPr>
            <p:cNvPr id="16" name="Freeform 5"/>
            <p:cNvSpPr>
              <a:spLocks/>
            </p:cNvSpPr>
            <p:nvPr/>
          </p:nvSpPr>
          <p:spPr bwMode="auto">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7" name="Rectangle 6"/>
            <p:cNvSpPr>
              <a:spLocks noChangeArrowheads="1"/>
            </p:cNvSpPr>
            <p:nvPr/>
          </p:nvSpPr>
          <p:spPr bwMode="auto">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8" name="Freeform 7"/>
            <p:cNvSpPr>
              <a:spLocks/>
            </p:cNvSpPr>
            <p:nvPr/>
          </p:nvSpPr>
          <p:spPr bwMode="auto">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3" name="Freeform 8"/>
            <p:cNvSpPr>
              <a:spLocks noEditPoints="1"/>
            </p:cNvSpPr>
            <p:nvPr/>
          </p:nvSpPr>
          <p:spPr bwMode="auto">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4" name="Freeform 9"/>
            <p:cNvSpPr>
              <a:spLocks/>
            </p:cNvSpPr>
            <p:nvPr/>
          </p:nvSpPr>
          <p:spPr bwMode="auto">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5" name="Freeform 10"/>
            <p:cNvSpPr>
              <a:spLocks/>
            </p:cNvSpPr>
            <p:nvPr/>
          </p:nvSpPr>
          <p:spPr bwMode="auto">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
        <p:nvSpPr>
          <p:cNvPr id="26" name="Freeform 5"/>
          <p:cNvSpPr>
            <a:spLocks noChangeAspect="1" noEditPoints="1"/>
          </p:cNvSpPr>
          <p:nvPr userDrawn="1"/>
        </p:nvSpPr>
        <p:spPr bwMode="gray">
          <a:xfrm>
            <a:off x="3305016" y="5652044"/>
            <a:ext cx="1652400" cy="116385"/>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rgbClr val="FEFEFE"/>
          </a:solidFill>
          <a:ln w="0">
            <a:noFill/>
            <a:prstDash val="solid"/>
            <a:round/>
            <a:headEnd/>
            <a:tailEnd/>
          </a:ln>
        </p:spPr>
        <p:txBody>
          <a:bodyPr vert="horz" wrap="square" lIns="91376" tIns="45718" rIns="91376" bIns="45718" numCol="1" anchor="t" anchorCtr="0" compatLnSpc="1">
            <a:prstTxWarp prst="textNoShape">
              <a:avLst/>
            </a:prstTxWarp>
          </a:bodyPr>
          <a:lstStyle/>
          <a:p>
            <a:pPr defTabSz="913674"/>
            <a:endParaRPr lang="en-GB" sz="1900" dirty="0">
              <a:solidFill>
                <a:srgbClr val="000000"/>
              </a:solidFill>
            </a:endParaRPr>
          </a:p>
        </p:txBody>
      </p:sp>
    </p:spTree>
    <p:extLst>
      <p:ext uri="{BB962C8B-B14F-4D97-AF65-F5344CB8AC3E}">
        <p14:creationId xmlns:p14="http://schemas.microsoft.com/office/powerpoint/2010/main" val="35202719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alt customisable">
    <p:bg bwMode="gray">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19" name="Rectangle 4"/>
          <p:cNvSpPr>
            <a:spLocks noChangeArrowheads="1"/>
          </p:cNvSpPr>
          <p:nvPr/>
        </p:nvSpPr>
        <p:spPr bwMode="gray">
          <a:xfrm>
            <a:off x="0" y="3625107"/>
            <a:ext cx="12192000" cy="3232951"/>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76" tIns="45718" rIns="91376" bIns="45718" anchor="ctr"/>
          <a:lstStyle/>
          <a:p>
            <a:pPr defTabSz="913674"/>
            <a:endParaRPr lang="de-DE" sz="1300">
              <a:solidFill>
                <a:srgbClr val="000000"/>
              </a:solidFill>
            </a:endParaRPr>
          </a:p>
        </p:txBody>
      </p:sp>
      <p:grpSp>
        <p:nvGrpSpPr>
          <p:cNvPr id="20" name="Group 15"/>
          <p:cNvGrpSpPr>
            <a:grpSpLocks/>
          </p:cNvGrpSpPr>
          <p:nvPr/>
        </p:nvGrpSpPr>
        <p:grpSpPr bwMode="white">
          <a:xfrm>
            <a:off x="5431" y="3606832"/>
            <a:ext cx="12192000" cy="61997"/>
            <a:chOff x="3" y="1195"/>
            <a:chExt cx="6736" cy="68"/>
          </a:xfrm>
        </p:grpSpPr>
        <p:sp>
          <p:nvSpPr>
            <p:cNvPr id="21" name="Rectangle 16"/>
            <p:cNvSpPr>
              <a:spLocks noChangeArrowheads="1"/>
            </p:cNvSpPr>
            <p:nvPr/>
          </p:nvSpPr>
          <p:spPr bwMode="white">
            <a:xfrm>
              <a:off x="3" y="1195"/>
              <a:ext cx="6733" cy="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3674"/>
              <a:endParaRPr lang="de-DE" sz="1300">
                <a:solidFill>
                  <a:srgbClr val="000000"/>
                </a:solidFill>
              </a:endParaRPr>
            </a:p>
          </p:txBody>
        </p:sp>
        <p:sp>
          <p:nvSpPr>
            <p:cNvPr id="22" name="Rectangle 17"/>
            <p:cNvSpPr>
              <a:spLocks noChangeArrowheads="1"/>
            </p:cNvSpPr>
            <p:nvPr/>
          </p:nvSpPr>
          <p:spPr bwMode="white">
            <a:xfrm>
              <a:off x="1829" y="1195"/>
              <a:ext cx="4910" cy="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3674"/>
              <a:endParaRPr lang="de-DE" sz="1300">
                <a:solidFill>
                  <a:srgbClr val="000000"/>
                </a:solidFill>
              </a:endParaRPr>
            </a:p>
          </p:txBody>
        </p:sp>
      </p:grpSp>
      <p:sp>
        <p:nvSpPr>
          <p:cNvPr id="23555" name="Rectangle 3"/>
          <p:cNvSpPr>
            <a:spLocks noGrp="1" noChangeArrowheads="1"/>
          </p:cNvSpPr>
          <p:nvPr>
            <p:ph type="ctrTitle" hasCustomPrompt="1"/>
          </p:nvPr>
        </p:nvSpPr>
        <p:spPr bwMode="white">
          <a:xfrm>
            <a:off x="3305016" y="4143315"/>
            <a:ext cx="6031344" cy="871200"/>
          </a:xfrm>
        </p:spPr>
        <p:txBody>
          <a:bodyPr anchor="b" anchorCtr="0"/>
          <a:lstStyle>
            <a:lvl1pPr>
              <a:lnSpc>
                <a:spcPct val="105000"/>
              </a:lnSpc>
              <a:defRPr sz="3100" baseline="0">
                <a:solidFill>
                  <a:schemeClr val="bg1"/>
                </a:solidFill>
              </a:defRPr>
            </a:lvl1pPr>
          </a:lstStyle>
          <a:p>
            <a:pPr lvl="0"/>
            <a:r>
              <a:rPr lang="en-US" altLang="de-DE" noProof="0" dirty="0" smtClean="0"/>
              <a:t>Click to edit header</a:t>
            </a:r>
            <a:endParaRPr lang="de-DE" altLang="de-DE" noProof="0" dirty="0" smtClean="0"/>
          </a:p>
        </p:txBody>
      </p:sp>
      <p:sp>
        <p:nvSpPr>
          <p:cNvPr id="23556" name="Rectangle 4"/>
          <p:cNvSpPr>
            <a:spLocks noGrp="1" noChangeArrowheads="1"/>
          </p:cNvSpPr>
          <p:nvPr>
            <p:ph type="subTitle" idx="1"/>
          </p:nvPr>
        </p:nvSpPr>
        <p:spPr bwMode="white">
          <a:xfrm>
            <a:off x="3305016" y="5078020"/>
            <a:ext cx="6031344" cy="678521"/>
          </a:xfrm>
        </p:spPr>
        <p:txBody>
          <a:bodyPr anchor="t"/>
          <a:lstStyle>
            <a:lvl1pPr marL="0" indent="0">
              <a:lnSpc>
                <a:spcPct val="100000"/>
              </a:lnSpc>
              <a:buNone/>
              <a:defRPr sz="2000">
                <a:solidFill>
                  <a:schemeClr val="bg1"/>
                </a:solidFill>
              </a:defRPr>
            </a:lvl1pPr>
          </a:lstStyle>
          <a:p>
            <a:pPr lvl="0"/>
            <a:r>
              <a:rPr lang="fr-FR" altLang="de-DE" noProof="0" smtClean="0"/>
              <a:t>Modifiez le style des sous-titres du masque</a:t>
            </a:r>
            <a:endParaRPr lang="de-DE" altLang="de-DE" noProof="0" dirty="0" smtClean="0"/>
          </a:p>
        </p:txBody>
      </p:sp>
      <p:sp>
        <p:nvSpPr>
          <p:cNvPr id="3" name="Text Placeholder 2"/>
          <p:cNvSpPr>
            <a:spLocks noGrp="1"/>
          </p:cNvSpPr>
          <p:nvPr>
            <p:ph type="body" sz="quarter" idx="10"/>
          </p:nvPr>
        </p:nvSpPr>
        <p:spPr bwMode="white">
          <a:xfrm>
            <a:off x="3305016" y="5936400"/>
            <a:ext cx="6031344" cy="792000"/>
          </a:xfrm>
        </p:spPr>
        <p:txBody>
          <a:bodyPr/>
          <a:lstStyle>
            <a:lvl1pPr marL="0" indent="0">
              <a:buNone/>
              <a:defRPr sz="1300">
                <a:solidFill>
                  <a:schemeClr val="bg1"/>
                </a:solidFill>
              </a:defRPr>
            </a:lvl1pPr>
          </a:lstStyle>
          <a:p>
            <a:pPr lvl="0"/>
            <a:r>
              <a:rPr lang="fr-FR" smtClean="0"/>
              <a:t>Modifiez les styles du texte du masque</a:t>
            </a:r>
          </a:p>
        </p:txBody>
      </p:sp>
      <p:sp>
        <p:nvSpPr>
          <p:cNvPr id="12" name="Picture Placeholder 3"/>
          <p:cNvSpPr>
            <a:spLocks noGrp="1"/>
          </p:cNvSpPr>
          <p:nvPr>
            <p:ph type="pic" sz="quarter" idx="11"/>
          </p:nvPr>
        </p:nvSpPr>
        <p:spPr bwMode="gray">
          <a:xfrm>
            <a:off x="0" y="0"/>
            <a:ext cx="12192000" cy="3606831"/>
          </a:xfrm>
          <a:noFill/>
          <a:ln>
            <a:noFill/>
          </a:ln>
        </p:spPr>
        <p:txBody>
          <a:bodyPr/>
          <a:lstStyle>
            <a:lvl1pPr marL="0" indent="0" algn="ctr">
              <a:buNone/>
              <a:defRPr>
                <a:solidFill>
                  <a:schemeClr val="bg1"/>
                </a:solidFill>
              </a:defRPr>
            </a:lvl1pPr>
          </a:lstStyle>
          <a:p>
            <a:r>
              <a:rPr lang="fr-FR" smtClean="0"/>
              <a:t>Cliquez sur l'icône pour ajouter une image</a:t>
            </a:r>
            <a:endParaRPr lang="en-GB"/>
          </a:p>
        </p:txBody>
      </p:sp>
      <p:grpSp>
        <p:nvGrpSpPr>
          <p:cNvPr id="13" name="Group 12"/>
          <p:cNvGrpSpPr>
            <a:grpSpLocks noChangeAspect="1"/>
          </p:cNvGrpSpPr>
          <p:nvPr/>
        </p:nvGrpSpPr>
        <p:grpSpPr>
          <a:xfrm>
            <a:off x="10614576" y="6254457"/>
            <a:ext cx="1332000" cy="246595"/>
            <a:chOff x="830300" y="1716088"/>
            <a:chExt cx="10058401" cy="1862137"/>
          </a:xfrm>
          <a:solidFill>
            <a:schemeClr val="bg1"/>
          </a:solidFill>
        </p:grpSpPr>
        <p:sp>
          <p:nvSpPr>
            <p:cNvPr id="14" name="Freeform 5"/>
            <p:cNvSpPr>
              <a:spLocks/>
            </p:cNvSpPr>
            <p:nvPr/>
          </p:nvSpPr>
          <p:spPr bwMode="auto">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5" name="Rectangle 6"/>
            <p:cNvSpPr>
              <a:spLocks noChangeArrowheads="1"/>
            </p:cNvSpPr>
            <p:nvPr/>
          </p:nvSpPr>
          <p:spPr bwMode="auto">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6" name="Freeform 7"/>
            <p:cNvSpPr>
              <a:spLocks/>
            </p:cNvSpPr>
            <p:nvPr/>
          </p:nvSpPr>
          <p:spPr bwMode="auto">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7" name="Freeform 8"/>
            <p:cNvSpPr>
              <a:spLocks noEditPoints="1"/>
            </p:cNvSpPr>
            <p:nvPr/>
          </p:nvSpPr>
          <p:spPr bwMode="auto">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8" name="Freeform 9"/>
            <p:cNvSpPr>
              <a:spLocks/>
            </p:cNvSpPr>
            <p:nvPr/>
          </p:nvSpPr>
          <p:spPr bwMode="auto">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3" name="Freeform 10"/>
            <p:cNvSpPr>
              <a:spLocks/>
            </p:cNvSpPr>
            <p:nvPr/>
          </p:nvSpPr>
          <p:spPr bwMode="auto">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
        <p:nvSpPr>
          <p:cNvPr id="24" name="Freeform 5"/>
          <p:cNvSpPr>
            <a:spLocks noChangeAspect="1" noEditPoints="1"/>
          </p:cNvSpPr>
          <p:nvPr userDrawn="1"/>
        </p:nvSpPr>
        <p:spPr bwMode="gray">
          <a:xfrm>
            <a:off x="3305016" y="3829407"/>
            <a:ext cx="1652400" cy="116385"/>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rgbClr val="FEFEFE"/>
          </a:solidFill>
          <a:ln w="0">
            <a:noFill/>
            <a:prstDash val="solid"/>
            <a:round/>
            <a:headEnd/>
            <a:tailEnd/>
          </a:ln>
        </p:spPr>
        <p:txBody>
          <a:bodyPr vert="horz" wrap="square" lIns="91376" tIns="45718" rIns="91376" bIns="45718" numCol="1" anchor="t" anchorCtr="0" compatLnSpc="1">
            <a:prstTxWarp prst="textNoShape">
              <a:avLst/>
            </a:prstTxWarp>
          </a:bodyPr>
          <a:lstStyle/>
          <a:p>
            <a:pPr defTabSz="913674"/>
            <a:endParaRPr lang="en-GB" sz="1900" dirty="0">
              <a:solidFill>
                <a:srgbClr val="000000"/>
              </a:solidFill>
            </a:endParaRPr>
          </a:p>
        </p:txBody>
      </p:sp>
    </p:spTree>
    <p:extLst>
      <p:ext uri="{BB962C8B-B14F-4D97-AF65-F5344CB8AC3E}">
        <p14:creationId xmlns:p14="http://schemas.microsoft.com/office/powerpoint/2010/main" val="1974048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white">
    <p:bg bwMode="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Rectangle 4"/>
          <p:cNvSpPr>
            <a:spLocks noChangeArrowheads="1"/>
          </p:cNvSpPr>
          <p:nvPr/>
        </p:nvSpPr>
        <p:spPr bwMode="gray">
          <a:xfrm>
            <a:off x="0" y="5424788"/>
            <a:ext cx="12192000" cy="14332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76" tIns="45718" rIns="91376" bIns="45718" anchor="ctr"/>
          <a:lstStyle/>
          <a:p>
            <a:pPr defTabSz="913674"/>
            <a:endParaRPr lang="de-DE" sz="1300">
              <a:solidFill>
                <a:srgbClr val="000000"/>
              </a:solidFill>
            </a:endParaRPr>
          </a:p>
        </p:txBody>
      </p:sp>
      <p:grpSp>
        <p:nvGrpSpPr>
          <p:cNvPr id="20" name="Group 15"/>
          <p:cNvGrpSpPr>
            <a:grpSpLocks/>
          </p:cNvGrpSpPr>
          <p:nvPr/>
        </p:nvGrpSpPr>
        <p:grpSpPr bwMode="white">
          <a:xfrm>
            <a:off x="0" y="5412023"/>
            <a:ext cx="12192000" cy="61996"/>
            <a:chOff x="0" y="3175"/>
            <a:chExt cx="6736" cy="68"/>
          </a:xfrm>
        </p:grpSpPr>
        <p:sp>
          <p:nvSpPr>
            <p:cNvPr id="21" name="Rectangle 16"/>
            <p:cNvSpPr>
              <a:spLocks noChangeArrowheads="1"/>
            </p:cNvSpPr>
            <p:nvPr/>
          </p:nvSpPr>
          <p:spPr bwMode="white">
            <a:xfrm>
              <a:off x="0" y="3175"/>
              <a:ext cx="6733" cy="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3674"/>
              <a:endParaRPr lang="de-DE" sz="1300">
                <a:solidFill>
                  <a:srgbClr val="000000"/>
                </a:solidFill>
              </a:endParaRPr>
            </a:p>
          </p:txBody>
        </p:sp>
        <p:sp>
          <p:nvSpPr>
            <p:cNvPr id="22" name="Rectangle 17"/>
            <p:cNvSpPr>
              <a:spLocks noChangeArrowheads="1"/>
            </p:cNvSpPr>
            <p:nvPr/>
          </p:nvSpPr>
          <p:spPr bwMode="white">
            <a:xfrm>
              <a:off x="1826" y="3175"/>
              <a:ext cx="4910" cy="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3674"/>
              <a:endParaRPr lang="de-DE" sz="1300">
                <a:solidFill>
                  <a:srgbClr val="000000"/>
                </a:solidFill>
              </a:endParaRPr>
            </a:p>
          </p:txBody>
        </p:sp>
      </p:grpSp>
      <p:sp>
        <p:nvSpPr>
          <p:cNvPr id="23555" name="Rectangle 3"/>
          <p:cNvSpPr>
            <a:spLocks noGrp="1" noChangeArrowheads="1"/>
          </p:cNvSpPr>
          <p:nvPr>
            <p:ph type="ctrTitle" hasCustomPrompt="1"/>
          </p:nvPr>
        </p:nvSpPr>
        <p:spPr>
          <a:xfrm>
            <a:off x="3305016" y="3177737"/>
            <a:ext cx="6031344" cy="1343905"/>
          </a:xfrm>
        </p:spPr>
        <p:txBody>
          <a:bodyPr anchor="b"/>
          <a:lstStyle>
            <a:lvl1pPr>
              <a:lnSpc>
                <a:spcPct val="105000"/>
              </a:lnSpc>
              <a:defRPr sz="3100">
                <a:solidFill>
                  <a:schemeClr val="tx2"/>
                </a:solidFill>
              </a:defRPr>
            </a:lvl1pPr>
          </a:lstStyle>
          <a:p>
            <a:pPr lvl="0"/>
            <a:r>
              <a:rPr lang="en-US" altLang="de-DE" noProof="0" dirty="0" smtClean="0"/>
              <a:t>Click to edit header</a:t>
            </a:r>
            <a:endParaRPr lang="de-DE" altLang="de-DE" noProof="0" dirty="0" smtClean="0"/>
          </a:p>
        </p:txBody>
      </p:sp>
      <p:sp>
        <p:nvSpPr>
          <p:cNvPr id="23556" name="Rectangle 4"/>
          <p:cNvSpPr>
            <a:spLocks noGrp="1" noChangeArrowheads="1"/>
          </p:cNvSpPr>
          <p:nvPr>
            <p:ph type="subTitle" idx="1"/>
          </p:nvPr>
        </p:nvSpPr>
        <p:spPr>
          <a:xfrm>
            <a:off x="3305016" y="4561719"/>
            <a:ext cx="6031344" cy="863111"/>
          </a:xfrm>
        </p:spPr>
        <p:txBody>
          <a:bodyPr anchor="t"/>
          <a:lstStyle>
            <a:lvl1pPr marL="0" indent="0">
              <a:lnSpc>
                <a:spcPct val="100000"/>
              </a:lnSpc>
              <a:buNone/>
              <a:defRPr sz="2000">
                <a:solidFill>
                  <a:schemeClr val="tx2"/>
                </a:solidFill>
              </a:defRPr>
            </a:lvl1pPr>
          </a:lstStyle>
          <a:p>
            <a:pPr lvl="0"/>
            <a:r>
              <a:rPr lang="fr-FR" altLang="de-DE" noProof="0" smtClean="0"/>
              <a:t>Modifiez le style des sous-titres du masque</a:t>
            </a:r>
            <a:endParaRPr lang="de-DE" altLang="de-DE" noProof="0" dirty="0" smtClean="0"/>
          </a:p>
        </p:txBody>
      </p:sp>
      <p:sp>
        <p:nvSpPr>
          <p:cNvPr id="3" name="Text Placeholder 2"/>
          <p:cNvSpPr>
            <a:spLocks noGrp="1"/>
          </p:cNvSpPr>
          <p:nvPr>
            <p:ph type="body" sz="quarter" idx="10"/>
          </p:nvPr>
        </p:nvSpPr>
        <p:spPr bwMode="white">
          <a:xfrm>
            <a:off x="3305016" y="5938023"/>
            <a:ext cx="6031344" cy="793519"/>
          </a:xfrm>
        </p:spPr>
        <p:txBody>
          <a:bodyPr/>
          <a:lstStyle>
            <a:lvl1pPr marL="0" indent="0">
              <a:buNone/>
              <a:defRPr sz="1300">
                <a:solidFill>
                  <a:schemeClr val="bg1"/>
                </a:solidFill>
              </a:defRPr>
            </a:lvl1pPr>
          </a:lstStyle>
          <a:p>
            <a:pPr lvl="0"/>
            <a:r>
              <a:rPr lang="fr-FR" smtClean="0"/>
              <a:t>Modifiez les styles du texte du masque</a:t>
            </a:r>
          </a:p>
        </p:txBody>
      </p:sp>
      <p:grpSp>
        <p:nvGrpSpPr>
          <p:cNvPr id="12" name="Group 11"/>
          <p:cNvGrpSpPr>
            <a:grpSpLocks noChangeAspect="1"/>
          </p:cNvGrpSpPr>
          <p:nvPr/>
        </p:nvGrpSpPr>
        <p:grpSpPr>
          <a:xfrm>
            <a:off x="10614576" y="6254457"/>
            <a:ext cx="1332000" cy="246595"/>
            <a:chOff x="830300" y="1716088"/>
            <a:chExt cx="10058401" cy="1862137"/>
          </a:xfrm>
          <a:solidFill>
            <a:schemeClr val="bg1"/>
          </a:solidFill>
        </p:grpSpPr>
        <p:sp>
          <p:nvSpPr>
            <p:cNvPr id="13" name="Freeform 5"/>
            <p:cNvSpPr>
              <a:spLocks/>
            </p:cNvSpPr>
            <p:nvPr/>
          </p:nvSpPr>
          <p:spPr bwMode="auto">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4" name="Rectangle 6"/>
            <p:cNvSpPr>
              <a:spLocks noChangeArrowheads="1"/>
            </p:cNvSpPr>
            <p:nvPr/>
          </p:nvSpPr>
          <p:spPr bwMode="auto">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5" name="Freeform 7"/>
            <p:cNvSpPr>
              <a:spLocks/>
            </p:cNvSpPr>
            <p:nvPr/>
          </p:nvSpPr>
          <p:spPr bwMode="auto">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6" name="Freeform 8"/>
            <p:cNvSpPr>
              <a:spLocks noEditPoints="1"/>
            </p:cNvSpPr>
            <p:nvPr/>
          </p:nvSpPr>
          <p:spPr bwMode="auto">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7" name="Freeform 9"/>
            <p:cNvSpPr>
              <a:spLocks/>
            </p:cNvSpPr>
            <p:nvPr/>
          </p:nvSpPr>
          <p:spPr bwMode="auto">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8" name="Freeform 10"/>
            <p:cNvSpPr>
              <a:spLocks/>
            </p:cNvSpPr>
            <p:nvPr/>
          </p:nvSpPr>
          <p:spPr bwMode="auto">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
        <p:nvSpPr>
          <p:cNvPr id="23" name="Freeform 5"/>
          <p:cNvSpPr>
            <a:spLocks noChangeAspect="1" noEditPoints="1"/>
          </p:cNvSpPr>
          <p:nvPr userDrawn="1"/>
        </p:nvSpPr>
        <p:spPr bwMode="gray">
          <a:xfrm>
            <a:off x="3305016" y="5652044"/>
            <a:ext cx="1652400" cy="116385"/>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rgbClr val="FEFEFE"/>
          </a:solidFill>
          <a:ln w="0">
            <a:noFill/>
            <a:prstDash val="solid"/>
            <a:round/>
            <a:headEnd/>
            <a:tailEnd/>
          </a:ln>
        </p:spPr>
        <p:txBody>
          <a:bodyPr vert="horz" wrap="square" lIns="91376" tIns="45718" rIns="91376" bIns="45718" numCol="1" anchor="t" anchorCtr="0" compatLnSpc="1">
            <a:prstTxWarp prst="textNoShape">
              <a:avLst/>
            </a:prstTxWarp>
          </a:bodyPr>
          <a:lstStyle/>
          <a:p>
            <a:pPr defTabSz="913674"/>
            <a:endParaRPr lang="en-GB" sz="1900" dirty="0">
              <a:solidFill>
                <a:srgbClr val="000000"/>
              </a:solidFill>
            </a:endParaRPr>
          </a:p>
        </p:txBody>
      </p:sp>
    </p:spTree>
    <p:extLst>
      <p:ext uri="{BB962C8B-B14F-4D97-AF65-F5344CB8AC3E}">
        <p14:creationId xmlns:p14="http://schemas.microsoft.com/office/powerpoint/2010/main" val="101384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144" y="6096"/>
            <a:ext cx="12195393" cy="6858000"/>
          </a:xfrm>
          <a:prstGeom prst="rect">
            <a:avLst/>
          </a:prstGeom>
        </p:spPr>
      </p:pic>
      <p:sp>
        <p:nvSpPr>
          <p:cNvPr id="4" name="Datumsplatzhalter 3"/>
          <p:cNvSpPr>
            <a:spLocks noGrp="1"/>
          </p:cNvSpPr>
          <p:nvPr>
            <p:ph type="dt" sz="half" idx="10"/>
          </p:nvPr>
        </p:nvSpPr>
        <p:spPr/>
        <p:txBody>
          <a:bodyPr/>
          <a:lstStyle>
            <a:lvl1pPr>
              <a:defRPr/>
            </a:lvl1pPr>
          </a:lstStyle>
          <a:p>
            <a:r>
              <a:rPr lang="en-US" smtClean="0"/>
              <a:t>DD MONTH YEAR</a:t>
            </a:r>
            <a:endParaRPr lang="en-GB"/>
          </a:p>
        </p:txBody>
      </p:sp>
      <p:sp>
        <p:nvSpPr>
          <p:cNvPr id="5" name="Fußzeilenplatzhalter 4"/>
          <p:cNvSpPr>
            <a:spLocks noGrp="1"/>
          </p:cNvSpPr>
          <p:nvPr>
            <p:ph type="ftr" sz="quarter" idx="11"/>
          </p:nvPr>
        </p:nvSpPr>
        <p:spPr/>
        <p:txBody>
          <a:bodyPr/>
          <a:lstStyle>
            <a:lvl1pPr>
              <a:defRPr/>
            </a:lvl1pPr>
          </a:lstStyle>
          <a:p>
            <a:r>
              <a:rPr lang="en-GB" smtClean="0"/>
              <a:t>Presentation title runs here (go to Header and Footer to edit this text)</a:t>
            </a:r>
            <a:endParaRPr lang="en-GB"/>
          </a:p>
        </p:txBody>
      </p:sp>
      <p:sp>
        <p:nvSpPr>
          <p:cNvPr id="6" name="Foliennummernplatzhalter 5"/>
          <p:cNvSpPr>
            <a:spLocks noGrp="1"/>
          </p:cNvSpPr>
          <p:nvPr>
            <p:ph type="sldNum" sz="quarter" idx="12"/>
          </p:nvPr>
        </p:nvSpPr>
        <p:spPr/>
        <p:txBody>
          <a:bodyPr/>
          <a:lstStyle>
            <a:lvl1pPr>
              <a:defRPr/>
            </a:lvl1pPr>
          </a:lstStyle>
          <a:p>
            <a:fld id="{877C2003-2E6E-4ABC-B270-3E95A87ADF8A}" type="slidenum">
              <a:rPr lang="en-GB" smtClean="0"/>
              <a:t>‹Nº›</a:t>
            </a:fld>
            <a:endParaRPr lang="en-GB"/>
          </a:p>
        </p:txBody>
      </p:sp>
      <p:sp>
        <p:nvSpPr>
          <p:cNvPr id="9" name="Titel 1"/>
          <p:cNvSpPr>
            <a:spLocks noGrp="1"/>
          </p:cNvSpPr>
          <p:nvPr>
            <p:ph type="title" hasCustomPrompt="1"/>
          </p:nvPr>
        </p:nvSpPr>
        <p:spPr>
          <a:xfrm>
            <a:off x="479425" y="653691"/>
            <a:ext cx="11240174" cy="900000"/>
          </a:xfrm>
        </p:spPr>
        <p:txBody>
          <a:bodyPr/>
          <a:lstStyle>
            <a:lvl1pPr>
              <a:defRPr/>
            </a:lvl1pPr>
          </a:lstStyle>
          <a:p>
            <a:r>
              <a:rPr lang="en-US" dirty="0" smtClean="0"/>
              <a:t>Click to edit header</a:t>
            </a:r>
            <a:endParaRPr lang="de-DE" dirty="0"/>
          </a:p>
        </p:txBody>
      </p:sp>
      <p:sp>
        <p:nvSpPr>
          <p:cNvPr id="8"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10" name="Inhaltsplatzhalter 2"/>
          <p:cNvSpPr>
            <a:spLocks noGrp="1"/>
          </p:cNvSpPr>
          <p:nvPr>
            <p:ph idx="1"/>
          </p:nvPr>
        </p:nvSpPr>
        <p:spPr>
          <a:xfrm>
            <a:off x="479425" y="1565998"/>
            <a:ext cx="5418347" cy="4347439"/>
          </a:xfrm>
        </p:spPr>
        <p:txBody>
          <a:bodyPr/>
          <a:lstStyle>
            <a:lvl1pPr marL="342000" indent="-342000">
              <a:lnSpc>
                <a:spcPct val="114000"/>
              </a:lnSpc>
              <a:buFont typeface="Arial" panose="020B0604020202020204" pitchFamily="34" charset="0"/>
              <a:buChar char="–"/>
              <a:defRPr sz="2500"/>
            </a:lvl1pPr>
            <a:lvl2pPr marL="717550" indent="-355600">
              <a:lnSpc>
                <a:spcPct val="114000"/>
              </a:lnSpc>
              <a:defRPr sz="2500"/>
            </a:lvl2pPr>
            <a:lvl3pPr marL="1079500" indent="-361950">
              <a:lnSpc>
                <a:spcPct val="114000"/>
              </a:lnSpc>
              <a:defRPr sz="2500"/>
            </a:lvl3pPr>
            <a:lvl4pPr marL="1435100" indent="-355600">
              <a:lnSpc>
                <a:spcPct val="114000"/>
              </a:lnSpc>
              <a:defRPr sz="2500"/>
            </a:lvl4pPr>
            <a:lvl5pPr marL="1797050" indent="-361950">
              <a:lnSpc>
                <a:spcPct val="114000"/>
              </a:lnSpc>
              <a:defRPr sz="2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1" name="Inhaltsplatzhalter 2"/>
          <p:cNvSpPr>
            <a:spLocks noGrp="1"/>
          </p:cNvSpPr>
          <p:nvPr>
            <p:ph idx="17"/>
          </p:nvPr>
        </p:nvSpPr>
        <p:spPr>
          <a:xfrm>
            <a:off x="6301252" y="1565999"/>
            <a:ext cx="5418347" cy="4347439"/>
          </a:xfrm>
        </p:spPr>
        <p:txBody>
          <a:bodyPr/>
          <a:lstStyle>
            <a:lvl1pPr marL="342000" indent="-342000">
              <a:lnSpc>
                <a:spcPct val="114000"/>
              </a:lnSpc>
              <a:buFont typeface="Arial" panose="020B0604020202020204" pitchFamily="34" charset="0"/>
              <a:buChar char="–"/>
              <a:defRPr sz="2500"/>
            </a:lvl1pPr>
            <a:lvl2pPr marL="717550" indent="-355600">
              <a:lnSpc>
                <a:spcPct val="114000"/>
              </a:lnSpc>
              <a:defRPr sz="2500"/>
            </a:lvl2pPr>
            <a:lvl3pPr marL="1079500" indent="-361950">
              <a:lnSpc>
                <a:spcPct val="114000"/>
              </a:lnSpc>
              <a:defRPr sz="2500"/>
            </a:lvl3pPr>
            <a:lvl4pPr marL="1435100" indent="-355600">
              <a:lnSpc>
                <a:spcPct val="114000"/>
              </a:lnSpc>
              <a:defRPr sz="2500"/>
            </a:lvl4pPr>
            <a:lvl5pPr marL="1797050" indent="-361950">
              <a:lnSpc>
                <a:spcPct val="114000"/>
              </a:lnSpc>
              <a:defRPr sz="2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grpSp>
        <p:nvGrpSpPr>
          <p:cNvPr id="12" name="Group 11"/>
          <p:cNvGrpSpPr>
            <a:grpSpLocks noChangeAspect="1"/>
          </p:cNvGrpSpPr>
          <p:nvPr/>
        </p:nvGrpSpPr>
        <p:grpSpPr bwMode="black">
          <a:xfrm>
            <a:off x="10851344" y="6463466"/>
            <a:ext cx="1080000" cy="199940"/>
            <a:chOff x="830300" y="1716088"/>
            <a:chExt cx="10058401" cy="1862137"/>
          </a:xfrm>
          <a:solidFill>
            <a:schemeClr val="tx2"/>
          </a:solidFill>
        </p:grpSpPr>
        <p:sp>
          <p:nvSpPr>
            <p:cNvPr id="13"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9"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570377299"/>
      </p:ext>
    </p:extLst>
  </p:cSld>
  <p:clrMapOvr>
    <a:masterClrMapping/>
  </p:clrMapOvr>
  <p:extLst mod="1">
    <p:ext uri="{DCECCB84-F9BA-43D5-87BE-67443E8EF086}">
      <p15:sldGuideLst xmlns=""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Header and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dirty="0" smtClean="0"/>
              <a:t>Click to edit header</a:t>
            </a:r>
            <a:endParaRPr lang="de-DE" dirty="0"/>
          </a:p>
        </p:txBody>
      </p:sp>
      <p:sp>
        <p:nvSpPr>
          <p:cNvPr id="3" name="Inhaltsplatzhalt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dirty="0"/>
          </a:p>
        </p:txBody>
      </p:sp>
      <p:sp>
        <p:nvSpPr>
          <p:cNvPr id="7" name="Date Placeholder 6"/>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12" name="Text Placeholder 10"/>
          <p:cNvSpPr>
            <a:spLocks noGrp="1"/>
          </p:cNvSpPr>
          <p:nvPr>
            <p:ph type="body" sz="quarter" idx="13" hasCustomPrompt="1"/>
          </p:nvPr>
        </p:nvSpPr>
        <p:spPr>
          <a:xfrm>
            <a:off x="8649380" y="332251"/>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grpSp>
        <p:nvGrpSpPr>
          <p:cNvPr id="11" name="Group 10"/>
          <p:cNvGrpSpPr>
            <a:grpSpLocks noChangeAspect="1"/>
          </p:cNvGrpSpPr>
          <p:nvPr/>
        </p:nvGrpSpPr>
        <p:grpSpPr bwMode="black">
          <a:xfrm>
            <a:off x="10851344" y="6463467"/>
            <a:ext cx="1080000" cy="199940"/>
            <a:chOff x="830300" y="1716088"/>
            <a:chExt cx="10058401" cy="1862137"/>
          </a:xfrm>
          <a:solidFill>
            <a:schemeClr val="tx2"/>
          </a:solidFill>
        </p:grpSpPr>
        <p:sp>
          <p:nvSpPr>
            <p:cNvPr id="13"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4"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5"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6"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7"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8"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
        <p:nvSpPr>
          <p:cNvPr id="19" name="Freeform 5"/>
          <p:cNvSpPr>
            <a:spLocks noChangeAspect="1" noEditPoints="1"/>
          </p:cNvSpPr>
          <p:nvPr userDrawn="1"/>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376" tIns="45718" rIns="91376" bIns="45718" numCol="1" anchor="t" anchorCtr="0" compatLnSpc="1">
            <a:prstTxWarp prst="textNoShape">
              <a:avLst/>
            </a:prstTxWarp>
          </a:bodyPr>
          <a:lstStyle/>
          <a:p>
            <a:pPr defTabSz="913674"/>
            <a:endParaRPr lang="en-GB" sz="1900" dirty="0">
              <a:solidFill>
                <a:srgbClr val="000000"/>
              </a:solidFill>
            </a:endParaRPr>
          </a:p>
        </p:txBody>
      </p:sp>
    </p:spTree>
    <p:extLst>
      <p:ext uri="{BB962C8B-B14F-4D97-AF65-F5344CB8AC3E}">
        <p14:creationId xmlns:p14="http://schemas.microsoft.com/office/powerpoint/2010/main" val="27911440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86" y="6096"/>
            <a:ext cx="12195393" cy="6858000"/>
          </a:xfrm>
          <a:prstGeom prst="rect">
            <a:avLst/>
          </a:prstGeom>
        </p:spPr>
      </p:pic>
      <p:sp>
        <p:nvSpPr>
          <p:cNvPr id="4" name="Datumsplatzhalter 3"/>
          <p:cNvSpPr>
            <a:spLocks noGrp="1"/>
          </p:cNvSpPr>
          <p:nvPr>
            <p:ph type="dt" sz="half" idx="10"/>
          </p:nvPr>
        </p:nvSpPr>
        <p:spPr/>
        <p:txBody>
          <a:bodyPr/>
          <a:lstStyle>
            <a:lvl1pPr>
              <a:defRPr/>
            </a:lvl1pPr>
          </a:lstStyle>
          <a:p>
            <a:r>
              <a:rPr lang="en-US" smtClean="0">
                <a:solidFill>
                  <a:srgbClr val="000000">
                    <a:tint val="75000"/>
                  </a:srgbClr>
                </a:solidFill>
              </a:rPr>
              <a:t>DD MONTH YEAR</a:t>
            </a:r>
            <a:endParaRPr lang="en-GB">
              <a:solidFill>
                <a:srgbClr val="000000">
                  <a:tint val="75000"/>
                </a:srgbClr>
              </a:solidFill>
            </a:endParaRPr>
          </a:p>
        </p:txBody>
      </p:sp>
      <p:sp>
        <p:nvSpPr>
          <p:cNvPr id="5" name="Fußzeilenplatzhalter 4"/>
          <p:cNvSpPr>
            <a:spLocks noGrp="1"/>
          </p:cNvSpPr>
          <p:nvPr>
            <p:ph type="ftr" sz="quarter" idx="11"/>
          </p:nvPr>
        </p:nvSpPr>
        <p:spPr/>
        <p:txBody>
          <a:bodyPr/>
          <a:lstStyle>
            <a:lvl1pPr>
              <a:defRPr/>
            </a:lvl1p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6" name="Foliennummernplatzhalter 5"/>
          <p:cNvSpPr>
            <a:spLocks noGrp="1"/>
          </p:cNvSpPr>
          <p:nvPr>
            <p:ph type="sldNum" sz="quarter" idx="12"/>
          </p:nvPr>
        </p:nvSpPr>
        <p:spPr/>
        <p:txBody>
          <a:bodyPr/>
          <a:lstStyle>
            <a:lvl1pPr>
              <a:defRPr/>
            </a:lvl1p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9" name="Titel 1"/>
          <p:cNvSpPr>
            <a:spLocks noGrp="1"/>
          </p:cNvSpPr>
          <p:nvPr>
            <p:ph type="title" hasCustomPrompt="1"/>
          </p:nvPr>
        </p:nvSpPr>
        <p:spPr>
          <a:xfrm>
            <a:off x="479467" y="653691"/>
            <a:ext cx="11240175" cy="900000"/>
          </a:xfrm>
        </p:spPr>
        <p:txBody>
          <a:bodyPr/>
          <a:lstStyle>
            <a:lvl1pPr>
              <a:defRPr/>
            </a:lvl1pPr>
          </a:lstStyle>
          <a:p>
            <a:r>
              <a:rPr lang="en-US" dirty="0" smtClean="0"/>
              <a:t>Click to edit header</a:t>
            </a:r>
            <a:endParaRPr lang="de-DE" dirty="0"/>
          </a:p>
        </p:txBody>
      </p:sp>
      <p:sp>
        <p:nvSpPr>
          <p:cNvPr id="8" name="Text Placeholder 10"/>
          <p:cNvSpPr>
            <a:spLocks noGrp="1"/>
          </p:cNvSpPr>
          <p:nvPr>
            <p:ph type="body" sz="quarter" idx="13" hasCustomPrompt="1"/>
          </p:nvPr>
        </p:nvSpPr>
        <p:spPr>
          <a:xfrm>
            <a:off x="8649380" y="332251"/>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10" name="Inhaltsplatzhalter 2"/>
          <p:cNvSpPr>
            <a:spLocks noGrp="1"/>
          </p:cNvSpPr>
          <p:nvPr>
            <p:ph idx="1"/>
          </p:nvPr>
        </p:nvSpPr>
        <p:spPr>
          <a:xfrm>
            <a:off x="479425" y="1566004"/>
            <a:ext cx="5418347" cy="4347439"/>
          </a:xfrm>
        </p:spPr>
        <p:txBody>
          <a:bodyPr/>
          <a:lstStyle>
            <a:lvl1pPr marL="341742" indent="-341742">
              <a:lnSpc>
                <a:spcPct val="114000"/>
              </a:lnSpc>
              <a:buFont typeface="Arial" panose="020B0604020202020204" pitchFamily="34" charset="0"/>
              <a:buChar char="–"/>
              <a:defRPr sz="2500"/>
            </a:lvl1pPr>
            <a:lvl2pPr marL="716975" indent="-355342">
              <a:lnSpc>
                <a:spcPct val="114000"/>
              </a:lnSpc>
              <a:defRPr sz="2500"/>
            </a:lvl2pPr>
            <a:lvl3pPr marL="1078646" indent="-361694">
              <a:lnSpc>
                <a:spcPct val="114000"/>
              </a:lnSpc>
              <a:defRPr sz="2500"/>
            </a:lvl3pPr>
            <a:lvl4pPr marL="1433948" indent="-355342">
              <a:lnSpc>
                <a:spcPct val="114000"/>
              </a:lnSpc>
              <a:defRPr sz="2500"/>
            </a:lvl4pPr>
            <a:lvl5pPr marL="1795642" indent="-361694">
              <a:lnSpc>
                <a:spcPct val="114000"/>
              </a:lnSpc>
              <a:defRPr sz="25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dirty="0"/>
          </a:p>
        </p:txBody>
      </p:sp>
      <p:sp>
        <p:nvSpPr>
          <p:cNvPr id="11" name="Inhaltsplatzhalter 2"/>
          <p:cNvSpPr>
            <a:spLocks noGrp="1"/>
          </p:cNvSpPr>
          <p:nvPr>
            <p:ph idx="17"/>
          </p:nvPr>
        </p:nvSpPr>
        <p:spPr>
          <a:xfrm>
            <a:off x="6301253" y="1566004"/>
            <a:ext cx="5418347" cy="4347439"/>
          </a:xfrm>
        </p:spPr>
        <p:txBody>
          <a:bodyPr/>
          <a:lstStyle>
            <a:lvl1pPr marL="341742" indent="-341742">
              <a:lnSpc>
                <a:spcPct val="114000"/>
              </a:lnSpc>
              <a:buFont typeface="Arial" panose="020B0604020202020204" pitchFamily="34" charset="0"/>
              <a:buChar char="–"/>
              <a:defRPr sz="2500"/>
            </a:lvl1pPr>
            <a:lvl2pPr marL="716975" indent="-355342">
              <a:lnSpc>
                <a:spcPct val="114000"/>
              </a:lnSpc>
              <a:defRPr sz="2500"/>
            </a:lvl2pPr>
            <a:lvl3pPr marL="1078646" indent="-361694">
              <a:lnSpc>
                <a:spcPct val="114000"/>
              </a:lnSpc>
              <a:defRPr sz="2500"/>
            </a:lvl3pPr>
            <a:lvl4pPr marL="1433948" indent="-355342">
              <a:lnSpc>
                <a:spcPct val="114000"/>
              </a:lnSpc>
              <a:defRPr sz="2500"/>
            </a:lvl4pPr>
            <a:lvl5pPr marL="1795642" indent="-361694">
              <a:lnSpc>
                <a:spcPct val="114000"/>
              </a:lnSpc>
              <a:defRPr sz="25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dirty="0"/>
          </a:p>
        </p:txBody>
      </p:sp>
      <p:grpSp>
        <p:nvGrpSpPr>
          <p:cNvPr id="12" name="Group 11"/>
          <p:cNvGrpSpPr>
            <a:grpSpLocks noChangeAspect="1"/>
          </p:cNvGrpSpPr>
          <p:nvPr/>
        </p:nvGrpSpPr>
        <p:grpSpPr bwMode="black">
          <a:xfrm>
            <a:off x="10851344" y="6463467"/>
            <a:ext cx="1080000" cy="199940"/>
            <a:chOff x="830300" y="1716088"/>
            <a:chExt cx="10058401" cy="1862137"/>
          </a:xfrm>
          <a:solidFill>
            <a:schemeClr val="tx2"/>
          </a:solidFill>
        </p:grpSpPr>
        <p:sp>
          <p:nvSpPr>
            <p:cNvPr id="13"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4"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5"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6"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7"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8"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
        <p:nvSpPr>
          <p:cNvPr id="19" name="Freeform 5"/>
          <p:cNvSpPr>
            <a:spLocks noChangeAspect="1" noEditPoints="1"/>
          </p:cNvSpPr>
          <p:nvPr userDrawn="1"/>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376" tIns="45718" rIns="91376" bIns="45718" numCol="1" anchor="t" anchorCtr="0" compatLnSpc="1">
            <a:prstTxWarp prst="textNoShape">
              <a:avLst/>
            </a:prstTxWarp>
          </a:bodyPr>
          <a:lstStyle/>
          <a:p>
            <a:pPr defTabSz="913674"/>
            <a:endParaRPr lang="en-GB" sz="1900" dirty="0">
              <a:solidFill>
                <a:srgbClr val="000000"/>
              </a:solidFill>
            </a:endParaRPr>
          </a:p>
        </p:txBody>
      </p:sp>
    </p:spTree>
    <p:extLst>
      <p:ext uri="{BB962C8B-B14F-4D97-AF65-F5344CB8AC3E}">
        <p14:creationId xmlns:p14="http://schemas.microsoft.com/office/powerpoint/2010/main" val="3980548014"/>
      </p:ext>
    </p:extLst>
  </p:cSld>
  <p:clrMapOvr>
    <a:masterClrMapping/>
  </p:clrMapOvr>
  <p:extLst mod="1">
    <p:ext uri="{DCECCB84-F9BA-43D5-87BE-67443E8EF086}">
      <p15:sldGuideLst xmlns:p15="http://schemas.microsoft.com/office/powerpoint/2012/main" xmlns=""/>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Header and two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dirty="0" smtClean="0"/>
              <a:t>Click to edit header</a:t>
            </a:r>
            <a:endParaRPr lang="de-DE" dirty="0"/>
          </a:p>
        </p:txBody>
      </p:sp>
      <p:sp>
        <p:nvSpPr>
          <p:cNvPr id="3" name="Inhaltsplatzhalter 2"/>
          <p:cNvSpPr>
            <a:spLocks noGrp="1"/>
          </p:cNvSpPr>
          <p:nvPr>
            <p:ph idx="1"/>
          </p:nvPr>
        </p:nvSpPr>
        <p:spPr>
          <a:xfrm>
            <a:off x="479425" y="1566041"/>
            <a:ext cx="5418347" cy="431092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dirty="0"/>
          </a:p>
        </p:txBody>
      </p:sp>
      <p:sp>
        <p:nvSpPr>
          <p:cNvPr id="8" name="Date Placeholder 7"/>
          <p:cNvSpPr>
            <a:spLocks noGrp="1"/>
          </p:cNvSpPr>
          <p:nvPr>
            <p:ph type="dt" sz="half" idx="14"/>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9" name="Footer Placeholder 8"/>
          <p:cNvSpPr>
            <a:spLocks noGrp="1"/>
          </p:cNvSpPr>
          <p:nvPr>
            <p:ph type="ftr" sz="quarter" idx="15"/>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10" name="Slide Number Placeholder 9"/>
          <p:cNvSpPr>
            <a:spLocks noGrp="1"/>
          </p:cNvSpPr>
          <p:nvPr>
            <p:ph type="sldNum" sz="quarter" idx="16"/>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13" name="Inhaltsplatzhalter 2"/>
          <p:cNvSpPr>
            <a:spLocks noGrp="1"/>
          </p:cNvSpPr>
          <p:nvPr>
            <p:ph idx="17"/>
          </p:nvPr>
        </p:nvSpPr>
        <p:spPr>
          <a:xfrm>
            <a:off x="6301253" y="1565999"/>
            <a:ext cx="5418347" cy="43109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dirty="0"/>
          </a:p>
        </p:txBody>
      </p:sp>
      <p:sp>
        <p:nvSpPr>
          <p:cNvPr id="15" name="Text Placeholder 10"/>
          <p:cNvSpPr>
            <a:spLocks noGrp="1"/>
          </p:cNvSpPr>
          <p:nvPr>
            <p:ph type="body" sz="quarter" idx="13" hasCustomPrompt="1"/>
          </p:nvPr>
        </p:nvSpPr>
        <p:spPr>
          <a:xfrm>
            <a:off x="8649380" y="332251"/>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grpSp>
        <p:nvGrpSpPr>
          <p:cNvPr id="11" name="Group 10"/>
          <p:cNvGrpSpPr>
            <a:grpSpLocks noChangeAspect="1"/>
          </p:cNvGrpSpPr>
          <p:nvPr/>
        </p:nvGrpSpPr>
        <p:grpSpPr bwMode="black">
          <a:xfrm>
            <a:off x="10851344" y="6463467"/>
            <a:ext cx="1080000" cy="199940"/>
            <a:chOff x="830300" y="1716088"/>
            <a:chExt cx="10058401" cy="1862137"/>
          </a:xfrm>
          <a:solidFill>
            <a:schemeClr val="tx2"/>
          </a:solidFill>
        </p:grpSpPr>
        <p:sp>
          <p:nvSpPr>
            <p:cNvPr id="12"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6"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7"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8"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9"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0"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
        <p:nvSpPr>
          <p:cNvPr id="21" name="Freeform 5"/>
          <p:cNvSpPr>
            <a:spLocks noChangeAspect="1" noEditPoints="1"/>
          </p:cNvSpPr>
          <p:nvPr userDrawn="1"/>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376" tIns="45718" rIns="91376" bIns="45718" numCol="1" anchor="t" anchorCtr="0" compatLnSpc="1">
            <a:prstTxWarp prst="textNoShape">
              <a:avLst/>
            </a:prstTxWarp>
          </a:bodyPr>
          <a:lstStyle/>
          <a:p>
            <a:pPr defTabSz="913674"/>
            <a:endParaRPr lang="en-GB" sz="1900" dirty="0">
              <a:solidFill>
                <a:srgbClr val="000000"/>
              </a:solidFill>
            </a:endParaRPr>
          </a:p>
        </p:txBody>
      </p:sp>
    </p:spTree>
    <p:extLst>
      <p:ext uri="{BB962C8B-B14F-4D97-AF65-F5344CB8AC3E}">
        <p14:creationId xmlns:p14="http://schemas.microsoft.com/office/powerpoint/2010/main" val="29745408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Header and three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dirty="0" smtClean="0"/>
              <a:t>Click to edit header</a:t>
            </a:r>
            <a:endParaRPr lang="de-DE" dirty="0"/>
          </a:p>
        </p:txBody>
      </p:sp>
      <p:sp>
        <p:nvSpPr>
          <p:cNvPr id="3" name="Inhaltsplatzhalter 2"/>
          <p:cNvSpPr>
            <a:spLocks noGrp="1"/>
          </p:cNvSpPr>
          <p:nvPr>
            <p:ph idx="1"/>
          </p:nvPr>
        </p:nvSpPr>
        <p:spPr>
          <a:xfrm>
            <a:off x="479425" y="1565999"/>
            <a:ext cx="3600000" cy="43109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dirty="0"/>
          </a:p>
        </p:txBody>
      </p:sp>
      <p:sp>
        <p:nvSpPr>
          <p:cNvPr id="8" name="Date Placeholder 7"/>
          <p:cNvSpPr>
            <a:spLocks noGrp="1"/>
          </p:cNvSpPr>
          <p:nvPr>
            <p:ph type="dt" sz="half" idx="14"/>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9" name="Footer Placeholder 8"/>
          <p:cNvSpPr>
            <a:spLocks noGrp="1"/>
          </p:cNvSpPr>
          <p:nvPr>
            <p:ph type="ftr" sz="quarter" idx="15"/>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10" name="Slide Number Placeholder 9"/>
          <p:cNvSpPr>
            <a:spLocks noGrp="1"/>
          </p:cNvSpPr>
          <p:nvPr>
            <p:ph type="sldNum" sz="quarter" idx="16"/>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11" name="Text Placeholder 10"/>
          <p:cNvSpPr>
            <a:spLocks noGrp="1"/>
          </p:cNvSpPr>
          <p:nvPr>
            <p:ph type="body" sz="quarter" idx="13" hasCustomPrompt="1"/>
          </p:nvPr>
        </p:nvSpPr>
        <p:spPr>
          <a:xfrm>
            <a:off x="8649380" y="332251"/>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13" name="Inhaltsplatzhalter 2"/>
          <p:cNvSpPr>
            <a:spLocks noGrp="1"/>
          </p:cNvSpPr>
          <p:nvPr>
            <p:ph idx="17"/>
          </p:nvPr>
        </p:nvSpPr>
        <p:spPr>
          <a:xfrm>
            <a:off x="4294751" y="1565999"/>
            <a:ext cx="3600000" cy="43109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dirty="0"/>
          </a:p>
        </p:txBody>
      </p:sp>
      <p:sp>
        <p:nvSpPr>
          <p:cNvPr id="12" name="Inhaltsplatzhalter 2"/>
          <p:cNvSpPr>
            <a:spLocks noGrp="1"/>
          </p:cNvSpPr>
          <p:nvPr>
            <p:ph idx="18"/>
          </p:nvPr>
        </p:nvSpPr>
        <p:spPr>
          <a:xfrm>
            <a:off x="8117096" y="1569245"/>
            <a:ext cx="3600000" cy="430768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de-DE" dirty="0"/>
          </a:p>
        </p:txBody>
      </p:sp>
      <p:grpSp>
        <p:nvGrpSpPr>
          <p:cNvPr id="15" name="Group 14"/>
          <p:cNvGrpSpPr>
            <a:grpSpLocks noChangeAspect="1"/>
          </p:cNvGrpSpPr>
          <p:nvPr/>
        </p:nvGrpSpPr>
        <p:grpSpPr bwMode="black">
          <a:xfrm>
            <a:off x="10851344" y="6463467"/>
            <a:ext cx="1080000" cy="199940"/>
            <a:chOff x="830300" y="1716088"/>
            <a:chExt cx="10058401" cy="1862137"/>
          </a:xfrm>
          <a:solidFill>
            <a:schemeClr val="tx2"/>
          </a:solidFill>
        </p:grpSpPr>
        <p:sp>
          <p:nvSpPr>
            <p:cNvPr id="16"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7"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8"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9"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0"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1"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
        <p:nvSpPr>
          <p:cNvPr id="22" name="Freeform 5"/>
          <p:cNvSpPr>
            <a:spLocks noChangeAspect="1" noEditPoints="1"/>
          </p:cNvSpPr>
          <p:nvPr userDrawn="1"/>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376" tIns="45718" rIns="91376" bIns="45718" numCol="1" anchor="t" anchorCtr="0" compatLnSpc="1">
            <a:prstTxWarp prst="textNoShape">
              <a:avLst/>
            </a:prstTxWarp>
          </a:bodyPr>
          <a:lstStyle/>
          <a:p>
            <a:pPr defTabSz="913674"/>
            <a:endParaRPr lang="en-GB" sz="1900" dirty="0">
              <a:solidFill>
                <a:srgbClr val="000000"/>
              </a:solidFill>
            </a:endParaRPr>
          </a:p>
        </p:txBody>
      </p:sp>
    </p:spTree>
    <p:extLst>
      <p:ext uri="{BB962C8B-B14F-4D97-AF65-F5344CB8AC3E}">
        <p14:creationId xmlns:p14="http://schemas.microsoft.com/office/powerpoint/2010/main" val="12830405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ture">
    <p:bg bwMode="gray">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bwMode="gray">
          <a:xfrm>
            <a:off x="0" y="0"/>
            <a:ext cx="12192000" cy="6858000"/>
          </a:xfrm>
        </p:spPr>
        <p:txBody>
          <a:bodyPr/>
          <a:lstStyle>
            <a:lvl1pPr marL="0" indent="0" algn="ctr">
              <a:buNone/>
              <a:defRPr/>
            </a:lvl1pPr>
          </a:lstStyle>
          <a:p>
            <a:r>
              <a:rPr lang="fr-FR" smtClean="0"/>
              <a:t>Cliquez sur l'icône pour ajouter une image</a:t>
            </a:r>
            <a:endParaRPr lang="en-GB" dirty="0"/>
          </a:p>
        </p:txBody>
      </p:sp>
      <p:sp>
        <p:nvSpPr>
          <p:cNvPr id="7" name="Date Placeholder 6"/>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6" name="Text Placeholder 5"/>
          <p:cNvSpPr>
            <a:spLocks noGrp="1"/>
          </p:cNvSpPr>
          <p:nvPr>
            <p:ph type="body" sz="quarter" idx="15" hasCustomPrompt="1"/>
          </p:nvPr>
        </p:nvSpPr>
        <p:spPr bwMode="black">
          <a:xfrm>
            <a:off x="10851344" y="6462295"/>
            <a:ext cx="1080000" cy="201600"/>
          </a:xfrm>
          <a:blipFill>
            <a:blip r:embed="rId2"/>
            <a:stretch>
              <a:fillRect/>
            </a:stretch>
          </a:blipFill>
        </p:spPr>
        <p:txBody>
          <a:bodyPr/>
          <a:lstStyle>
            <a:lvl1pPr marL="0" indent="0">
              <a:buNone/>
              <a:defRPr/>
            </a:lvl1pPr>
          </a:lstStyle>
          <a:p>
            <a:pPr lvl="0"/>
            <a:r>
              <a:rPr lang="en-US" dirty="0" smtClean="0"/>
              <a:t> </a:t>
            </a:r>
            <a:endParaRPr lang="en-GB" dirty="0"/>
          </a:p>
        </p:txBody>
      </p:sp>
      <p:sp>
        <p:nvSpPr>
          <p:cNvPr id="10" name="Text Placeholder 10"/>
          <p:cNvSpPr>
            <a:spLocks noGrp="1"/>
          </p:cNvSpPr>
          <p:nvPr>
            <p:ph type="body" sz="quarter" idx="13" hasCustomPrompt="1"/>
          </p:nvPr>
        </p:nvSpPr>
        <p:spPr>
          <a:xfrm>
            <a:off x="8649380" y="332251"/>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Tree>
    <p:extLst>
      <p:ext uri="{BB962C8B-B14F-4D97-AF65-F5344CB8AC3E}">
        <p14:creationId xmlns:p14="http://schemas.microsoft.com/office/powerpoint/2010/main" val="14848543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icture - white logo">
    <p:bg bwMode="gray">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bwMode="gray">
          <a:xfrm>
            <a:off x="0" y="0"/>
            <a:ext cx="12192000" cy="6858000"/>
          </a:xfrm>
        </p:spPr>
        <p:txBody>
          <a:bodyPr/>
          <a:lstStyle>
            <a:lvl1pPr marL="0" indent="0" algn="ctr">
              <a:buNone/>
              <a:defRPr/>
            </a:lvl1pPr>
          </a:lstStyle>
          <a:p>
            <a:r>
              <a:rPr lang="fr-FR" smtClean="0"/>
              <a:t>Cliquez sur l'icône pour ajouter une image</a:t>
            </a:r>
            <a:endParaRPr lang="en-GB" dirty="0"/>
          </a:p>
        </p:txBody>
      </p:sp>
      <p:sp>
        <p:nvSpPr>
          <p:cNvPr id="7" name="Date Placeholder 6"/>
          <p:cNvSpPr>
            <a:spLocks noGrp="1"/>
          </p:cNvSpPr>
          <p:nvPr>
            <p:ph type="dt" sz="half" idx="10"/>
          </p:nvPr>
        </p:nvSpPr>
        <p:spPr bwMode="gray"/>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bwMode="gray"/>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bwMode="gray"/>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18" name="Text Placeholder 5"/>
          <p:cNvSpPr>
            <a:spLocks noGrp="1"/>
          </p:cNvSpPr>
          <p:nvPr>
            <p:ph type="body" sz="quarter" idx="15" hasCustomPrompt="1"/>
          </p:nvPr>
        </p:nvSpPr>
        <p:spPr bwMode="white">
          <a:xfrm>
            <a:off x="10851344" y="6462295"/>
            <a:ext cx="1080000" cy="201600"/>
          </a:xfrm>
          <a:blipFill>
            <a:blip r:embed="rId2"/>
            <a:stretch>
              <a:fillRect/>
            </a:stretch>
          </a:blipFill>
        </p:spPr>
        <p:txBody>
          <a:bodyPr/>
          <a:lstStyle>
            <a:lvl1pPr marL="0" indent="0">
              <a:buNone/>
              <a:defRPr/>
            </a:lvl1pPr>
          </a:lstStyle>
          <a:p>
            <a:pPr lvl="0"/>
            <a:r>
              <a:rPr lang="en-US" dirty="0" smtClean="0"/>
              <a:t> </a:t>
            </a:r>
            <a:endParaRPr lang="en-GB" dirty="0"/>
          </a:p>
        </p:txBody>
      </p:sp>
      <p:sp>
        <p:nvSpPr>
          <p:cNvPr id="10" name="Text Placeholder 10"/>
          <p:cNvSpPr>
            <a:spLocks noGrp="1"/>
          </p:cNvSpPr>
          <p:nvPr>
            <p:ph type="body" sz="quarter" idx="13" hasCustomPrompt="1"/>
          </p:nvPr>
        </p:nvSpPr>
        <p:spPr>
          <a:xfrm>
            <a:off x="8649380" y="332251"/>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Tree>
    <p:extLst>
      <p:ext uri="{BB962C8B-B14F-4D97-AF65-F5344CB8AC3E}">
        <p14:creationId xmlns:p14="http://schemas.microsoft.com/office/powerpoint/2010/main" val="33575476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pictures with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dirty="0" smtClean="0"/>
              <a:t>Click to edit header</a:t>
            </a:r>
            <a:endParaRPr lang="de-DE" dirty="0"/>
          </a:p>
        </p:txBody>
      </p:sp>
      <p:sp>
        <p:nvSpPr>
          <p:cNvPr id="3" name="Inhaltsplatzhalter 2"/>
          <p:cNvSpPr>
            <a:spLocks noGrp="1"/>
          </p:cNvSpPr>
          <p:nvPr>
            <p:ph idx="1"/>
          </p:nvPr>
        </p:nvSpPr>
        <p:spPr>
          <a:xfrm>
            <a:off x="479425" y="1566001"/>
            <a:ext cx="5418000" cy="422840"/>
          </a:xfrm>
        </p:spPr>
        <p:txBody>
          <a:bodyPr/>
          <a:lstStyle>
            <a:lvl1pPr marL="0" indent="0">
              <a:buNone/>
              <a:defRPr b="1"/>
            </a:lvl1pPr>
          </a:lstStyle>
          <a:p>
            <a:pPr lvl="0"/>
            <a:r>
              <a:rPr lang="fr-FR" smtClean="0"/>
              <a:t>Modifiez les styles du texte du masque</a:t>
            </a:r>
          </a:p>
        </p:txBody>
      </p:sp>
      <p:sp>
        <p:nvSpPr>
          <p:cNvPr id="8" name="Date Placeholder 7"/>
          <p:cNvSpPr>
            <a:spLocks noGrp="1"/>
          </p:cNvSpPr>
          <p:nvPr>
            <p:ph type="dt" sz="half" idx="14"/>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9" name="Footer Placeholder 8"/>
          <p:cNvSpPr>
            <a:spLocks noGrp="1"/>
          </p:cNvSpPr>
          <p:nvPr>
            <p:ph type="ftr" sz="quarter" idx="15"/>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10" name="Slide Number Placeholder 9"/>
          <p:cNvSpPr>
            <a:spLocks noGrp="1"/>
          </p:cNvSpPr>
          <p:nvPr>
            <p:ph type="sldNum" sz="quarter" idx="16"/>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11" name="Text Placeholder 10"/>
          <p:cNvSpPr>
            <a:spLocks noGrp="1"/>
          </p:cNvSpPr>
          <p:nvPr>
            <p:ph type="body" sz="quarter" idx="13" hasCustomPrompt="1"/>
          </p:nvPr>
        </p:nvSpPr>
        <p:spPr>
          <a:xfrm>
            <a:off x="8649380" y="332251"/>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13" name="Inhaltsplatzhalter 2"/>
          <p:cNvSpPr>
            <a:spLocks noGrp="1"/>
          </p:cNvSpPr>
          <p:nvPr>
            <p:ph idx="17"/>
          </p:nvPr>
        </p:nvSpPr>
        <p:spPr>
          <a:xfrm>
            <a:off x="6301253" y="1566019"/>
            <a:ext cx="5418347" cy="422841"/>
          </a:xfrm>
        </p:spPr>
        <p:txBody>
          <a:bodyPr/>
          <a:lstStyle>
            <a:lvl1pPr marL="0" indent="0">
              <a:buNone/>
              <a:defRPr b="1"/>
            </a:lvl1pPr>
          </a:lstStyle>
          <a:p>
            <a:pPr lvl="0"/>
            <a:r>
              <a:rPr lang="fr-FR" smtClean="0"/>
              <a:t>Modifiez les styles du texte du masque</a:t>
            </a:r>
          </a:p>
        </p:txBody>
      </p:sp>
      <p:sp>
        <p:nvSpPr>
          <p:cNvPr id="5" name="Picture Placeholder 4"/>
          <p:cNvSpPr>
            <a:spLocks noGrp="1"/>
          </p:cNvSpPr>
          <p:nvPr>
            <p:ph type="pic" sz="quarter" idx="18"/>
          </p:nvPr>
        </p:nvSpPr>
        <p:spPr>
          <a:xfrm>
            <a:off x="479423" y="2060860"/>
            <a:ext cx="5418000" cy="3462791"/>
          </a:xfrm>
        </p:spPr>
        <p:txBody>
          <a:bodyPr/>
          <a:lstStyle>
            <a:lvl1pPr marL="0" indent="0">
              <a:buNone/>
              <a:defRPr/>
            </a:lvl1pPr>
          </a:lstStyle>
          <a:p>
            <a:r>
              <a:rPr lang="fr-FR" smtClean="0"/>
              <a:t>Cliquez sur l'icône pour ajouter une image</a:t>
            </a:r>
            <a:endParaRPr lang="en-GB"/>
          </a:p>
        </p:txBody>
      </p:sp>
      <p:sp>
        <p:nvSpPr>
          <p:cNvPr id="12" name="Picture Placeholder 4"/>
          <p:cNvSpPr>
            <a:spLocks noGrp="1"/>
          </p:cNvSpPr>
          <p:nvPr>
            <p:ph type="pic" sz="quarter" idx="19"/>
          </p:nvPr>
        </p:nvSpPr>
        <p:spPr>
          <a:xfrm>
            <a:off x="6299397" y="2060860"/>
            <a:ext cx="5418000" cy="3462791"/>
          </a:xfrm>
        </p:spPr>
        <p:txBody>
          <a:bodyPr/>
          <a:lstStyle>
            <a:lvl1pPr marL="0" indent="0">
              <a:buNone/>
              <a:defRPr/>
            </a:lvl1pPr>
          </a:lstStyle>
          <a:p>
            <a:r>
              <a:rPr lang="fr-FR" smtClean="0"/>
              <a:t>Cliquez sur l'icône pour ajouter une image</a:t>
            </a:r>
            <a:endParaRPr lang="en-GB"/>
          </a:p>
        </p:txBody>
      </p:sp>
      <p:grpSp>
        <p:nvGrpSpPr>
          <p:cNvPr id="24" name="Group 23"/>
          <p:cNvGrpSpPr>
            <a:grpSpLocks noChangeAspect="1"/>
          </p:cNvGrpSpPr>
          <p:nvPr/>
        </p:nvGrpSpPr>
        <p:grpSpPr bwMode="black">
          <a:xfrm>
            <a:off x="10851344" y="6463467"/>
            <a:ext cx="1080000" cy="199940"/>
            <a:chOff x="830300" y="1716088"/>
            <a:chExt cx="10058401" cy="1862137"/>
          </a:xfrm>
          <a:solidFill>
            <a:schemeClr val="tx2"/>
          </a:solidFill>
        </p:grpSpPr>
        <p:sp>
          <p:nvSpPr>
            <p:cNvPr id="25"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6"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7"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8"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9"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30"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
        <p:nvSpPr>
          <p:cNvPr id="6" name="Text Placeholder 5"/>
          <p:cNvSpPr>
            <a:spLocks noGrp="1"/>
          </p:cNvSpPr>
          <p:nvPr>
            <p:ph type="body" sz="quarter" idx="22"/>
          </p:nvPr>
        </p:nvSpPr>
        <p:spPr>
          <a:xfrm>
            <a:off x="479425" y="5589243"/>
            <a:ext cx="5418139" cy="4940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22" name="Text Placeholder 5"/>
          <p:cNvSpPr>
            <a:spLocks noGrp="1"/>
          </p:cNvSpPr>
          <p:nvPr>
            <p:ph type="body" sz="quarter" idx="23"/>
          </p:nvPr>
        </p:nvSpPr>
        <p:spPr>
          <a:xfrm>
            <a:off x="6299397" y="5589243"/>
            <a:ext cx="5418139" cy="4940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20" name="Freeform 5"/>
          <p:cNvSpPr>
            <a:spLocks noChangeAspect="1" noEditPoints="1"/>
          </p:cNvSpPr>
          <p:nvPr userDrawn="1"/>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376" tIns="45718" rIns="91376" bIns="45718" numCol="1" anchor="t" anchorCtr="0" compatLnSpc="1">
            <a:prstTxWarp prst="textNoShape">
              <a:avLst/>
            </a:prstTxWarp>
          </a:bodyPr>
          <a:lstStyle/>
          <a:p>
            <a:pPr defTabSz="913674"/>
            <a:endParaRPr lang="en-GB" sz="1900" dirty="0">
              <a:solidFill>
                <a:srgbClr val="000000"/>
              </a:solidFill>
            </a:endParaRPr>
          </a:p>
        </p:txBody>
      </p:sp>
    </p:spTree>
    <p:extLst>
      <p:ext uri="{BB962C8B-B14F-4D97-AF65-F5344CB8AC3E}">
        <p14:creationId xmlns:p14="http://schemas.microsoft.com/office/powerpoint/2010/main" val="31666357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pictures with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dirty="0" smtClean="0"/>
              <a:t>Click to edit header</a:t>
            </a:r>
            <a:endParaRPr lang="de-DE" dirty="0"/>
          </a:p>
        </p:txBody>
      </p:sp>
      <p:sp>
        <p:nvSpPr>
          <p:cNvPr id="8" name="Date Placeholder 7"/>
          <p:cNvSpPr>
            <a:spLocks noGrp="1"/>
          </p:cNvSpPr>
          <p:nvPr>
            <p:ph type="dt" sz="half" idx="14"/>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9" name="Footer Placeholder 8"/>
          <p:cNvSpPr>
            <a:spLocks noGrp="1"/>
          </p:cNvSpPr>
          <p:nvPr>
            <p:ph type="ftr" sz="quarter" idx="15"/>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10" name="Slide Number Placeholder 9"/>
          <p:cNvSpPr>
            <a:spLocks noGrp="1"/>
          </p:cNvSpPr>
          <p:nvPr>
            <p:ph type="sldNum" sz="quarter" idx="16"/>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11" name="Text Placeholder 10"/>
          <p:cNvSpPr>
            <a:spLocks noGrp="1"/>
          </p:cNvSpPr>
          <p:nvPr>
            <p:ph type="body" sz="quarter" idx="13" hasCustomPrompt="1"/>
          </p:nvPr>
        </p:nvSpPr>
        <p:spPr>
          <a:xfrm>
            <a:off x="8649380" y="332251"/>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15" name="Inhaltsplatzhalter 2"/>
          <p:cNvSpPr>
            <a:spLocks noGrp="1"/>
          </p:cNvSpPr>
          <p:nvPr>
            <p:ph idx="1"/>
          </p:nvPr>
        </p:nvSpPr>
        <p:spPr>
          <a:xfrm>
            <a:off x="481929" y="1566001"/>
            <a:ext cx="3600000" cy="422840"/>
          </a:xfrm>
        </p:spPr>
        <p:txBody>
          <a:bodyPr/>
          <a:lstStyle>
            <a:lvl1pPr marL="0" indent="0">
              <a:buNone/>
              <a:defRPr b="1"/>
            </a:lvl1pPr>
          </a:lstStyle>
          <a:p>
            <a:pPr lvl="0"/>
            <a:r>
              <a:rPr lang="fr-FR" smtClean="0"/>
              <a:t>Modifiez les styles du texte du masque</a:t>
            </a:r>
          </a:p>
        </p:txBody>
      </p:sp>
      <p:sp>
        <p:nvSpPr>
          <p:cNvPr id="16" name="Inhaltsplatzhalter 2"/>
          <p:cNvSpPr>
            <a:spLocks noGrp="1"/>
          </p:cNvSpPr>
          <p:nvPr>
            <p:ph idx="17"/>
          </p:nvPr>
        </p:nvSpPr>
        <p:spPr>
          <a:xfrm>
            <a:off x="4296000" y="1566019"/>
            <a:ext cx="3600000" cy="422841"/>
          </a:xfrm>
        </p:spPr>
        <p:txBody>
          <a:bodyPr/>
          <a:lstStyle>
            <a:lvl1pPr marL="0" indent="0">
              <a:buNone/>
              <a:defRPr b="1"/>
            </a:lvl1pPr>
          </a:lstStyle>
          <a:p>
            <a:pPr lvl="0"/>
            <a:r>
              <a:rPr lang="fr-FR" smtClean="0"/>
              <a:t>Modifiez les styles du texte du masque</a:t>
            </a:r>
          </a:p>
        </p:txBody>
      </p:sp>
      <p:sp>
        <p:nvSpPr>
          <p:cNvPr id="17" name="Picture Placeholder 4"/>
          <p:cNvSpPr>
            <a:spLocks noGrp="1"/>
          </p:cNvSpPr>
          <p:nvPr>
            <p:ph type="pic" sz="quarter" idx="18"/>
          </p:nvPr>
        </p:nvSpPr>
        <p:spPr>
          <a:xfrm>
            <a:off x="479425" y="2060860"/>
            <a:ext cx="3600000" cy="3462791"/>
          </a:xfrm>
        </p:spPr>
        <p:txBody>
          <a:bodyPr/>
          <a:lstStyle>
            <a:lvl1pPr marL="0" indent="0">
              <a:buNone/>
              <a:defRPr/>
            </a:lvl1pPr>
          </a:lstStyle>
          <a:p>
            <a:r>
              <a:rPr lang="fr-FR" smtClean="0"/>
              <a:t>Cliquez sur l'icône pour ajouter une image</a:t>
            </a:r>
            <a:endParaRPr lang="en-GB"/>
          </a:p>
        </p:txBody>
      </p:sp>
      <p:sp>
        <p:nvSpPr>
          <p:cNvPr id="18" name="Picture Placeholder 4"/>
          <p:cNvSpPr>
            <a:spLocks noGrp="1"/>
          </p:cNvSpPr>
          <p:nvPr>
            <p:ph type="pic" sz="quarter" idx="19"/>
          </p:nvPr>
        </p:nvSpPr>
        <p:spPr>
          <a:xfrm>
            <a:off x="4294145" y="2060860"/>
            <a:ext cx="3600000" cy="3462791"/>
          </a:xfrm>
        </p:spPr>
        <p:txBody>
          <a:bodyPr/>
          <a:lstStyle>
            <a:lvl1pPr marL="0" indent="0">
              <a:buNone/>
              <a:defRPr/>
            </a:lvl1pPr>
          </a:lstStyle>
          <a:p>
            <a:r>
              <a:rPr lang="fr-FR" smtClean="0"/>
              <a:t>Cliquez sur l'icône pour ajouter une image</a:t>
            </a:r>
            <a:endParaRPr lang="en-GB"/>
          </a:p>
        </p:txBody>
      </p:sp>
      <p:sp>
        <p:nvSpPr>
          <p:cNvPr id="21" name="Inhaltsplatzhalter 2"/>
          <p:cNvSpPr>
            <a:spLocks noGrp="1"/>
          </p:cNvSpPr>
          <p:nvPr>
            <p:ph idx="22"/>
          </p:nvPr>
        </p:nvSpPr>
        <p:spPr>
          <a:xfrm>
            <a:off x="8117741" y="1568412"/>
            <a:ext cx="3600000" cy="422841"/>
          </a:xfrm>
        </p:spPr>
        <p:txBody>
          <a:bodyPr/>
          <a:lstStyle>
            <a:lvl1pPr marL="0" indent="0">
              <a:buNone/>
              <a:defRPr b="1"/>
            </a:lvl1pPr>
          </a:lstStyle>
          <a:p>
            <a:pPr lvl="0"/>
            <a:r>
              <a:rPr lang="fr-FR" smtClean="0"/>
              <a:t>Modifiez les styles du texte du masque</a:t>
            </a:r>
          </a:p>
        </p:txBody>
      </p:sp>
      <p:sp>
        <p:nvSpPr>
          <p:cNvPr id="22" name="Picture Placeholder 4"/>
          <p:cNvSpPr>
            <a:spLocks noGrp="1"/>
          </p:cNvSpPr>
          <p:nvPr>
            <p:ph type="pic" sz="quarter" idx="23"/>
          </p:nvPr>
        </p:nvSpPr>
        <p:spPr>
          <a:xfrm>
            <a:off x="8115887" y="2063232"/>
            <a:ext cx="3600000" cy="3462791"/>
          </a:xfrm>
        </p:spPr>
        <p:txBody>
          <a:bodyPr/>
          <a:lstStyle>
            <a:lvl1pPr marL="0" indent="0">
              <a:buNone/>
              <a:defRPr/>
            </a:lvl1pPr>
          </a:lstStyle>
          <a:p>
            <a:r>
              <a:rPr lang="fr-FR" smtClean="0"/>
              <a:t>Cliquez sur l'icône pour ajouter une image</a:t>
            </a:r>
            <a:endParaRPr lang="en-GB"/>
          </a:p>
        </p:txBody>
      </p:sp>
      <p:grpSp>
        <p:nvGrpSpPr>
          <p:cNvPr id="24" name="Group 23"/>
          <p:cNvGrpSpPr>
            <a:grpSpLocks noChangeAspect="1"/>
          </p:cNvGrpSpPr>
          <p:nvPr/>
        </p:nvGrpSpPr>
        <p:grpSpPr bwMode="black">
          <a:xfrm>
            <a:off x="10851344" y="6463467"/>
            <a:ext cx="1080000" cy="199940"/>
            <a:chOff x="830300" y="1716088"/>
            <a:chExt cx="10058401" cy="1862137"/>
          </a:xfrm>
          <a:solidFill>
            <a:schemeClr val="tx2"/>
          </a:solidFill>
        </p:grpSpPr>
        <p:sp>
          <p:nvSpPr>
            <p:cNvPr id="25"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6"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7"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8"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9"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30"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
        <p:nvSpPr>
          <p:cNvPr id="5" name="Text Placeholder 4"/>
          <p:cNvSpPr>
            <a:spLocks noGrp="1"/>
          </p:cNvSpPr>
          <p:nvPr>
            <p:ph type="body" sz="quarter" idx="28"/>
          </p:nvPr>
        </p:nvSpPr>
        <p:spPr>
          <a:xfrm>
            <a:off x="479425" y="5592243"/>
            <a:ext cx="3600451" cy="4910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dirty="0"/>
          </a:p>
        </p:txBody>
      </p:sp>
      <p:sp>
        <p:nvSpPr>
          <p:cNvPr id="33" name="Text Placeholder 4"/>
          <p:cNvSpPr>
            <a:spLocks noGrp="1"/>
          </p:cNvSpPr>
          <p:nvPr>
            <p:ph type="body" sz="quarter" idx="29"/>
          </p:nvPr>
        </p:nvSpPr>
        <p:spPr>
          <a:xfrm>
            <a:off x="4294145" y="5592243"/>
            <a:ext cx="3600451" cy="4910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dirty="0"/>
          </a:p>
        </p:txBody>
      </p:sp>
      <p:sp>
        <p:nvSpPr>
          <p:cNvPr id="34" name="Text Placeholder 4"/>
          <p:cNvSpPr>
            <a:spLocks noGrp="1"/>
          </p:cNvSpPr>
          <p:nvPr>
            <p:ph type="body" sz="quarter" idx="30"/>
          </p:nvPr>
        </p:nvSpPr>
        <p:spPr>
          <a:xfrm>
            <a:off x="8117293" y="5592243"/>
            <a:ext cx="3600451" cy="4910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dirty="0"/>
          </a:p>
        </p:txBody>
      </p:sp>
      <p:sp>
        <p:nvSpPr>
          <p:cNvPr id="23" name="Freeform 5"/>
          <p:cNvSpPr>
            <a:spLocks noChangeAspect="1" noEditPoints="1"/>
          </p:cNvSpPr>
          <p:nvPr userDrawn="1"/>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376" tIns="45718" rIns="91376" bIns="45718" numCol="1" anchor="t" anchorCtr="0" compatLnSpc="1">
            <a:prstTxWarp prst="textNoShape">
              <a:avLst/>
            </a:prstTxWarp>
          </a:bodyPr>
          <a:lstStyle/>
          <a:p>
            <a:pPr defTabSz="913674"/>
            <a:endParaRPr lang="en-GB" sz="1900" dirty="0">
              <a:solidFill>
                <a:srgbClr val="000000"/>
              </a:solidFill>
            </a:endParaRPr>
          </a:p>
        </p:txBody>
      </p:sp>
    </p:spTree>
    <p:extLst>
      <p:ext uri="{BB962C8B-B14F-4D97-AF65-F5344CB8AC3E}">
        <p14:creationId xmlns:p14="http://schemas.microsoft.com/office/powerpoint/2010/main" val="12662378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and sidebar">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a:xfrm>
            <a:off x="1" y="0"/>
            <a:ext cx="9345491" cy="6858000"/>
          </a:xfrm>
        </p:spPr>
        <p:txBody>
          <a:bodyPr anchor="t"/>
          <a:lstStyle>
            <a:lvl1pPr marL="0" indent="0" algn="ctr">
              <a:lnSpc>
                <a:spcPct val="100000"/>
              </a:lnSpc>
              <a:spcAft>
                <a:spcPts val="0"/>
              </a:spcAft>
              <a:buNone/>
              <a:defRPr/>
            </a:lvl1pPr>
          </a:lstStyle>
          <a:p>
            <a:r>
              <a:rPr lang="fr-FR" smtClean="0"/>
              <a:t>Cliquez sur l'icône pour ajouter une image</a:t>
            </a:r>
            <a:endParaRPr lang="en-GB" dirty="0"/>
          </a:p>
        </p:txBody>
      </p:sp>
      <p:sp>
        <p:nvSpPr>
          <p:cNvPr id="7" name="Date Placeholder 6"/>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42"/>
            <a:ext cx="1108800" cy="231001"/>
          </a:xfrm>
          <a:prstGeom prst="rect">
            <a:avLst/>
          </a:prstGeom>
        </p:spPr>
      </p:pic>
      <p:sp>
        <p:nvSpPr>
          <p:cNvPr id="12" name="Blue Bar"/>
          <p:cNvSpPr/>
          <p:nvPr/>
        </p:nvSpPr>
        <p:spPr bwMode="gray">
          <a:xfrm>
            <a:off x="9345600" y="0"/>
            <a:ext cx="2846509"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19914" tIns="62357" rIns="119914" bIns="62357" numCol="1" rtlCol="0" anchor="ctr" anchorCtr="0" compatLnSpc="1">
            <a:prstTxWarp prst="textNoShape">
              <a:avLst/>
            </a:prstTxWarp>
          </a:bodyPr>
          <a:lstStyle/>
          <a:p>
            <a:pPr algn="ctr" defTabSz="1218210">
              <a:lnSpc>
                <a:spcPct val="80000"/>
              </a:lnSpc>
              <a:spcBef>
                <a:spcPct val="50000"/>
              </a:spcBef>
            </a:pPr>
            <a:endParaRPr lang="en-US" sz="1900" dirty="0" err="1">
              <a:solidFill>
                <a:srgbClr val="FFFFFF"/>
              </a:solidFill>
            </a:endParaRPr>
          </a:p>
        </p:txBody>
      </p:sp>
      <p:grpSp>
        <p:nvGrpSpPr>
          <p:cNvPr id="14" name="Group 13"/>
          <p:cNvGrpSpPr/>
          <p:nvPr/>
        </p:nvGrpSpPr>
        <p:grpSpPr bwMode="white">
          <a:xfrm>
            <a:off x="9630875" y="2417713"/>
            <a:ext cx="2561167" cy="29115"/>
            <a:chOff x="9639300" y="2417713"/>
            <a:chExt cx="2561166" cy="29114"/>
          </a:xfrm>
        </p:grpSpPr>
        <p:cxnSp>
          <p:nvCxnSpPr>
            <p:cNvPr id="15" name="Straight Connector 14"/>
            <p:cNvCxnSpPr/>
            <p:nvPr/>
          </p:nvCxnSpPr>
          <p:spPr bwMode="white">
            <a:xfrm>
              <a:off x="9639300" y="2417713"/>
              <a:ext cx="2561166"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Text Placeholder 5"/>
          <p:cNvSpPr>
            <a:spLocks noGrp="1"/>
          </p:cNvSpPr>
          <p:nvPr>
            <p:ph type="body" sz="quarter" idx="16" hasCustomPrompt="1"/>
          </p:nvPr>
        </p:nvSpPr>
        <p:spPr bwMode="white">
          <a:xfrm>
            <a:off x="9630837" y="2764886"/>
            <a:ext cx="2301899"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9630837" y="4834483"/>
            <a:ext cx="2301899" cy="1151175"/>
          </a:xfrm>
        </p:spPr>
        <p:txBody>
          <a:bodyPr anchor="b"/>
          <a:lstStyle>
            <a:lvl1pPr marL="0" indent="0">
              <a:lnSpc>
                <a:spcPct val="90000"/>
              </a:lnSpc>
              <a:spcAft>
                <a:spcPts val="0"/>
              </a:spcAft>
              <a:buNone/>
              <a:defRPr sz="1200">
                <a:solidFill>
                  <a:schemeClr val="bg1"/>
                </a:solidFill>
              </a:defRPr>
            </a:lvl1pPr>
            <a:lvl2pPr marL="172910" indent="-171322">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9630837" y="3656257"/>
            <a:ext cx="2301899" cy="1113723"/>
          </a:xfrm>
        </p:spPr>
        <p:txBody>
          <a:bodyPr/>
          <a:lstStyle>
            <a:lvl1pPr marL="0" indent="0">
              <a:lnSpc>
                <a:spcPct val="90000"/>
              </a:lnSpc>
              <a:spcAft>
                <a:spcPts val="0"/>
              </a:spcAft>
              <a:buNone/>
              <a:defRPr sz="1200" baseline="0">
                <a:solidFill>
                  <a:schemeClr val="bg1"/>
                </a:solidFill>
              </a:defRPr>
            </a:lvl1pPr>
            <a:lvl2pPr marL="172910" indent="-171322">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cxnSp>
        <p:nvCxnSpPr>
          <p:cNvPr id="4" name="Straight Connector 3"/>
          <p:cNvCxnSpPr/>
          <p:nvPr/>
        </p:nvCxnSpPr>
        <p:spPr bwMode="gray">
          <a:xfrm>
            <a:off x="93454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7"/>
          <p:cNvGrpSpPr>
            <a:grpSpLocks noChangeAspect="1"/>
          </p:cNvGrpSpPr>
          <p:nvPr/>
        </p:nvGrpSpPr>
        <p:grpSpPr bwMode="black">
          <a:xfrm>
            <a:off x="10851344" y="6463467"/>
            <a:ext cx="1080000" cy="199940"/>
            <a:chOff x="830300" y="1716088"/>
            <a:chExt cx="10058401" cy="1862137"/>
          </a:xfrm>
          <a:solidFill>
            <a:schemeClr val="bg1"/>
          </a:solidFill>
        </p:grpSpPr>
        <p:sp>
          <p:nvSpPr>
            <p:cNvPr id="19"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2"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3"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4"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5"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6"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
        <p:nvSpPr>
          <p:cNvPr id="28" name="Text Placeholder 10"/>
          <p:cNvSpPr>
            <a:spLocks noGrp="1"/>
          </p:cNvSpPr>
          <p:nvPr>
            <p:ph type="body" sz="quarter" idx="13" hasCustomPrompt="1"/>
          </p:nvPr>
        </p:nvSpPr>
        <p:spPr bwMode="gray">
          <a:xfrm>
            <a:off x="9630835" y="332212"/>
            <a:ext cx="2285288" cy="140005"/>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2" name="Title 1"/>
          <p:cNvSpPr>
            <a:spLocks noGrp="1"/>
          </p:cNvSpPr>
          <p:nvPr>
            <p:ph type="title" hasCustomPrompt="1"/>
          </p:nvPr>
        </p:nvSpPr>
        <p:spPr bwMode="gray">
          <a:xfrm>
            <a:off x="9630000" y="657227"/>
            <a:ext cx="2455200" cy="1594800"/>
          </a:xfrm>
        </p:spPr>
        <p:txBody>
          <a:bodyPr anchor="b"/>
          <a:lstStyle>
            <a:lvl1pPr>
              <a:lnSpc>
                <a:spcPct val="90000"/>
              </a:lnSpc>
              <a:defRPr sz="3600" baseline="0">
                <a:solidFill>
                  <a:schemeClr val="bg1"/>
                </a:solidFill>
              </a:defRPr>
            </a:lvl1pPr>
          </a:lstStyle>
          <a:p>
            <a:r>
              <a:rPr lang="en-US" dirty="0" smtClean="0"/>
              <a:t>Your message up to 36pt</a:t>
            </a:r>
            <a:endParaRPr lang="en-GB" dirty="0"/>
          </a:p>
        </p:txBody>
      </p:sp>
    </p:spTree>
    <p:extLst>
      <p:ext uri="{BB962C8B-B14F-4D97-AF65-F5344CB8AC3E}">
        <p14:creationId xmlns:p14="http://schemas.microsoft.com/office/powerpoint/2010/main" val="31340648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pictures, text and sidebar">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42"/>
            <a:ext cx="1108800" cy="231001"/>
          </a:xfrm>
          <a:prstGeom prst="rect">
            <a:avLst/>
          </a:prstGeom>
        </p:spPr>
      </p:pic>
      <p:sp>
        <p:nvSpPr>
          <p:cNvPr id="12" name="Blue Bar"/>
          <p:cNvSpPr/>
          <p:nvPr/>
        </p:nvSpPr>
        <p:spPr bwMode="gray">
          <a:xfrm>
            <a:off x="9345495" y="0"/>
            <a:ext cx="2846508"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19914" tIns="62357" rIns="119914" bIns="62357" numCol="1" rtlCol="0" anchor="ctr" anchorCtr="0" compatLnSpc="1">
            <a:prstTxWarp prst="textNoShape">
              <a:avLst/>
            </a:prstTxWarp>
          </a:bodyPr>
          <a:lstStyle/>
          <a:p>
            <a:pPr algn="ctr" defTabSz="1218210">
              <a:lnSpc>
                <a:spcPct val="80000"/>
              </a:lnSpc>
              <a:spcBef>
                <a:spcPct val="50000"/>
              </a:spcBef>
            </a:pPr>
            <a:endParaRPr lang="en-US" sz="1900" dirty="0" err="1">
              <a:solidFill>
                <a:srgbClr val="FFFFFF"/>
              </a:solidFill>
            </a:endParaRPr>
          </a:p>
        </p:txBody>
      </p:sp>
      <p:grpSp>
        <p:nvGrpSpPr>
          <p:cNvPr id="14" name="Group 13"/>
          <p:cNvGrpSpPr/>
          <p:nvPr/>
        </p:nvGrpSpPr>
        <p:grpSpPr bwMode="white">
          <a:xfrm>
            <a:off x="9630837" y="2417713"/>
            <a:ext cx="2560707" cy="29115"/>
            <a:chOff x="9639300" y="2417713"/>
            <a:chExt cx="2560707" cy="29114"/>
          </a:xfrm>
        </p:grpSpPr>
        <p:cxnSp>
          <p:nvCxnSpPr>
            <p:cNvPr id="15" name="Straight Connector 14"/>
            <p:cNvCxnSpPr/>
            <p:nvPr/>
          </p:nvCxnSpPr>
          <p:spPr bwMode="white">
            <a:xfrm>
              <a:off x="9639300" y="2417713"/>
              <a:ext cx="2560707"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Text Placeholder 2"/>
          <p:cNvSpPr>
            <a:spLocks noGrp="1"/>
          </p:cNvSpPr>
          <p:nvPr>
            <p:ph type="body" sz="quarter" idx="15" hasCustomPrompt="1"/>
          </p:nvPr>
        </p:nvSpPr>
        <p:spPr bwMode="gray">
          <a:xfrm>
            <a:off x="479427" y="654051"/>
            <a:ext cx="8580724" cy="900000"/>
          </a:xfrm>
        </p:spPr>
        <p:txBody>
          <a:bodyPr anchor="t"/>
          <a:lstStyle>
            <a:lvl1pPr marL="0" indent="0">
              <a:lnSpc>
                <a:spcPct val="110000"/>
              </a:lnSpc>
              <a:buNone/>
              <a:defRPr sz="2500">
                <a:solidFill>
                  <a:schemeClr val="tx2"/>
                </a:solidFill>
              </a:defRPr>
            </a:lvl1pPr>
            <a:lvl2pPr>
              <a:defRPr sz="3600">
                <a:solidFill>
                  <a:schemeClr val="bg1"/>
                </a:solidFill>
              </a:defRPr>
            </a:lvl2pPr>
            <a:lvl3pPr>
              <a:defRPr sz="3600">
                <a:solidFill>
                  <a:schemeClr val="bg1"/>
                </a:solidFill>
              </a:defRPr>
            </a:lvl3pPr>
            <a:lvl4pPr>
              <a:defRPr sz="3600">
                <a:solidFill>
                  <a:schemeClr val="bg1"/>
                </a:solidFill>
              </a:defRPr>
            </a:lvl4pPr>
            <a:lvl5pPr>
              <a:defRPr sz="3600">
                <a:solidFill>
                  <a:schemeClr val="bg1"/>
                </a:solidFill>
              </a:defRPr>
            </a:lvl5pPr>
          </a:lstStyle>
          <a:p>
            <a:pPr lvl="0"/>
            <a:r>
              <a:rPr lang="en-US" dirty="0" smtClean="0"/>
              <a:t>Click to edit header</a:t>
            </a:r>
            <a:endParaRPr lang="en-GB" dirty="0"/>
          </a:p>
        </p:txBody>
      </p:sp>
      <p:sp>
        <p:nvSpPr>
          <p:cNvPr id="6" name="Text Placeholder 5"/>
          <p:cNvSpPr>
            <a:spLocks noGrp="1"/>
          </p:cNvSpPr>
          <p:nvPr>
            <p:ph type="body" sz="quarter" idx="16" hasCustomPrompt="1"/>
          </p:nvPr>
        </p:nvSpPr>
        <p:spPr bwMode="white">
          <a:xfrm>
            <a:off x="9630837" y="2764886"/>
            <a:ext cx="2301899"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9630837" y="4834483"/>
            <a:ext cx="2301899" cy="1151175"/>
          </a:xfrm>
        </p:spPr>
        <p:txBody>
          <a:bodyPr anchor="b"/>
          <a:lstStyle>
            <a:lvl1pPr marL="0" indent="0">
              <a:lnSpc>
                <a:spcPct val="90000"/>
              </a:lnSpc>
              <a:spcAft>
                <a:spcPts val="0"/>
              </a:spcAft>
              <a:buNone/>
              <a:defRPr sz="1200">
                <a:solidFill>
                  <a:schemeClr val="bg1"/>
                </a:solidFill>
              </a:defRPr>
            </a:lvl1pPr>
            <a:lvl2pPr marL="172910" indent="-171322">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9630837" y="3656257"/>
            <a:ext cx="2301899" cy="1113723"/>
          </a:xfrm>
        </p:spPr>
        <p:txBody>
          <a:bodyPr/>
          <a:lstStyle>
            <a:lvl1pPr marL="0" indent="0">
              <a:lnSpc>
                <a:spcPct val="90000"/>
              </a:lnSpc>
              <a:spcAft>
                <a:spcPts val="0"/>
              </a:spcAft>
              <a:buNone/>
              <a:defRPr sz="1200" baseline="0">
                <a:solidFill>
                  <a:schemeClr val="bg1"/>
                </a:solidFill>
              </a:defRPr>
            </a:lvl1pPr>
            <a:lvl2pPr marL="172910" indent="-171322">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hasCustomPrompt="1"/>
          </p:nvPr>
        </p:nvSpPr>
        <p:spPr bwMode="gray">
          <a:xfrm>
            <a:off x="9630877" y="654094"/>
            <a:ext cx="2310367" cy="1594775"/>
          </a:xfrm>
        </p:spPr>
        <p:txBody>
          <a:bodyPr anchor="b"/>
          <a:lstStyle>
            <a:lvl1pPr>
              <a:lnSpc>
                <a:spcPct val="90000"/>
              </a:lnSpc>
              <a:defRPr sz="3600">
                <a:solidFill>
                  <a:schemeClr val="bg1"/>
                </a:solidFill>
              </a:defRPr>
            </a:lvl1pPr>
          </a:lstStyle>
          <a:p>
            <a:r>
              <a:rPr lang="en-US" dirty="0" smtClean="0"/>
              <a:t>Your message up to 36pt</a:t>
            </a:r>
            <a:endParaRPr lang="en-GB" dirty="0"/>
          </a:p>
        </p:txBody>
      </p:sp>
      <p:sp>
        <p:nvSpPr>
          <p:cNvPr id="18" name="Inhaltsplatzhalter 2"/>
          <p:cNvSpPr>
            <a:spLocks noGrp="1"/>
          </p:cNvSpPr>
          <p:nvPr>
            <p:ph idx="1"/>
          </p:nvPr>
        </p:nvSpPr>
        <p:spPr>
          <a:xfrm>
            <a:off x="478800" y="1566000"/>
            <a:ext cx="4104000" cy="422840"/>
          </a:xfrm>
        </p:spPr>
        <p:txBody>
          <a:bodyPr/>
          <a:lstStyle>
            <a:lvl1pPr marL="0" indent="0">
              <a:buNone/>
              <a:defRPr b="1"/>
            </a:lvl1pPr>
          </a:lstStyle>
          <a:p>
            <a:pPr lvl="0"/>
            <a:r>
              <a:rPr lang="fr-FR" smtClean="0"/>
              <a:t>Modifiez les styles du texte du masque</a:t>
            </a:r>
          </a:p>
        </p:txBody>
      </p:sp>
      <p:sp>
        <p:nvSpPr>
          <p:cNvPr id="19" name="Inhaltsplatzhalter 2"/>
          <p:cNvSpPr>
            <a:spLocks noGrp="1"/>
          </p:cNvSpPr>
          <p:nvPr>
            <p:ph idx="19"/>
          </p:nvPr>
        </p:nvSpPr>
        <p:spPr>
          <a:xfrm>
            <a:off x="4942800" y="1566019"/>
            <a:ext cx="4104000" cy="422841"/>
          </a:xfrm>
        </p:spPr>
        <p:txBody>
          <a:bodyPr/>
          <a:lstStyle>
            <a:lvl1pPr marL="0" indent="0">
              <a:buNone/>
              <a:defRPr b="1"/>
            </a:lvl1pPr>
          </a:lstStyle>
          <a:p>
            <a:pPr lvl="0"/>
            <a:r>
              <a:rPr lang="fr-FR" smtClean="0"/>
              <a:t>Modifiez les styles du texte du masque</a:t>
            </a:r>
          </a:p>
        </p:txBody>
      </p:sp>
      <p:sp>
        <p:nvSpPr>
          <p:cNvPr id="22" name="Picture Placeholder 4"/>
          <p:cNvSpPr>
            <a:spLocks noGrp="1"/>
          </p:cNvSpPr>
          <p:nvPr>
            <p:ph type="pic" sz="quarter" idx="20"/>
          </p:nvPr>
        </p:nvSpPr>
        <p:spPr>
          <a:xfrm>
            <a:off x="479425" y="2060860"/>
            <a:ext cx="4104000" cy="3462791"/>
          </a:xfrm>
        </p:spPr>
        <p:txBody>
          <a:bodyPr/>
          <a:lstStyle>
            <a:lvl1pPr marL="0" indent="0">
              <a:buNone/>
              <a:defRPr/>
            </a:lvl1pPr>
          </a:lstStyle>
          <a:p>
            <a:r>
              <a:rPr lang="fr-FR" smtClean="0"/>
              <a:t>Cliquez sur l'icône pour ajouter une image</a:t>
            </a:r>
            <a:endParaRPr lang="en-GB"/>
          </a:p>
        </p:txBody>
      </p:sp>
      <p:sp>
        <p:nvSpPr>
          <p:cNvPr id="23" name="Picture Placeholder 4"/>
          <p:cNvSpPr>
            <a:spLocks noGrp="1"/>
          </p:cNvSpPr>
          <p:nvPr>
            <p:ph type="pic" sz="quarter" idx="21"/>
          </p:nvPr>
        </p:nvSpPr>
        <p:spPr>
          <a:xfrm>
            <a:off x="4942800" y="2060860"/>
            <a:ext cx="4104000" cy="3462791"/>
          </a:xfrm>
        </p:spPr>
        <p:txBody>
          <a:bodyPr/>
          <a:lstStyle>
            <a:lvl1pPr marL="0" indent="0">
              <a:buNone/>
              <a:defRPr/>
            </a:lvl1pPr>
          </a:lstStyle>
          <a:p>
            <a:r>
              <a:rPr lang="fr-FR" smtClean="0"/>
              <a:t>Cliquez sur l'icône pour ajouter une image</a:t>
            </a:r>
            <a:endParaRPr lang="en-GB"/>
          </a:p>
        </p:txBody>
      </p:sp>
      <p:cxnSp>
        <p:nvCxnSpPr>
          <p:cNvPr id="26" name="Straight Connector 25"/>
          <p:cNvCxnSpPr/>
          <p:nvPr/>
        </p:nvCxnSpPr>
        <p:spPr bwMode="gray">
          <a:xfrm>
            <a:off x="93454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Group 26"/>
          <p:cNvGrpSpPr>
            <a:grpSpLocks noChangeAspect="1"/>
          </p:cNvGrpSpPr>
          <p:nvPr/>
        </p:nvGrpSpPr>
        <p:grpSpPr bwMode="black">
          <a:xfrm>
            <a:off x="10851344" y="6463467"/>
            <a:ext cx="1080000" cy="199940"/>
            <a:chOff x="830300" y="1716088"/>
            <a:chExt cx="10058401" cy="1862137"/>
          </a:xfrm>
          <a:solidFill>
            <a:schemeClr val="bg1"/>
          </a:solidFill>
        </p:grpSpPr>
        <p:sp>
          <p:nvSpPr>
            <p:cNvPr id="28"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9"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30"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31"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32"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33"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
        <p:nvSpPr>
          <p:cNvPr id="5" name="Text Placeholder 4"/>
          <p:cNvSpPr>
            <a:spLocks noGrp="1"/>
          </p:cNvSpPr>
          <p:nvPr>
            <p:ph type="body" sz="quarter" idx="24"/>
          </p:nvPr>
        </p:nvSpPr>
        <p:spPr>
          <a:xfrm>
            <a:off x="479425" y="5595648"/>
            <a:ext cx="4103688" cy="48765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dirty="0"/>
          </a:p>
        </p:txBody>
      </p:sp>
      <p:sp>
        <p:nvSpPr>
          <p:cNvPr id="34" name="Text Placeholder 4"/>
          <p:cNvSpPr>
            <a:spLocks noGrp="1"/>
          </p:cNvSpPr>
          <p:nvPr>
            <p:ph type="body" sz="quarter" idx="25"/>
          </p:nvPr>
        </p:nvSpPr>
        <p:spPr>
          <a:xfrm>
            <a:off x="4942800" y="5595648"/>
            <a:ext cx="4103688" cy="48765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35" name="Text Placeholder 10"/>
          <p:cNvSpPr>
            <a:spLocks noGrp="1"/>
          </p:cNvSpPr>
          <p:nvPr>
            <p:ph type="body" sz="quarter" idx="13" hasCustomPrompt="1"/>
          </p:nvPr>
        </p:nvSpPr>
        <p:spPr bwMode="gray">
          <a:xfrm>
            <a:off x="9630835" y="332212"/>
            <a:ext cx="2285288" cy="140005"/>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36" name="Freeform 5"/>
          <p:cNvSpPr>
            <a:spLocks noChangeAspect="1" noEditPoints="1"/>
          </p:cNvSpPr>
          <p:nvPr userDrawn="1"/>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376" tIns="45718" rIns="91376" bIns="45718" numCol="1" anchor="t" anchorCtr="0" compatLnSpc="1">
            <a:prstTxWarp prst="textNoShape">
              <a:avLst/>
            </a:prstTxWarp>
          </a:bodyPr>
          <a:lstStyle/>
          <a:p>
            <a:pPr defTabSz="913674"/>
            <a:endParaRPr lang="en-GB" sz="1900" dirty="0">
              <a:solidFill>
                <a:srgbClr val="000000"/>
              </a:solidFill>
            </a:endParaRPr>
          </a:p>
        </p:txBody>
      </p:sp>
    </p:spTree>
    <p:extLst>
      <p:ext uri="{BB962C8B-B14F-4D97-AF65-F5344CB8AC3E}">
        <p14:creationId xmlns:p14="http://schemas.microsoft.com/office/powerpoint/2010/main" val="409767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and two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dirty="0" smtClean="0"/>
              <a:t>Click to edit header</a:t>
            </a:r>
            <a:endParaRPr lang="de-DE" dirty="0"/>
          </a:p>
        </p:txBody>
      </p:sp>
      <p:sp>
        <p:nvSpPr>
          <p:cNvPr id="3" name="Inhaltsplatzhalter 2"/>
          <p:cNvSpPr>
            <a:spLocks noGrp="1"/>
          </p:cNvSpPr>
          <p:nvPr>
            <p:ph idx="1"/>
          </p:nvPr>
        </p:nvSpPr>
        <p:spPr>
          <a:xfrm>
            <a:off x="479425" y="1565999"/>
            <a:ext cx="5418347" cy="43109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8" name="Date Placeholder 7"/>
          <p:cNvSpPr>
            <a:spLocks noGrp="1"/>
          </p:cNvSpPr>
          <p:nvPr>
            <p:ph type="dt" sz="half" idx="14"/>
          </p:nvPr>
        </p:nvSpPr>
        <p:spPr/>
        <p:txBody>
          <a:bodyPr/>
          <a:lstStyle/>
          <a:p>
            <a:r>
              <a:rPr lang="en-US" smtClean="0"/>
              <a:t>DD MONTH YEAR</a:t>
            </a:r>
            <a:endParaRPr lang="en-GB"/>
          </a:p>
        </p:txBody>
      </p:sp>
      <p:sp>
        <p:nvSpPr>
          <p:cNvPr id="9" name="Footer Placeholder 8"/>
          <p:cNvSpPr>
            <a:spLocks noGrp="1"/>
          </p:cNvSpPr>
          <p:nvPr>
            <p:ph type="ftr" sz="quarter" idx="15"/>
          </p:nvPr>
        </p:nvSpPr>
        <p:spPr/>
        <p:txBody>
          <a:bodyPr/>
          <a:lstStyle/>
          <a:p>
            <a:r>
              <a:rPr lang="en-GB" smtClean="0"/>
              <a:t>Presentation title runs here (go to Header and Footer to edit this text)</a:t>
            </a:r>
            <a:endParaRPr lang="en-GB"/>
          </a:p>
        </p:txBody>
      </p:sp>
      <p:sp>
        <p:nvSpPr>
          <p:cNvPr id="10" name="Slide Number Placeholder 9"/>
          <p:cNvSpPr>
            <a:spLocks noGrp="1"/>
          </p:cNvSpPr>
          <p:nvPr>
            <p:ph type="sldNum" sz="quarter" idx="16"/>
          </p:nvPr>
        </p:nvSpPr>
        <p:spPr/>
        <p:txBody>
          <a:bodyPr/>
          <a:lstStyle/>
          <a:p>
            <a:fld id="{877C2003-2E6E-4ABC-B270-3E95A87ADF8A}" type="slidenum">
              <a:rPr lang="en-GB" smtClean="0"/>
              <a:t>‹Nº›</a:t>
            </a:fld>
            <a:endParaRPr lang="en-GB"/>
          </a:p>
        </p:txBody>
      </p:sp>
      <p:sp>
        <p:nvSpPr>
          <p:cNvPr id="13" name="Inhaltsplatzhalter 2"/>
          <p:cNvSpPr>
            <a:spLocks noGrp="1"/>
          </p:cNvSpPr>
          <p:nvPr>
            <p:ph idx="17"/>
          </p:nvPr>
        </p:nvSpPr>
        <p:spPr>
          <a:xfrm>
            <a:off x="6301252" y="1565999"/>
            <a:ext cx="5418347" cy="4310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5"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grpSp>
        <p:nvGrpSpPr>
          <p:cNvPr id="11" name="Group 10"/>
          <p:cNvGrpSpPr>
            <a:grpSpLocks noChangeAspect="1"/>
          </p:cNvGrpSpPr>
          <p:nvPr/>
        </p:nvGrpSpPr>
        <p:grpSpPr bwMode="black">
          <a:xfrm>
            <a:off x="10851344" y="6463466"/>
            <a:ext cx="1080000" cy="199940"/>
            <a:chOff x="830300" y="1716088"/>
            <a:chExt cx="10058401" cy="1862137"/>
          </a:xfrm>
          <a:solidFill>
            <a:schemeClr val="tx2"/>
          </a:solidFill>
        </p:grpSpPr>
        <p:sp>
          <p:nvSpPr>
            <p:cNvPr id="12"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1"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4647234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and sidebar">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24"/>
          </p:nvPr>
        </p:nvSpPr>
        <p:spPr>
          <a:xfrm>
            <a:off x="479467" y="1566003"/>
            <a:ext cx="8577263" cy="4517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dirty="0"/>
          </a:p>
        </p:txBody>
      </p:sp>
      <p:sp>
        <p:nvSpPr>
          <p:cNvPr id="7" name="Date Placeholder 6"/>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42"/>
            <a:ext cx="1108800" cy="231001"/>
          </a:xfrm>
          <a:prstGeom prst="rect">
            <a:avLst/>
          </a:prstGeom>
        </p:spPr>
      </p:pic>
      <p:sp>
        <p:nvSpPr>
          <p:cNvPr id="12" name="Blue Bar"/>
          <p:cNvSpPr/>
          <p:nvPr/>
        </p:nvSpPr>
        <p:spPr bwMode="gray">
          <a:xfrm>
            <a:off x="9345492" y="0"/>
            <a:ext cx="2846509"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19914" tIns="62357" rIns="119914" bIns="62357" numCol="1" rtlCol="0" anchor="ctr" anchorCtr="0" compatLnSpc="1">
            <a:prstTxWarp prst="textNoShape">
              <a:avLst/>
            </a:prstTxWarp>
          </a:bodyPr>
          <a:lstStyle/>
          <a:p>
            <a:pPr algn="ctr" defTabSz="1218210">
              <a:lnSpc>
                <a:spcPct val="80000"/>
              </a:lnSpc>
              <a:spcBef>
                <a:spcPct val="50000"/>
              </a:spcBef>
            </a:pPr>
            <a:endParaRPr lang="en-US" sz="1900" dirty="0" err="1">
              <a:solidFill>
                <a:srgbClr val="FFFFFF"/>
              </a:solidFill>
            </a:endParaRPr>
          </a:p>
        </p:txBody>
      </p:sp>
      <p:grpSp>
        <p:nvGrpSpPr>
          <p:cNvPr id="14" name="Group 13"/>
          <p:cNvGrpSpPr/>
          <p:nvPr/>
        </p:nvGrpSpPr>
        <p:grpSpPr bwMode="white">
          <a:xfrm>
            <a:off x="9630875" y="2417713"/>
            <a:ext cx="2561167" cy="29115"/>
            <a:chOff x="9639300" y="2417713"/>
            <a:chExt cx="2561166" cy="29114"/>
          </a:xfrm>
        </p:grpSpPr>
        <p:cxnSp>
          <p:nvCxnSpPr>
            <p:cNvPr id="15" name="Straight Connector 14"/>
            <p:cNvCxnSpPr/>
            <p:nvPr/>
          </p:nvCxnSpPr>
          <p:spPr bwMode="white">
            <a:xfrm>
              <a:off x="9639300" y="2417713"/>
              <a:ext cx="2561166"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Text Placeholder 2"/>
          <p:cNvSpPr>
            <a:spLocks noGrp="1"/>
          </p:cNvSpPr>
          <p:nvPr>
            <p:ph type="body" sz="quarter" idx="15" hasCustomPrompt="1"/>
          </p:nvPr>
        </p:nvSpPr>
        <p:spPr bwMode="gray">
          <a:xfrm>
            <a:off x="478800" y="655242"/>
            <a:ext cx="8582400" cy="900113"/>
          </a:xfrm>
        </p:spPr>
        <p:txBody>
          <a:bodyPr anchor="t"/>
          <a:lstStyle>
            <a:lvl1pPr marL="0" indent="0">
              <a:lnSpc>
                <a:spcPct val="110000"/>
              </a:lnSpc>
              <a:buNone/>
              <a:defRPr sz="2500">
                <a:solidFill>
                  <a:schemeClr val="tx2"/>
                </a:solidFill>
              </a:defRPr>
            </a:lvl1pPr>
            <a:lvl2pPr>
              <a:defRPr sz="3600">
                <a:solidFill>
                  <a:schemeClr val="bg1"/>
                </a:solidFill>
              </a:defRPr>
            </a:lvl2pPr>
            <a:lvl3pPr>
              <a:defRPr sz="3600">
                <a:solidFill>
                  <a:schemeClr val="bg1"/>
                </a:solidFill>
              </a:defRPr>
            </a:lvl3pPr>
            <a:lvl4pPr>
              <a:defRPr sz="3600">
                <a:solidFill>
                  <a:schemeClr val="bg1"/>
                </a:solidFill>
              </a:defRPr>
            </a:lvl4pPr>
            <a:lvl5pPr>
              <a:defRPr sz="3600">
                <a:solidFill>
                  <a:schemeClr val="bg1"/>
                </a:solidFill>
              </a:defRPr>
            </a:lvl5pPr>
          </a:lstStyle>
          <a:p>
            <a:pPr lvl="0"/>
            <a:r>
              <a:rPr lang="en-US" dirty="0" smtClean="0"/>
              <a:t>Click to edit header</a:t>
            </a:r>
            <a:endParaRPr lang="en-GB" dirty="0"/>
          </a:p>
        </p:txBody>
      </p:sp>
      <p:sp>
        <p:nvSpPr>
          <p:cNvPr id="6" name="Text Placeholder 5"/>
          <p:cNvSpPr>
            <a:spLocks noGrp="1"/>
          </p:cNvSpPr>
          <p:nvPr>
            <p:ph type="body" sz="quarter" idx="16" hasCustomPrompt="1"/>
          </p:nvPr>
        </p:nvSpPr>
        <p:spPr bwMode="white">
          <a:xfrm>
            <a:off x="9630837" y="2764886"/>
            <a:ext cx="2301899"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9630837" y="4834483"/>
            <a:ext cx="2301899" cy="1151175"/>
          </a:xfrm>
        </p:spPr>
        <p:txBody>
          <a:bodyPr anchor="b"/>
          <a:lstStyle>
            <a:lvl1pPr marL="0" indent="0">
              <a:lnSpc>
                <a:spcPct val="90000"/>
              </a:lnSpc>
              <a:spcAft>
                <a:spcPts val="0"/>
              </a:spcAft>
              <a:buNone/>
              <a:defRPr sz="1200">
                <a:solidFill>
                  <a:schemeClr val="bg1"/>
                </a:solidFill>
              </a:defRPr>
            </a:lvl1pPr>
            <a:lvl2pPr marL="172910" indent="-171322">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9630837" y="3656257"/>
            <a:ext cx="2301899" cy="1113723"/>
          </a:xfrm>
        </p:spPr>
        <p:txBody>
          <a:bodyPr/>
          <a:lstStyle>
            <a:lvl1pPr marL="0" indent="0">
              <a:lnSpc>
                <a:spcPct val="90000"/>
              </a:lnSpc>
              <a:spcAft>
                <a:spcPts val="0"/>
              </a:spcAft>
              <a:buNone/>
              <a:defRPr sz="1200" baseline="0">
                <a:solidFill>
                  <a:schemeClr val="bg1"/>
                </a:solidFill>
              </a:defRPr>
            </a:lvl1pPr>
            <a:lvl2pPr marL="172910" indent="-171322">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hasCustomPrompt="1"/>
          </p:nvPr>
        </p:nvSpPr>
        <p:spPr bwMode="gray">
          <a:xfrm>
            <a:off x="9630835" y="655200"/>
            <a:ext cx="2311200" cy="1594800"/>
          </a:xfrm>
        </p:spPr>
        <p:txBody>
          <a:bodyPr anchor="b"/>
          <a:lstStyle>
            <a:lvl1pPr>
              <a:lnSpc>
                <a:spcPct val="90000"/>
              </a:lnSpc>
              <a:defRPr sz="3600">
                <a:solidFill>
                  <a:schemeClr val="bg1"/>
                </a:solidFill>
              </a:defRPr>
            </a:lvl1pPr>
          </a:lstStyle>
          <a:p>
            <a:r>
              <a:rPr lang="en-US" dirty="0" smtClean="0"/>
              <a:t>Your message up to 36pt</a:t>
            </a:r>
            <a:endParaRPr lang="en-GB" dirty="0"/>
          </a:p>
        </p:txBody>
      </p:sp>
      <p:cxnSp>
        <p:nvCxnSpPr>
          <p:cNvPr id="18" name="Straight Connector 17"/>
          <p:cNvCxnSpPr/>
          <p:nvPr/>
        </p:nvCxnSpPr>
        <p:spPr bwMode="gray">
          <a:xfrm>
            <a:off x="93454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p:cNvGrpSpPr>
            <a:grpSpLocks noChangeAspect="1"/>
          </p:cNvGrpSpPr>
          <p:nvPr/>
        </p:nvGrpSpPr>
        <p:grpSpPr bwMode="black">
          <a:xfrm>
            <a:off x="10851344" y="6463467"/>
            <a:ext cx="1080000" cy="199940"/>
            <a:chOff x="830300" y="1716088"/>
            <a:chExt cx="10058401" cy="1862137"/>
          </a:xfrm>
          <a:solidFill>
            <a:schemeClr val="bg1"/>
          </a:solidFill>
        </p:grpSpPr>
        <p:sp>
          <p:nvSpPr>
            <p:cNvPr id="22"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3"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4"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5"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6"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7"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
        <p:nvSpPr>
          <p:cNvPr id="28" name="Text Placeholder 10"/>
          <p:cNvSpPr>
            <a:spLocks noGrp="1"/>
          </p:cNvSpPr>
          <p:nvPr>
            <p:ph type="body" sz="quarter" idx="13" hasCustomPrompt="1"/>
          </p:nvPr>
        </p:nvSpPr>
        <p:spPr bwMode="gray">
          <a:xfrm>
            <a:off x="9630835" y="332212"/>
            <a:ext cx="2285288" cy="140005"/>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29" name="Freeform 5"/>
          <p:cNvSpPr>
            <a:spLocks noChangeAspect="1" noEditPoints="1"/>
          </p:cNvSpPr>
          <p:nvPr userDrawn="1"/>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376" tIns="45718" rIns="91376" bIns="45718" numCol="1" anchor="t" anchorCtr="0" compatLnSpc="1">
            <a:prstTxWarp prst="textNoShape">
              <a:avLst/>
            </a:prstTxWarp>
          </a:bodyPr>
          <a:lstStyle/>
          <a:p>
            <a:pPr defTabSz="913674"/>
            <a:endParaRPr lang="en-GB" sz="1900" dirty="0">
              <a:solidFill>
                <a:srgbClr val="000000"/>
              </a:solidFill>
            </a:endParaRPr>
          </a:p>
        </p:txBody>
      </p:sp>
    </p:spTree>
    <p:extLst>
      <p:ext uri="{BB962C8B-B14F-4D97-AF65-F5344CB8AC3E}">
        <p14:creationId xmlns:p14="http://schemas.microsoft.com/office/powerpoint/2010/main" val="2557959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icture and wide sidebar">
    <p:bg>
      <p:bgPr>
        <a:solidFill>
          <a:schemeClr val="bg1">
            <a:lumMod val="85000"/>
          </a:schemeClr>
        </a:solidFill>
        <a:effectLst/>
      </p:bgPr>
    </p:bg>
    <p:spTree>
      <p:nvGrpSpPr>
        <p:cNvPr id="1" name=""/>
        <p:cNvGrpSpPr/>
        <p:nvPr/>
      </p:nvGrpSpPr>
      <p:grpSpPr>
        <a:xfrm>
          <a:off x="0" y="0"/>
          <a:ext cx="0" cy="0"/>
          <a:chOff x="0" y="0"/>
          <a:chExt cx="0" cy="0"/>
        </a:xfrm>
      </p:grpSpPr>
      <p:sp>
        <p:nvSpPr>
          <p:cNvPr id="4" name="Picture Placeholder 3"/>
          <p:cNvSpPr>
            <a:spLocks noGrp="1" noChangeAspect="1"/>
          </p:cNvSpPr>
          <p:nvPr>
            <p:ph type="pic" sz="quarter" idx="19"/>
          </p:nvPr>
        </p:nvSpPr>
        <p:spPr bwMode="gray">
          <a:xfrm>
            <a:off x="3" y="0"/>
            <a:ext cx="6540500" cy="6858000"/>
          </a:xfrm>
        </p:spPr>
        <p:txBody>
          <a:bodyPr/>
          <a:lstStyle>
            <a:lvl1pPr marL="0" indent="0" algn="ctr">
              <a:buNone/>
              <a:defRPr/>
            </a:lvl1pPr>
          </a:lstStyle>
          <a:p>
            <a:r>
              <a:rPr lang="fr-FR" smtClean="0"/>
              <a:t>Cliquez sur l'icône pour ajouter une image</a:t>
            </a:r>
            <a:endParaRPr lang="en-GB"/>
          </a:p>
        </p:txBody>
      </p:sp>
      <p:sp>
        <p:nvSpPr>
          <p:cNvPr id="7" name="Date Placeholder 6"/>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42"/>
            <a:ext cx="1108800" cy="231001"/>
          </a:xfrm>
          <a:prstGeom prst="rect">
            <a:avLst/>
          </a:prstGeom>
        </p:spPr>
      </p:pic>
      <p:sp>
        <p:nvSpPr>
          <p:cNvPr id="12" name="Blue Bar"/>
          <p:cNvSpPr/>
          <p:nvPr/>
        </p:nvSpPr>
        <p:spPr bwMode="gray">
          <a:xfrm>
            <a:off x="6540501" y="0"/>
            <a:ext cx="5651499"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19914" tIns="62357" rIns="119914" bIns="62357" numCol="1" rtlCol="0" anchor="ctr" anchorCtr="0" compatLnSpc="1">
            <a:prstTxWarp prst="textNoShape">
              <a:avLst/>
            </a:prstTxWarp>
          </a:bodyPr>
          <a:lstStyle/>
          <a:p>
            <a:pPr algn="ctr" defTabSz="1218210">
              <a:lnSpc>
                <a:spcPct val="80000"/>
              </a:lnSpc>
              <a:spcBef>
                <a:spcPct val="50000"/>
              </a:spcBef>
            </a:pPr>
            <a:endParaRPr lang="en-US" sz="1900" dirty="0" err="1">
              <a:solidFill>
                <a:srgbClr val="FFFFFF"/>
              </a:solidFill>
            </a:endParaRPr>
          </a:p>
        </p:txBody>
      </p:sp>
      <p:grpSp>
        <p:nvGrpSpPr>
          <p:cNvPr id="14" name="Group 13"/>
          <p:cNvGrpSpPr/>
          <p:nvPr/>
        </p:nvGrpSpPr>
        <p:grpSpPr bwMode="white">
          <a:xfrm>
            <a:off x="6825846" y="2417713"/>
            <a:ext cx="5366156" cy="29115"/>
            <a:chOff x="9639300" y="2417713"/>
            <a:chExt cx="5366156" cy="29114"/>
          </a:xfrm>
        </p:grpSpPr>
        <p:cxnSp>
          <p:nvCxnSpPr>
            <p:cNvPr id="15" name="Straight Connector 14"/>
            <p:cNvCxnSpPr/>
            <p:nvPr/>
          </p:nvCxnSpPr>
          <p:spPr bwMode="white">
            <a:xfrm>
              <a:off x="9639300" y="2417713"/>
              <a:ext cx="5366156"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Text Placeholder 5"/>
          <p:cNvSpPr>
            <a:spLocks noGrp="1"/>
          </p:cNvSpPr>
          <p:nvPr>
            <p:ph type="body" sz="quarter" idx="16" hasCustomPrompt="1"/>
          </p:nvPr>
        </p:nvSpPr>
        <p:spPr bwMode="white">
          <a:xfrm>
            <a:off x="6825844" y="2764886"/>
            <a:ext cx="5090277"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6825886" y="4834483"/>
            <a:ext cx="5090279" cy="1151175"/>
          </a:xfrm>
        </p:spPr>
        <p:txBody>
          <a:bodyPr anchor="b"/>
          <a:lstStyle>
            <a:lvl1pPr marL="0" indent="0">
              <a:lnSpc>
                <a:spcPct val="90000"/>
              </a:lnSpc>
              <a:spcAft>
                <a:spcPts val="0"/>
              </a:spcAft>
              <a:buNone/>
              <a:defRPr sz="1200">
                <a:solidFill>
                  <a:schemeClr val="bg1"/>
                </a:solidFill>
              </a:defRPr>
            </a:lvl1pPr>
            <a:lvl2pPr marL="172910" indent="-171322">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6825886" y="3656257"/>
            <a:ext cx="5090279" cy="1113723"/>
          </a:xfrm>
        </p:spPr>
        <p:txBody>
          <a:bodyPr/>
          <a:lstStyle>
            <a:lvl1pPr marL="0" indent="0">
              <a:lnSpc>
                <a:spcPct val="90000"/>
              </a:lnSpc>
              <a:spcAft>
                <a:spcPts val="0"/>
              </a:spcAft>
              <a:buNone/>
              <a:defRPr sz="1200" baseline="0">
                <a:solidFill>
                  <a:schemeClr val="bg1"/>
                </a:solidFill>
              </a:defRPr>
            </a:lvl1pPr>
            <a:lvl2pPr marL="172910" indent="-171322">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cxnSp>
        <p:nvCxnSpPr>
          <p:cNvPr id="17" name="Straight Connector 16"/>
          <p:cNvCxnSpPr/>
          <p:nvPr/>
        </p:nvCxnSpPr>
        <p:spPr bwMode="gray">
          <a:xfrm>
            <a:off x="65387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7"/>
          <p:cNvGrpSpPr>
            <a:grpSpLocks noChangeAspect="1"/>
          </p:cNvGrpSpPr>
          <p:nvPr/>
        </p:nvGrpSpPr>
        <p:grpSpPr bwMode="black">
          <a:xfrm>
            <a:off x="10851344" y="6463467"/>
            <a:ext cx="1080000" cy="199940"/>
            <a:chOff x="830300" y="1716088"/>
            <a:chExt cx="10058401" cy="1862137"/>
          </a:xfrm>
          <a:solidFill>
            <a:schemeClr val="bg1"/>
          </a:solidFill>
        </p:grpSpPr>
        <p:sp>
          <p:nvSpPr>
            <p:cNvPr id="19"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2"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3"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4"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5"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6"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
        <p:nvSpPr>
          <p:cNvPr id="27" name="Text Placeholder 10"/>
          <p:cNvSpPr>
            <a:spLocks noGrp="1"/>
          </p:cNvSpPr>
          <p:nvPr>
            <p:ph type="body" sz="quarter" idx="13" hasCustomPrompt="1"/>
          </p:nvPr>
        </p:nvSpPr>
        <p:spPr bwMode="gray">
          <a:xfrm>
            <a:off x="8649380" y="332251"/>
            <a:ext cx="3266785" cy="144463"/>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2" name="Title 1"/>
          <p:cNvSpPr>
            <a:spLocks noGrp="1"/>
          </p:cNvSpPr>
          <p:nvPr>
            <p:ph type="title" hasCustomPrompt="1"/>
          </p:nvPr>
        </p:nvSpPr>
        <p:spPr bwMode="gray">
          <a:xfrm>
            <a:off x="6825844" y="654847"/>
            <a:ext cx="5090277" cy="1584000"/>
          </a:xfrm>
        </p:spPr>
        <p:txBody>
          <a:bodyPr anchor="b"/>
          <a:lstStyle>
            <a:lvl1pPr>
              <a:lnSpc>
                <a:spcPct val="90000"/>
              </a:lnSpc>
              <a:defRPr sz="3600">
                <a:solidFill>
                  <a:schemeClr val="bg1"/>
                </a:solidFill>
              </a:defRPr>
            </a:lvl1pPr>
          </a:lstStyle>
          <a:p>
            <a:r>
              <a:rPr lang="en-US" dirty="0" smtClean="0"/>
              <a:t>Your message up to 36pt</a:t>
            </a:r>
            <a:endParaRPr lang="en-GB" dirty="0"/>
          </a:p>
        </p:txBody>
      </p:sp>
    </p:spTree>
    <p:extLst>
      <p:ext uri="{BB962C8B-B14F-4D97-AF65-F5344CB8AC3E}">
        <p14:creationId xmlns:p14="http://schemas.microsoft.com/office/powerpoint/2010/main" val="33970611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icture, text and wide sidebar">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42"/>
            <a:ext cx="1108800" cy="231001"/>
          </a:xfrm>
          <a:prstGeom prst="rect">
            <a:avLst/>
          </a:prstGeom>
        </p:spPr>
      </p:pic>
      <p:sp>
        <p:nvSpPr>
          <p:cNvPr id="12" name="Blue Bar"/>
          <p:cNvSpPr/>
          <p:nvPr/>
        </p:nvSpPr>
        <p:spPr bwMode="gray">
          <a:xfrm>
            <a:off x="6540501" y="0"/>
            <a:ext cx="5651499"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19914" tIns="62357" rIns="119914" bIns="62357" numCol="1" rtlCol="0" anchor="ctr" anchorCtr="0" compatLnSpc="1">
            <a:prstTxWarp prst="textNoShape">
              <a:avLst/>
            </a:prstTxWarp>
          </a:bodyPr>
          <a:lstStyle/>
          <a:p>
            <a:pPr algn="ctr" defTabSz="1218210">
              <a:lnSpc>
                <a:spcPct val="80000"/>
              </a:lnSpc>
              <a:spcBef>
                <a:spcPct val="50000"/>
              </a:spcBef>
            </a:pPr>
            <a:endParaRPr lang="en-US" sz="1900" dirty="0" err="1">
              <a:solidFill>
                <a:srgbClr val="FFFFFF"/>
              </a:solidFill>
            </a:endParaRPr>
          </a:p>
        </p:txBody>
      </p:sp>
      <p:grpSp>
        <p:nvGrpSpPr>
          <p:cNvPr id="14" name="Group 13"/>
          <p:cNvGrpSpPr/>
          <p:nvPr/>
        </p:nvGrpSpPr>
        <p:grpSpPr bwMode="white">
          <a:xfrm>
            <a:off x="6825846" y="2417713"/>
            <a:ext cx="5366156" cy="29115"/>
            <a:chOff x="9639300" y="2417713"/>
            <a:chExt cx="5366156" cy="29114"/>
          </a:xfrm>
        </p:grpSpPr>
        <p:cxnSp>
          <p:nvCxnSpPr>
            <p:cNvPr id="15" name="Straight Connector 14"/>
            <p:cNvCxnSpPr/>
            <p:nvPr/>
          </p:nvCxnSpPr>
          <p:spPr bwMode="white">
            <a:xfrm>
              <a:off x="9639300" y="2417713"/>
              <a:ext cx="5366156"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Text Placeholder 2"/>
          <p:cNvSpPr>
            <a:spLocks noGrp="1"/>
          </p:cNvSpPr>
          <p:nvPr>
            <p:ph type="body" sz="quarter" idx="15" hasCustomPrompt="1"/>
          </p:nvPr>
        </p:nvSpPr>
        <p:spPr bwMode="gray">
          <a:xfrm>
            <a:off x="478800" y="653368"/>
            <a:ext cx="5616000" cy="900000"/>
          </a:xfrm>
        </p:spPr>
        <p:txBody>
          <a:bodyPr anchor="t"/>
          <a:lstStyle>
            <a:lvl1pPr marL="0" indent="0">
              <a:lnSpc>
                <a:spcPct val="110000"/>
              </a:lnSpc>
              <a:buNone/>
              <a:defRPr sz="2500">
                <a:solidFill>
                  <a:schemeClr val="tx2"/>
                </a:solidFill>
              </a:defRPr>
            </a:lvl1pPr>
            <a:lvl2pPr>
              <a:defRPr sz="3600">
                <a:solidFill>
                  <a:schemeClr val="bg1"/>
                </a:solidFill>
              </a:defRPr>
            </a:lvl2pPr>
            <a:lvl3pPr>
              <a:defRPr sz="3600">
                <a:solidFill>
                  <a:schemeClr val="bg1"/>
                </a:solidFill>
              </a:defRPr>
            </a:lvl3pPr>
            <a:lvl4pPr>
              <a:defRPr sz="3600">
                <a:solidFill>
                  <a:schemeClr val="bg1"/>
                </a:solidFill>
              </a:defRPr>
            </a:lvl4pPr>
            <a:lvl5pPr>
              <a:defRPr sz="3600">
                <a:solidFill>
                  <a:schemeClr val="bg1"/>
                </a:solidFill>
              </a:defRPr>
            </a:lvl5pPr>
          </a:lstStyle>
          <a:p>
            <a:pPr lvl="0"/>
            <a:r>
              <a:rPr lang="en-US" dirty="0" smtClean="0"/>
              <a:t>Click to edit header</a:t>
            </a:r>
            <a:endParaRPr lang="en-GB" dirty="0"/>
          </a:p>
        </p:txBody>
      </p:sp>
      <p:sp>
        <p:nvSpPr>
          <p:cNvPr id="6" name="Text Placeholder 5"/>
          <p:cNvSpPr>
            <a:spLocks noGrp="1"/>
          </p:cNvSpPr>
          <p:nvPr>
            <p:ph type="body" sz="quarter" idx="16" hasCustomPrompt="1"/>
          </p:nvPr>
        </p:nvSpPr>
        <p:spPr bwMode="white">
          <a:xfrm>
            <a:off x="6825844" y="2764886"/>
            <a:ext cx="5090277"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6825886" y="4834483"/>
            <a:ext cx="5090279" cy="1151175"/>
          </a:xfrm>
        </p:spPr>
        <p:txBody>
          <a:bodyPr anchor="b"/>
          <a:lstStyle>
            <a:lvl1pPr marL="0" indent="0">
              <a:lnSpc>
                <a:spcPct val="90000"/>
              </a:lnSpc>
              <a:spcAft>
                <a:spcPts val="0"/>
              </a:spcAft>
              <a:buNone/>
              <a:defRPr sz="1200">
                <a:solidFill>
                  <a:schemeClr val="bg1"/>
                </a:solidFill>
              </a:defRPr>
            </a:lvl1pPr>
            <a:lvl2pPr marL="172910" indent="-171322">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6825886" y="3656257"/>
            <a:ext cx="5090279" cy="1113723"/>
          </a:xfrm>
        </p:spPr>
        <p:txBody>
          <a:bodyPr/>
          <a:lstStyle>
            <a:lvl1pPr marL="0" indent="0">
              <a:lnSpc>
                <a:spcPct val="90000"/>
              </a:lnSpc>
              <a:spcAft>
                <a:spcPts val="0"/>
              </a:spcAft>
              <a:buNone/>
              <a:defRPr sz="1200" baseline="0">
                <a:solidFill>
                  <a:schemeClr val="bg1"/>
                </a:solidFill>
              </a:defRPr>
            </a:lvl1pPr>
            <a:lvl2pPr marL="172910" indent="-171322">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hasCustomPrompt="1"/>
          </p:nvPr>
        </p:nvSpPr>
        <p:spPr bwMode="gray">
          <a:xfrm>
            <a:off x="6825844" y="653692"/>
            <a:ext cx="5090277" cy="1584000"/>
          </a:xfrm>
        </p:spPr>
        <p:txBody>
          <a:bodyPr anchor="b"/>
          <a:lstStyle>
            <a:lvl1pPr>
              <a:lnSpc>
                <a:spcPct val="90000"/>
              </a:lnSpc>
              <a:defRPr sz="3600">
                <a:solidFill>
                  <a:schemeClr val="bg1"/>
                </a:solidFill>
              </a:defRPr>
            </a:lvl1pPr>
          </a:lstStyle>
          <a:p>
            <a:r>
              <a:rPr lang="en-US" dirty="0" smtClean="0"/>
              <a:t>Your message up to 36pt</a:t>
            </a:r>
            <a:endParaRPr lang="en-GB" dirty="0"/>
          </a:p>
        </p:txBody>
      </p:sp>
      <p:sp>
        <p:nvSpPr>
          <p:cNvPr id="18" name="Inhaltsplatzhalter 2"/>
          <p:cNvSpPr>
            <a:spLocks noGrp="1"/>
          </p:cNvSpPr>
          <p:nvPr>
            <p:ph idx="1"/>
          </p:nvPr>
        </p:nvSpPr>
        <p:spPr>
          <a:xfrm>
            <a:off x="478800" y="1566001"/>
            <a:ext cx="5616000" cy="422840"/>
          </a:xfrm>
        </p:spPr>
        <p:txBody>
          <a:bodyPr/>
          <a:lstStyle>
            <a:lvl1pPr marL="0" indent="0">
              <a:buNone/>
              <a:defRPr b="1"/>
            </a:lvl1pPr>
          </a:lstStyle>
          <a:p>
            <a:pPr lvl="0"/>
            <a:r>
              <a:rPr lang="fr-FR" smtClean="0"/>
              <a:t>Modifiez les styles du texte du masque</a:t>
            </a:r>
          </a:p>
        </p:txBody>
      </p:sp>
      <p:sp>
        <p:nvSpPr>
          <p:cNvPr id="19" name="Picture Placeholder 4"/>
          <p:cNvSpPr>
            <a:spLocks noGrp="1"/>
          </p:cNvSpPr>
          <p:nvPr>
            <p:ph type="pic" sz="quarter" idx="20"/>
          </p:nvPr>
        </p:nvSpPr>
        <p:spPr>
          <a:xfrm>
            <a:off x="479425" y="2060860"/>
            <a:ext cx="5616000" cy="3462791"/>
          </a:xfrm>
        </p:spPr>
        <p:txBody>
          <a:bodyPr/>
          <a:lstStyle>
            <a:lvl1pPr marL="0" indent="0">
              <a:buNone/>
              <a:defRPr/>
            </a:lvl1pPr>
          </a:lstStyle>
          <a:p>
            <a:r>
              <a:rPr lang="fr-FR" smtClean="0"/>
              <a:t>Cliquez sur l'icône pour ajouter une image</a:t>
            </a:r>
            <a:endParaRPr lang="en-GB" dirty="0"/>
          </a:p>
        </p:txBody>
      </p:sp>
      <p:cxnSp>
        <p:nvCxnSpPr>
          <p:cNvPr id="23" name="Straight Connector 22"/>
          <p:cNvCxnSpPr/>
          <p:nvPr/>
        </p:nvCxnSpPr>
        <p:spPr bwMode="gray">
          <a:xfrm>
            <a:off x="65387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4" name="Group 23"/>
          <p:cNvGrpSpPr>
            <a:grpSpLocks noChangeAspect="1"/>
          </p:cNvGrpSpPr>
          <p:nvPr/>
        </p:nvGrpSpPr>
        <p:grpSpPr bwMode="black">
          <a:xfrm>
            <a:off x="10851344" y="6463467"/>
            <a:ext cx="1080000" cy="199940"/>
            <a:chOff x="830300" y="1716088"/>
            <a:chExt cx="10058401" cy="1862137"/>
          </a:xfrm>
          <a:solidFill>
            <a:schemeClr val="bg1"/>
          </a:solidFill>
        </p:grpSpPr>
        <p:sp>
          <p:nvSpPr>
            <p:cNvPr id="25"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6"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7"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8"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9"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30"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
        <p:nvSpPr>
          <p:cNvPr id="31" name="Text Placeholder 4"/>
          <p:cNvSpPr>
            <a:spLocks noGrp="1"/>
          </p:cNvSpPr>
          <p:nvPr>
            <p:ph type="body" sz="quarter" idx="24"/>
          </p:nvPr>
        </p:nvSpPr>
        <p:spPr>
          <a:xfrm>
            <a:off x="479467" y="5595648"/>
            <a:ext cx="5616575" cy="48765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dirty="0"/>
          </a:p>
        </p:txBody>
      </p:sp>
      <p:sp>
        <p:nvSpPr>
          <p:cNvPr id="32" name="Text Placeholder 10"/>
          <p:cNvSpPr>
            <a:spLocks noGrp="1"/>
          </p:cNvSpPr>
          <p:nvPr>
            <p:ph type="body" sz="quarter" idx="13" hasCustomPrompt="1"/>
          </p:nvPr>
        </p:nvSpPr>
        <p:spPr bwMode="gray">
          <a:xfrm>
            <a:off x="8649380" y="332251"/>
            <a:ext cx="3266785" cy="144463"/>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33" name="Freeform 5"/>
          <p:cNvSpPr>
            <a:spLocks noChangeAspect="1" noEditPoints="1"/>
          </p:cNvSpPr>
          <p:nvPr userDrawn="1"/>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376" tIns="45718" rIns="91376" bIns="45718" numCol="1" anchor="t" anchorCtr="0" compatLnSpc="1">
            <a:prstTxWarp prst="textNoShape">
              <a:avLst/>
            </a:prstTxWarp>
          </a:bodyPr>
          <a:lstStyle/>
          <a:p>
            <a:pPr defTabSz="913674"/>
            <a:endParaRPr lang="en-GB" sz="1900" dirty="0">
              <a:solidFill>
                <a:srgbClr val="000000"/>
              </a:solidFill>
            </a:endParaRPr>
          </a:p>
        </p:txBody>
      </p:sp>
    </p:spTree>
    <p:extLst>
      <p:ext uri="{BB962C8B-B14F-4D97-AF65-F5344CB8AC3E}">
        <p14:creationId xmlns:p14="http://schemas.microsoft.com/office/powerpoint/2010/main" val="29271696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and wide sidebar">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8" name="Footer Placeholder 7"/>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9" name="Slide Number Placeholder 8"/>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pic>
        <p:nvPicPr>
          <p:cNvPr id="10" name="Picture 9" descr="Screen Shot 2016-11-11 at 09.55.03.png"/>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0832400" y="6444042"/>
            <a:ext cx="1108800" cy="231001"/>
          </a:xfrm>
          <a:prstGeom prst="rect">
            <a:avLst/>
          </a:prstGeom>
        </p:spPr>
      </p:pic>
      <p:sp>
        <p:nvSpPr>
          <p:cNvPr id="12" name="Blue Bar"/>
          <p:cNvSpPr/>
          <p:nvPr/>
        </p:nvSpPr>
        <p:spPr bwMode="gray">
          <a:xfrm>
            <a:off x="6540501" y="0"/>
            <a:ext cx="5651499" cy="6858000"/>
          </a:xfrm>
          <a:prstGeom prst="rect">
            <a:avLst/>
          </a:prstGeom>
          <a:solidFill>
            <a:schemeClr val="tx2"/>
          </a:solidFill>
          <a:ln w="38100" cap="flat" cmpd="sng" algn="ctr">
            <a:noFill/>
            <a:prstDash val="solid"/>
            <a:round/>
            <a:headEnd type="none" w="med" len="med"/>
            <a:tailEnd type="none" w="med" len="med"/>
          </a:ln>
          <a:effectLst/>
        </p:spPr>
        <p:txBody>
          <a:bodyPr vert="horz" wrap="square" lIns="119914" tIns="62357" rIns="119914" bIns="62357" numCol="1" rtlCol="0" anchor="ctr" anchorCtr="0" compatLnSpc="1">
            <a:prstTxWarp prst="textNoShape">
              <a:avLst/>
            </a:prstTxWarp>
          </a:bodyPr>
          <a:lstStyle/>
          <a:p>
            <a:pPr algn="ctr" defTabSz="1218210">
              <a:lnSpc>
                <a:spcPct val="80000"/>
              </a:lnSpc>
              <a:spcBef>
                <a:spcPct val="50000"/>
              </a:spcBef>
            </a:pPr>
            <a:endParaRPr lang="en-US" sz="1900" dirty="0" err="1">
              <a:solidFill>
                <a:srgbClr val="FFFFFF"/>
              </a:solidFill>
            </a:endParaRPr>
          </a:p>
        </p:txBody>
      </p:sp>
      <p:grpSp>
        <p:nvGrpSpPr>
          <p:cNvPr id="14" name="Group 13"/>
          <p:cNvGrpSpPr/>
          <p:nvPr/>
        </p:nvGrpSpPr>
        <p:grpSpPr bwMode="white">
          <a:xfrm>
            <a:off x="6825846" y="2417713"/>
            <a:ext cx="5366156" cy="29115"/>
            <a:chOff x="9639300" y="2417713"/>
            <a:chExt cx="5366156" cy="29114"/>
          </a:xfrm>
        </p:grpSpPr>
        <p:cxnSp>
          <p:nvCxnSpPr>
            <p:cNvPr id="15" name="Straight Connector 14"/>
            <p:cNvCxnSpPr/>
            <p:nvPr/>
          </p:nvCxnSpPr>
          <p:spPr bwMode="white">
            <a:xfrm>
              <a:off x="9639300" y="2417713"/>
              <a:ext cx="5366156" cy="0"/>
            </a:xfrm>
            <a:prstGeom prst="line">
              <a:avLst/>
            </a:prstGeom>
            <a:solidFill>
              <a:schemeClr val="bg1"/>
            </a:solid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white">
            <a:xfrm>
              <a:off x="9639300" y="2446826"/>
              <a:ext cx="1291166" cy="1"/>
            </a:xfrm>
            <a:prstGeom prst="line">
              <a:avLst/>
            </a:prstGeom>
            <a:solidFill>
              <a:schemeClr val="bg1"/>
            </a:solidFill>
            <a:ln w="762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Text Placeholder 2"/>
          <p:cNvSpPr>
            <a:spLocks noGrp="1"/>
          </p:cNvSpPr>
          <p:nvPr>
            <p:ph type="body" sz="quarter" idx="15" hasCustomPrompt="1"/>
          </p:nvPr>
        </p:nvSpPr>
        <p:spPr bwMode="gray">
          <a:xfrm>
            <a:off x="478800" y="655200"/>
            <a:ext cx="5616000" cy="900000"/>
          </a:xfrm>
        </p:spPr>
        <p:txBody>
          <a:bodyPr anchor="t"/>
          <a:lstStyle>
            <a:lvl1pPr marL="0" indent="0">
              <a:lnSpc>
                <a:spcPct val="110000"/>
              </a:lnSpc>
              <a:buNone/>
              <a:defRPr sz="2500">
                <a:solidFill>
                  <a:schemeClr val="tx2"/>
                </a:solidFill>
              </a:defRPr>
            </a:lvl1pPr>
            <a:lvl2pPr>
              <a:defRPr sz="3600">
                <a:solidFill>
                  <a:schemeClr val="bg1"/>
                </a:solidFill>
              </a:defRPr>
            </a:lvl2pPr>
            <a:lvl3pPr>
              <a:defRPr sz="3600">
                <a:solidFill>
                  <a:schemeClr val="bg1"/>
                </a:solidFill>
              </a:defRPr>
            </a:lvl3pPr>
            <a:lvl4pPr>
              <a:defRPr sz="3600">
                <a:solidFill>
                  <a:schemeClr val="bg1"/>
                </a:solidFill>
              </a:defRPr>
            </a:lvl4pPr>
            <a:lvl5pPr>
              <a:defRPr sz="3600">
                <a:solidFill>
                  <a:schemeClr val="bg1"/>
                </a:solidFill>
              </a:defRPr>
            </a:lvl5pPr>
          </a:lstStyle>
          <a:p>
            <a:pPr lvl="0"/>
            <a:r>
              <a:rPr lang="en-US" dirty="0" smtClean="0"/>
              <a:t>Click to edit header</a:t>
            </a:r>
            <a:endParaRPr lang="en-GB" dirty="0"/>
          </a:p>
        </p:txBody>
      </p:sp>
      <p:sp>
        <p:nvSpPr>
          <p:cNvPr id="6" name="Text Placeholder 5"/>
          <p:cNvSpPr>
            <a:spLocks noGrp="1"/>
          </p:cNvSpPr>
          <p:nvPr>
            <p:ph type="body" sz="quarter" idx="16" hasCustomPrompt="1"/>
          </p:nvPr>
        </p:nvSpPr>
        <p:spPr bwMode="white">
          <a:xfrm>
            <a:off x="6825844" y="2764886"/>
            <a:ext cx="5090277" cy="826953"/>
          </a:xfrm>
        </p:spPr>
        <p:txBody>
          <a:bodyPr/>
          <a:lstStyle>
            <a:lvl1pPr marL="0" indent="0">
              <a:lnSpc>
                <a:spcPct val="90000"/>
              </a:lnSpc>
              <a:spcAft>
                <a:spcPts val="1800"/>
              </a:spcAft>
              <a:buNone/>
              <a:defRPr sz="2100" baseline="0">
                <a:solidFill>
                  <a:schemeClr val="bg1"/>
                </a:solidFill>
              </a:defRPr>
            </a:lvl1pPr>
            <a:lvl2pPr>
              <a:lnSpc>
                <a:spcPct val="90000"/>
              </a:lnSpc>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Up to two lines of optional text</a:t>
            </a:r>
          </a:p>
        </p:txBody>
      </p:sp>
      <p:sp>
        <p:nvSpPr>
          <p:cNvPr id="20" name="Text Placeholder 5"/>
          <p:cNvSpPr>
            <a:spLocks noGrp="1"/>
          </p:cNvSpPr>
          <p:nvPr>
            <p:ph type="body" sz="quarter" idx="17" hasCustomPrompt="1"/>
          </p:nvPr>
        </p:nvSpPr>
        <p:spPr bwMode="white">
          <a:xfrm>
            <a:off x="6825886" y="4834483"/>
            <a:ext cx="5090279" cy="1151175"/>
          </a:xfrm>
        </p:spPr>
        <p:txBody>
          <a:bodyPr anchor="b"/>
          <a:lstStyle>
            <a:lvl1pPr marL="0" indent="0">
              <a:lnSpc>
                <a:spcPct val="90000"/>
              </a:lnSpc>
              <a:spcAft>
                <a:spcPts val="0"/>
              </a:spcAft>
              <a:buNone/>
              <a:defRPr sz="1200">
                <a:solidFill>
                  <a:schemeClr val="bg1"/>
                </a:solidFill>
              </a:defRPr>
            </a:lvl1pPr>
            <a:lvl2pPr marL="172910" indent="-171322">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Optional footer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5"/>
          <p:cNvSpPr>
            <a:spLocks noGrp="1"/>
          </p:cNvSpPr>
          <p:nvPr>
            <p:ph type="body" sz="quarter" idx="18" hasCustomPrompt="1"/>
          </p:nvPr>
        </p:nvSpPr>
        <p:spPr bwMode="white">
          <a:xfrm>
            <a:off x="6825886" y="3656257"/>
            <a:ext cx="5090279" cy="1113723"/>
          </a:xfrm>
        </p:spPr>
        <p:txBody>
          <a:bodyPr/>
          <a:lstStyle>
            <a:lvl1pPr marL="0" indent="0">
              <a:lnSpc>
                <a:spcPct val="90000"/>
              </a:lnSpc>
              <a:spcAft>
                <a:spcPts val="0"/>
              </a:spcAft>
              <a:buNone/>
              <a:defRPr sz="1200" baseline="0">
                <a:solidFill>
                  <a:schemeClr val="bg1"/>
                </a:solidFill>
              </a:defRPr>
            </a:lvl1pPr>
            <a:lvl2pPr marL="172910" indent="-171322">
              <a:lnSpc>
                <a:spcPct val="90000"/>
              </a:lnSpc>
              <a:buFont typeface="Arial" panose="020B0604020202020204" pitchFamily="34" charset="0"/>
              <a:buChar char="–"/>
              <a:defRPr sz="1200">
                <a:solidFill>
                  <a:schemeClr val="bg1"/>
                </a:solidFill>
              </a:defRPr>
            </a:lvl2pPr>
            <a:lvl3pPr>
              <a:lnSpc>
                <a:spcPct val="90000"/>
              </a:lnSpc>
              <a:defRPr sz="1200">
                <a:solidFill>
                  <a:schemeClr val="bg1"/>
                </a:solidFill>
              </a:defRPr>
            </a:lvl3pPr>
            <a:lvl4pPr>
              <a:lnSpc>
                <a:spcPct val="90000"/>
              </a:lnSpc>
              <a:defRPr sz="1200">
                <a:solidFill>
                  <a:schemeClr val="bg1"/>
                </a:solidFill>
              </a:defRPr>
            </a:lvl4pPr>
            <a:lvl5pPr>
              <a:lnSpc>
                <a:spcPct val="90000"/>
              </a:lnSpc>
              <a:defRPr sz="1200">
                <a:solidFill>
                  <a:schemeClr val="bg1"/>
                </a:solidFill>
              </a:defRPr>
            </a:lvl5pPr>
          </a:lstStyle>
          <a:p>
            <a:pPr lvl="0"/>
            <a:r>
              <a:rPr lang="en-US" dirty="0" smtClean="0"/>
              <a:t>This section can be used for copy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hasCustomPrompt="1"/>
          </p:nvPr>
        </p:nvSpPr>
        <p:spPr bwMode="gray">
          <a:xfrm>
            <a:off x="6825847" y="653692"/>
            <a:ext cx="5115356" cy="1584000"/>
          </a:xfrm>
        </p:spPr>
        <p:txBody>
          <a:bodyPr anchor="b"/>
          <a:lstStyle>
            <a:lvl1pPr>
              <a:lnSpc>
                <a:spcPct val="90000"/>
              </a:lnSpc>
              <a:defRPr sz="3600">
                <a:solidFill>
                  <a:schemeClr val="bg1"/>
                </a:solidFill>
              </a:defRPr>
            </a:lvl1pPr>
          </a:lstStyle>
          <a:p>
            <a:r>
              <a:rPr lang="en-US" dirty="0" smtClean="0"/>
              <a:t>Your message up to 36pt</a:t>
            </a:r>
            <a:endParaRPr lang="en-GB" dirty="0"/>
          </a:p>
        </p:txBody>
      </p:sp>
      <p:sp>
        <p:nvSpPr>
          <p:cNvPr id="5" name="Content Placeholder 4"/>
          <p:cNvSpPr>
            <a:spLocks noGrp="1"/>
          </p:cNvSpPr>
          <p:nvPr>
            <p:ph sz="quarter" idx="23"/>
          </p:nvPr>
        </p:nvSpPr>
        <p:spPr>
          <a:xfrm>
            <a:off x="478800" y="1565277"/>
            <a:ext cx="5616000" cy="434816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dirty="0"/>
          </a:p>
        </p:txBody>
      </p:sp>
      <p:cxnSp>
        <p:nvCxnSpPr>
          <p:cNvPr id="18" name="Straight Connector 17"/>
          <p:cNvCxnSpPr/>
          <p:nvPr/>
        </p:nvCxnSpPr>
        <p:spPr bwMode="gray">
          <a:xfrm>
            <a:off x="6538791"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p:cNvGrpSpPr>
            <a:grpSpLocks noChangeAspect="1"/>
          </p:cNvGrpSpPr>
          <p:nvPr/>
        </p:nvGrpSpPr>
        <p:grpSpPr bwMode="black">
          <a:xfrm>
            <a:off x="10851344" y="6463467"/>
            <a:ext cx="1080000" cy="199940"/>
            <a:chOff x="830300" y="1716088"/>
            <a:chExt cx="10058401" cy="1862137"/>
          </a:xfrm>
          <a:solidFill>
            <a:schemeClr val="bg1"/>
          </a:solidFill>
        </p:grpSpPr>
        <p:sp>
          <p:nvSpPr>
            <p:cNvPr id="22"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3"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4"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5"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6"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7"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
        <p:nvSpPr>
          <p:cNvPr id="28" name="Text Placeholder 10"/>
          <p:cNvSpPr>
            <a:spLocks noGrp="1"/>
          </p:cNvSpPr>
          <p:nvPr>
            <p:ph type="body" sz="quarter" idx="13" hasCustomPrompt="1"/>
          </p:nvPr>
        </p:nvSpPr>
        <p:spPr bwMode="gray">
          <a:xfrm>
            <a:off x="8649380" y="332251"/>
            <a:ext cx="3266785" cy="144463"/>
          </a:xfrm>
        </p:spPr>
        <p:txBody>
          <a:bodyPr/>
          <a:lstStyle>
            <a:lvl1pPr marL="0" indent="0" algn="r">
              <a:buNone/>
              <a:defRPr sz="800">
                <a:solidFill>
                  <a:srgbClr val="C2C2C7"/>
                </a:solidFill>
              </a:defRPr>
            </a:lvl1pPr>
          </a:lstStyle>
          <a:p>
            <a:pPr lvl="0"/>
            <a:r>
              <a:rPr lang="en-US" dirty="0" smtClean="0"/>
              <a:t>[Insert confidentiality here]</a:t>
            </a:r>
            <a:endParaRPr lang="en-GB" dirty="0"/>
          </a:p>
        </p:txBody>
      </p:sp>
      <p:sp>
        <p:nvSpPr>
          <p:cNvPr id="29" name="Freeform 5"/>
          <p:cNvSpPr>
            <a:spLocks noChangeAspect="1" noEditPoints="1"/>
          </p:cNvSpPr>
          <p:nvPr userDrawn="1"/>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376" tIns="45718" rIns="91376" bIns="45718" numCol="1" anchor="t" anchorCtr="0" compatLnSpc="1">
            <a:prstTxWarp prst="textNoShape">
              <a:avLst/>
            </a:prstTxWarp>
          </a:bodyPr>
          <a:lstStyle/>
          <a:p>
            <a:pPr defTabSz="913674"/>
            <a:endParaRPr lang="en-GB" sz="1900" dirty="0">
              <a:solidFill>
                <a:srgbClr val="000000"/>
              </a:solidFill>
            </a:endParaRPr>
          </a:p>
        </p:txBody>
      </p:sp>
    </p:spTree>
    <p:extLst>
      <p:ext uri="{BB962C8B-B14F-4D97-AF65-F5344CB8AC3E}">
        <p14:creationId xmlns:p14="http://schemas.microsoft.com/office/powerpoint/2010/main" val="358716147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ivider">
    <p:bg bwMode="gray">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3905824" y="2054670"/>
            <a:ext cx="7158759" cy="1372321"/>
          </a:xfrm>
        </p:spPr>
        <p:txBody>
          <a:bodyPr anchor="b" anchorCtr="0"/>
          <a:lstStyle>
            <a:lvl1pPr>
              <a:lnSpc>
                <a:spcPct val="110000"/>
              </a:lnSpc>
              <a:defRPr>
                <a:solidFill>
                  <a:schemeClr val="tx2"/>
                </a:solidFill>
              </a:defRPr>
            </a:lvl1pPr>
          </a:lstStyle>
          <a:p>
            <a:r>
              <a:rPr lang="en-US" dirty="0" smtClean="0"/>
              <a:t>Click to edit header</a:t>
            </a:r>
            <a:endParaRPr lang="de-DE" dirty="0"/>
          </a:p>
        </p:txBody>
      </p:sp>
      <p:sp>
        <p:nvSpPr>
          <p:cNvPr id="4" name="Datumsplatzhalter 3"/>
          <p:cNvSpPr>
            <a:spLocks noGrp="1"/>
          </p:cNvSpPr>
          <p:nvPr>
            <p:ph type="dt" sz="half" idx="10"/>
          </p:nvPr>
        </p:nvSpPr>
        <p:spPr/>
        <p:txBody>
          <a:bodyPr/>
          <a:lstStyle>
            <a:lvl1pPr>
              <a:defRPr/>
            </a:lvl1pPr>
          </a:lstStyle>
          <a:p>
            <a:r>
              <a:rPr lang="en-US" smtClean="0">
                <a:solidFill>
                  <a:srgbClr val="000000">
                    <a:tint val="75000"/>
                  </a:srgbClr>
                </a:solidFill>
              </a:rPr>
              <a:t>DD MONTH YEAR</a:t>
            </a:r>
            <a:endParaRPr lang="en-GB">
              <a:solidFill>
                <a:srgbClr val="000000">
                  <a:tint val="75000"/>
                </a:srgbClr>
              </a:solidFill>
            </a:endParaRPr>
          </a:p>
        </p:txBody>
      </p:sp>
      <p:sp>
        <p:nvSpPr>
          <p:cNvPr id="5" name="Fußzeilenplatzhalter 4"/>
          <p:cNvSpPr>
            <a:spLocks noGrp="1"/>
          </p:cNvSpPr>
          <p:nvPr>
            <p:ph type="ftr" sz="quarter" idx="11"/>
          </p:nvPr>
        </p:nvSpPr>
        <p:spPr/>
        <p:txBody>
          <a:bodyPr/>
          <a:lstStyle>
            <a:lvl1pPr>
              <a:defRPr/>
            </a:lvl1p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6" name="Foliennummernplatzhalter 5"/>
          <p:cNvSpPr>
            <a:spLocks noGrp="1"/>
          </p:cNvSpPr>
          <p:nvPr>
            <p:ph type="sldNum" sz="quarter" idx="12"/>
          </p:nvPr>
        </p:nvSpPr>
        <p:spPr/>
        <p:txBody>
          <a:bodyPr/>
          <a:lstStyle>
            <a:lvl1pPr>
              <a:defRPr/>
            </a:lvl1p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10" name="Text Placeholder 9"/>
          <p:cNvSpPr>
            <a:spLocks noGrp="1"/>
          </p:cNvSpPr>
          <p:nvPr>
            <p:ph type="body" sz="quarter" idx="14"/>
          </p:nvPr>
        </p:nvSpPr>
        <p:spPr>
          <a:xfrm>
            <a:off x="3905793" y="3430832"/>
            <a:ext cx="7156803" cy="709613"/>
          </a:xfrm>
        </p:spPr>
        <p:txBody>
          <a:bodyPr/>
          <a:lstStyle>
            <a:lvl1pPr marL="0" indent="0">
              <a:lnSpc>
                <a:spcPct val="100000"/>
              </a:lnSpc>
              <a:buNone/>
              <a:defRPr sz="2000">
                <a:solidFill>
                  <a:schemeClr val="tx2"/>
                </a:solidFill>
              </a:defRPr>
            </a:lvl1pPr>
          </a:lstStyle>
          <a:p>
            <a:pPr lvl="0"/>
            <a:r>
              <a:rPr lang="fr-FR" smtClean="0"/>
              <a:t>Modifiez les styles du texte du masque</a:t>
            </a:r>
          </a:p>
        </p:txBody>
      </p:sp>
      <p:sp>
        <p:nvSpPr>
          <p:cNvPr id="8" name="Text Placeholder 10"/>
          <p:cNvSpPr>
            <a:spLocks noGrp="1"/>
          </p:cNvSpPr>
          <p:nvPr>
            <p:ph type="body" sz="quarter" idx="13" hasCustomPrompt="1"/>
          </p:nvPr>
        </p:nvSpPr>
        <p:spPr>
          <a:xfrm>
            <a:off x="8649380" y="332251"/>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grpSp>
        <p:nvGrpSpPr>
          <p:cNvPr id="11" name="Group 10"/>
          <p:cNvGrpSpPr>
            <a:grpSpLocks noChangeAspect="1"/>
          </p:cNvGrpSpPr>
          <p:nvPr/>
        </p:nvGrpSpPr>
        <p:grpSpPr bwMode="black">
          <a:xfrm>
            <a:off x="10851344" y="6463467"/>
            <a:ext cx="1080000" cy="199940"/>
            <a:chOff x="830300" y="1716088"/>
            <a:chExt cx="10058401" cy="1862137"/>
          </a:xfrm>
          <a:solidFill>
            <a:schemeClr val="tx2"/>
          </a:solidFill>
        </p:grpSpPr>
        <p:sp>
          <p:nvSpPr>
            <p:cNvPr id="12"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3"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4"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5"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6"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7"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Tree>
    <p:extLst>
      <p:ext uri="{BB962C8B-B14F-4D97-AF65-F5344CB8AC3E}">
        <p14:creationId xmlns:p14="http://schemas.microsoft.com/office/powerpoint/2010/main" val="582776660"/>
      </p:ext>
    </p:extLst>
  </p:cSld>
  <p:clrMapOvr>
    <a:masterClrMapping/>
  </p:clrMapOvr>
  <p:extLst mod="1">
    <p:ext uri="{DCECCB84-F9BA-43D5-87BE-67443E8EF086}">
      <p15:sldGuideLst xmlns:p15="http://schemas.microsoft.com/office/powerpoint/2012/main" xmlns=""/>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header</a:t>
            </a:r>
            <a:endParaRPr lang="en-GB" dirty="0"/>
          </a:p>
        </p:txBody>
      </p:sp>
      <p:sp>
        <p:nvSpPr>
          <p:cNvPr id="3" name="Date Placeholder 2"/>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4" name="Footer Placeholder 3"/>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5" name="Slide Number Placeholder 4"/>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6" name="Text Placeholder 10"/>
          <p:cNvSpPr>
            <a:spLocks noGrp="1"/>
          </p:cNvSpPr>
          <p:nvPr>
            <p:ph type="body" sz="quarter" idx="13" hasCustomPrompt="1"/>
          </p:nvPr>
        </p:nvSpPr>
        <p:spPr>
          <a:xfrm>
            <a:off x="8649380" y="332251"/>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7" name="Freeform 5"/>
          <p:cNvSpPr>
            <a:spLocks noChangeAspect="1" noEditPoints="1"/>
          </p:cNvSpPr>
          <p:nvPr userDrawn="1"/>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376" tIns="45718" rIns="91376" bIns="45718" numCol="1" anchor="t" anchorCtr="0" compatLnSpc="1">
            <a:prstTxWarp prst="textNoShape">
              <a:avLst/>
            </a:prstTxWarp>
          </a:bodyPr>
          <a:lstStyle/>
          <a:p>
            <a:pPr defTabSz="913674"/>
            <a:endParaRPr lang="en-GB" sz="1900" dirty="0">
              <a:solidFill>
                <a:srgbClr val="000000"/>
              </a:solidFill>
            </a:endParaRPr>
          </a:p>
        </p:txBody>
      </p:sp>
    </p:spTree>
    <p:extLst>
      <p:ext uri="{BB962C8B-B14F-4D97-AF65-F5344CB8AC3E}">
        <p14:creationId xmlns:p14="http://schemas.microsoft.com/office/powerpoint/2010/main" val="29738036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00000">
                    <a:tint val="75000"/>
                  </a:srgbClr>
                </a:solidFill>
              </a:rPr>
              <a:t>DD MONTH YEAR</a:t>
            </a:r>
            <a:endParaRPr lang="en-GB">
              <a:solidFill>
                <a:srgbClr val="000000">
                  <a:tint val="75000"/>
                </a:srgbClr>
              </a:solidFill>
            </a:endParaRPr>
          </a:p>
        </p:txBody>
      </p:sp>
      <p:sp>
        <p:nvSpPr>
          <p:cNvPr id="3" name="Footer Placeholder 2"/>
          <p:cNvSpPr>
            <a:spLocks noGrp="1"/>
          </p:cNvSpPr>
          <p:nvPr>
            <p:ph type="ftr" sz="quarter" idx="11"/>
          </p:nvPr>
        </p:nvSpPr>
        <p:spPr/>
        <p:txBody>
          <a:body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4" name="Slide Number Placeholder 3"/>
          <p:cNvSpPr>
            <a:spLocks noGrp="1"/>
          </p:cNvSpPr>
          <p:nvPr>
            <p:ph type="sldNum" sz="quarter" idx="12"/>
          </p:nvPr>
        </p:nvSpPr>
        <p:spPr/>
        <p:txBody>
          <a:body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
        <p:nvSpPr>
          <p:cNvPr id="5" name="Text Placeholder 10"/>
          <p:cNvSpPr>
            <a:spLocks noGrp="1"/>
          </p:cNvSpPr>
          <p:nvPr>
            <p:ph type="body" sz="quarter" idx="13" hasCustomPrompt="1"/>
          </p:nvPr>
        </p:nvSpPr>
        <p:spPr>
          <a:xfrm>
            <a:off x="8649380" y="332251"/>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6" name="Freeform 5"/>
          <p:cNvSpPr>
            <a:spLocks noChangeAspect="1" noEditPoints="1"/>
          </p:cNvSpPr>
          <p:nvPr userDrawn="1"/>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376" tIns="45718" rIns="91376" bIns="45718" numCol="1" anchor="t" anchorCtr="0" compatLnSpc="1">
            <a:prstTxWarp prst="textNoShape">
              <a:avLst/>
            </a:prstTxWarp>
          </a:bodyPr>
          <a:lstStyle/>
          <a:p>
            <a:pPr defTabSz="913674"/>
            <a:endParaRPr lang="en-GB" sz="1900" dirty="0">
              <a:solidFill>
                <a:srgbClr val="000000"/>
              </a:solidFill>
            </a:endParaRPr>
          </a:p>
        </p:txBody>
      </p:sp>
    </p:spTree>
    <p:extLst>
      <p:ext uri="{BB962C8B-B14F-4D97-AF65-F5344CB8AC3E}">
        <p14:creationId xmlns:p14="http://schemas.microsoft.com/office/powerpoint/2010/main" val="29348501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losing slide with copyright/disclaimer">
    <p:bg>
      <p:bgPr>
        <a:solidFill>
          <a:schemeClr val="tx2"/>
        </a:solidFill>
        <a:effectLst/>
      </p:bgPr>
    </p:bg>
    <p:spTree>
      <p:nvGrpSpPr>
        <p:cNvPr id="1" name=""/>
        <p:cNvGrpSpPr/>
        <p:nvPr/>
      </p:nvGrpSpPr>
      <p:grpSpPr>
        <a:xfrm>
          <a:off x="0" y="0"/>
          <a:ext cx="0" cy="0"/>
          <a:chOff x="0" y="0"/>
          <a:chExt cx="0" cy="0"/>
        </a:xfrm>
      </p:grpSpPr>
      <p:pic>
        <p:nvPicPr>
          <p:cNvPr id="14" name="Picture 13" descr="ThankYou_Grid_Portrait.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651890"/>
            <a:ext cx="12193200" cy="4672455"/>
          </a:xfrm>
          <a:prstGeom prst="rect">
            <a:avLst/>
          </a:prstGeom>
        </p:spPr>
      </p:pic>
      <p:sp>
        <p:nvSpPr>
          <p:cNvPr id="10" name="Text Placeholder 9"/>
          <p:cNvSpPr>
            <a:spLocks noGrp="1"/>
          </p:cNvSpPr>
          <p:nvPr>
            <p:ph type="body" sz="quarter" idx="14" hasCustomPrompt="1"/>
          </p:nvPr>
        </p:nvSpPr>
        <p:spPr>
          <a:xfrm>
            <a:off x="3886247" y="3812349"/>
            <a:ext cx="6507180" cy="2064579"/>
          </a:xfrm>
        </p:spPr>
        <p:txBody>
          <a:bodyPr/>
          <a:lstStyle>
            <a:lvl1pPr marL="0" indent="0">
              <a:lnSpc>
                <a:spcPct val="100000"/>
              </a:lnSpc>
              <a:buNone/>
              <a:defRPr sz="2500">
                <a:solidFill>
                  <a:schemeClr val="bg1"/>
                </a:solidFill>
              </a:defRPr>
            </a:lvl1pPr>
          </a:lstStyle>
          <a:p>
            <a:pPr lvl="0"/>
            <a:r>
              <a:rPr lang="en-US" dirty="0" smtClean="0"/>
              <a:t>Click to edit header</a:t>
            </a:r>
          </a:p>
        </p:txBody>
      </p:sp>
      <p:grpSp>
        <p:nvGrpSpPr>
          <p:cNvPr id="13" name="Group 12"/>
          <p:cNvGrpSpPr/>
          <p:nvPr/>
        </p:nvGrpSpPr>
        <p:grpSpPr bwMode="black">
          <a:xfrm>
            <a:off x="0" y="3592800"/>
            <a:ext cx="12193200" cy="61997"/>
            <a:chOff x="0" y="3606831"/>
            <a:chExt cx="12193200" cy="61997"/>
          </a:xfrm>
        </p:grpSpPr>
        <p:sp>
          <p:nvSpPr>
            <p:cNvPr id="11" name="Rectangle 16"/>
            <p:cNvSpPr>
              <a:spLocks noChangeArrowheads="1"/>
            </p:cNvSpPr>
            <p:nvPr/>
          </p:nvSpPr>
          <p:spPr bwMode="black">
            <a:xfrm>
              <a:off x="0" y="3606831"/>
              <a:ext cx="12193200" cy="20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3674"/>
              <a:endParaRPr lang="de-DE" sz="1300">
                <a:solidFill>
                  <a:srgbClr val="000000"/>
                </a:solidFill>
              </a:endParaRPr>
            </a:p>
          </p:txBody>
        </p:sp>
        <p:sp>
          <p:nvSpPr>
            <p:cNvPr id="12" name="Rectangle 17"/>
            <p:cNvSpPr>
              <a:spLocks noChangeArrowheads="1"/>
            </p:cNvSpPr>
            <p:nvPr/>
          </p:nvSpPr>
          <p:spPr bwMode="black">
            <a:xfrm>
              <a:off x="3886247" y="3606831"/>
              <a:ext cx="8305753" cy="61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3674"/>
              <a:endParaRPr lang="de-DE" sz="1300">
                <a:solidFill>
                  <a:srgbClr val="000000"/>
                </a:solidFill>
              </a:endParaRPr>
            </a:p>
          </p:txBody>
        </p:sp>
      </p:grpSp>
      <p:sp>
        <p:nvSpPr>
          <p:cNvPr id="16" name="Text Placeholder 15"/>
          <p:cNvSpPr>
            <a:spLocks noGrp="1"/>
          </p:cNvSpPr>
          <p:nvPr>
            <p:ph type="body" sz="quarter" idx="15" hasCustomPrompt="1"/>
          </p:nvPr>
        </p:nvSpPr>
        <p:spPr>
          <a:xfrm>
            <a:off x="469900" y="6394091"/>
            <a:ext cx="4230872" cy="288032"/>
          </a:xfrm>
        </p:spPr>
        <p:txBody>
          <a:bodyPr anchor="b"/>
          <a:lstStyle>
            <a:lvl1pPr marL="0" indent="0">
              <a:buNone/>
              <a:defRPr sz="800">
                <a:solidFill>
                  <a:schemeClr val="bg1"/>
                </a:solidFill>
              </a:defRPr>
            </a:lvl1pPr>
          </a:lstStyle>
          <a:p>
            <a:pPr lvl="0"/>
            <a:r>
              <a:rPr lang="en-US" dirty="0" smtClean="0"/>
              <a:t>[If needed, appropriate copyright mention here]</a:t>
            </a:r>
          </a:p>
        </p:txBody>
      </p:sp>
      <p:grpSp>
        <p:nvGrpSpPr>
          <p:cNvPr id="15" name="Group 14"/>
          <p:cNvGrpSpPr>
            <a:grpSpLocks noChangeAspect="1"/>
          </p:cNvGrpSpPr>
          <p:nvPr/>
        </p:nvGrpSpPr>
        <p:grpSpPr bwMode="black">
          <a:xfrm>
            <a:off x="10851344" y="6463467"/>
            <a:ext cx="1080000" cy="199940"/>
            <a:chOff x="830300" y="1716088"/>
            <a:chExt cx="10058401" cy="1862137"/>
          </a:xfrm>
          <a:solidFill>
            <a:schemeClr val="bg1"/>
          </a:solidFill>
        </p:grpSpPr>
        <p:sp>
          <p:nvSpPr>
            <p:cNvPr id="17"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8"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19"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0"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1"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sp>
          <p:nvSpPr>
            <p:cNvPr id="22"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74"/>
              <a:endParaRPr lang="en-GB" sz="1900">
                <a:solidFill>
                  <a:srgbClr val="000000"/>
                </a:solidFill>
              </a:endParaRPr>
            </a:p>
          </p:txBody>
        </p:sp>
      </p:grpSp>
    </p:spTree>
    <p:extLst>
      <p:ext uri="{BB962C8B-B14F-4D97-AF65-F5344CB8AC3E}">
        <p14:creationId xmlns:p14="http://schemas.microsoft.com/office/powerpoint/2010/main" val="1171693423"/>
      </p:ext>
    </p:extLst>
  </p:cSld>
  <p:clrMapOvr>
    <a:masterClrMapping/>
  </p:clrMapOvr>
  <p:extLst mod="1">
    <p:ext uri="{DCECCB84-F9BA-43D5-87BE-67443E8EF086}">
      <p15:sldGuideLst xmlns:p15="http://schemas.microsoft.com/office/powerpoint/2012/main" xmlns=""/>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a:p>
        </p:txBody>
      </p:sp>
      <p:sp>
        <p:nvSpPr>
          <p:cNvPr id="3" name="Content Placeholder 2"/>
          <p:cNvSpPr>
            <a:spLocks noGrp="1"/>
          </p:cNvSpPr>
          <p:nvPr>
            <p:ph idx="1"/>
          </p:nvPr>
        </p:nvSpPr>
        <p:spPr/>
        <p:txBody>
          <a:bodyPr/>
          <a:lstStyle>
            <a:lvl5pPr>
              <a:defRPr/>
            </a:lvl5pPr>
            <a:lvl6pPr>
              <a:defRPr/>
            </a:lvl6pPr>
            <a:lvl7pPr>
              <a:defRPr/>
            </a:lvl7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Date Placeholder 3"/>
          <p:cNvSpPr>
            <a:spLocks noGrp="1"/>
          </p:cNvSpPr>
          <p:nvPr>
            <p:ph type="dt" sz="half" idx="10"/>
          </p:nvPr>
        </p:nvSpPr>
        <p:spPr/>
        <p:txBody>
          <a:bodyPr/>
          <a:lstStyle>
            <a:lvl1pPr>
              <a:defRPr/>
            </a:lvl1pPr>
          </a:lstStyle>
          <a:p>
            <a:pPr>
              <a:defRPr/>
            </a:pPr>
            <a:r>
              <a:rPr lang="fr-FR" smtClean="0">
                <a:solidFill>
                  <a:srgbClr val="FFFFFF"/>
                </a:solidFill>
              </a:rPr>
              <a:t>October 2015</a:t>
            </a:r>
            <a:endParaRPr lang="en-GB">
              <a:solidFill>
                <a:srgbClr val="FFFFFF"/>
              </a:solidFill>
            </a:endParaRPr>
          </a:p>
        </p:txBody>
      </p:sp>
      <p:sp>
        <p:nvSpPr>
          <p:cNvPr id="5" name="Footer Placeholder 4"/>
          <p:cNvSpPr>
            <a:spLocks noGrp="1"/>
          </p:cNvSpPr>
          <p:nvPr>
            <p:ph type="ftr" sz="quarter" idx="11"/>
          </p:nvPr>
        </p:nvSpPr>
        <p:spPr>
          <a:xfrm>
            <a:off x="336759" y="3"/>
            <a:ext cx="9695887" cy="215900"/>
          </a:xfrm>
        </p:spPr>
        <p:txBody>
          <a:bodyPr/>
          <a:lstStyle>
            <a:lvl1pPr>
              <a:defRPr/>
            </a:lvl1pPr>
          </a:lstStyle>
          <a:p>
            <a:pPr>
              <a:defRPr/>
            </a:pPr>
            <a:r>
              <a:rPr lang="en-GB" smtClean="0">
                <a:solidFill>
                  <a:srgbClr val="FFFFFF"/>
                </a:solidFill>
              </a:rPr>
              <a:t>Airbus Agile Transformer Project: Awareness </a:t>
            </a:r>
            <a:endParaRPr lang="en-GB">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r>
              <a:rPr lang="en-GB" smtClean="0">
                <a:solidFill>
                  <a:srgbClr val="FFFFFF"/>
                </a:solidFill>
              </a:rPr>
              <a:t>Page </a:t>
            </a:r>
            <a:fld id="{F7CE7AB7-A104-46A5-B6CD-26082A13EDB6}" type="slidenum">
              <a:rPr lang="en-GB" smtClean="0">
                <a:solidFill>
                  <a:srgbClr val="FFFFFF"/>
                </a:solidFill>
              </a:rPr>
              <a:pPr>
                <a:defRPr/>
              </a:pPr>
              <a:t>‹Nº›</a:t>
            </a:fld>
            <a:endParaRPr lang="en-GB">
              <a:solidFill>
                <a:srgbClr val="FFFFFF"/>
              </a:solidFill>
            </a:endParaRPr>
          </a:p>
        </p:txBody>
      </p:sp>
    </p:spTree>
    <p:extLst>
      <p:ext uri="{BB962C8B-B14F-4D97-AF65-F5344CB8AC3E}">
        <p14:creationId xmlns:p14="http://schemas.microsoft.com/office/powerpoint/2010/main" val="72154927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and Kick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smtClean="0"/>
              <a:t>Click to edit Master title style</a:t>
            </a:r>
            <a:endParaRPr lang="en-US" dirty="0"/>
          </a:p>
        </p:txBody>
      </p:sp>
      <p:sp>
        <p:nvSpPr>
          <p:cNvPr id="4" name="Text Placeholder 3"/>
          <p:cNvSpPr>
            <a:spLocks noGrp="1"/>
          </p:cNvSpPr>
          <p:nvPr>
            <p:ph type="body" sz="quarter" idx="10" hasCustomPrompt="1"/>
          </p:nvPr>
        </p:nvSpPr>
        <p:spPr>
          <a:xfrm>
            <a:off x="609601" y="1128071"/>
            <a:ext cx="11006667" cy="825500"/>
          </a:xfrm>
        </p:spPr>
        <p:txBody>
          <a:bodyPr/>
          <a:lstStyle>
            <a:lvl1pPr marL="0" indent="0">
              <a:spcBef>
                <a:spcPts val="0"/>
              </a:spcBef>
              <a:spcAft>
                <a:spcPts val="0"/>
              </a:spcAft>
              <a:buNone/>
              <a:defRPr sz="2700" baseline="0">
                <a:solidFill>
                  <a:schemeClr val="tx1"/>
                </a:solidFill>
              </a:defRPr>
            </a:lvl1pPr>
            <a:lvl2pPr marL="469396" indent="0">
              <a:spcBef>
                <a:spcPts val="0"/>
              </a:spcBef>
              <a:spcAft>
                <a:spcPts val="0"/>
              </a:spcAft>
              <a:buNone/>
              <a:defRPr sz="2300"/>
            </a:lvl2pPr>
            <a:lvl3pPr marL="799260" indent="0">
              <a:spcBef>
                <a:spcPts val="0"/>
              </a:spcBef>
              <a:spcAft>
                <a:spcPts val="0"/>
              </a:spcAft>
              <a:buNone/>
              <a:defRPr sz="2300"/>
            </a:lvl3pPr>
            <a:lvl4pPr marL="1141822" indent="0">
              <a:spcBef>
                <a:spcPts val="0"/>
              </a:spcBef>
              <a:spcAft>
                <a:spcPts val="0"/>
              </a:spcAft>
              <a:buNone/>
              <a:defRPr sz="2300"/>
            </a:lvl4pPr>
            <a:lvl5pPr marL="1433588" indent="0">
              <a:spcBef>
                <a:spcPts val="0"/>
              </a:spcBef>
              <a:spcAft>
                <a:spcPts val="0"/>
              </a:spcAft>
              <a:buNone/>
              <a:defRPr sz="2300"/>
            </a:lvl5pPr>
          </a:lstStyle>
          <a:p>
            <a:pPr lvl="0"/>
            <a:r>
              <a:rPr lang="en-US" dirty="0" smtClean="0"/>
              <a:t>Click to edit kicker box copy. Two lines max.</a:t>
            </a:r>
          </a:p>
          <a:p>
            <a:pPr lvl="0"/>
            <a:endParaRPr lang="en-US" dirty="0" smtClean="0"/>
          </a:p>
        </p:txBody>
      </p:sp>
    </p:spTree>
    <p:extLst>
      <p:ext uri="{BB962C8B-B14F-4D97-AF65-F5344CB8AC3E}">
        <p14:creationId xmlns:p14="http://schemas.microsoft.com/office/powerpoint/2010/main" val="381680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and three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dirty="0" smtClean="0"/>
              <a:t>Click to edit header</a:t>
            </a:r>
            <a:endParaRPr lang="de-DE" dirty="0"/>
          </a:p>
        </p:txBody>
      </p:sp>
      <p:sp>
        <p:nvSpPr>
          <p:cNvPr id="3" name="Inhaltsplatzhalter 2"/>
          <p:cNvSpPr>
            <a:spLocks noGrp="1"/>
          </p:cNvSpPr>
          <p:nvPr>
            <p:ph idx="1"/>
          </p:nvPr>
        </p:nvSpPr>
        <p:spPr>
          <a:xfrm>
            <a:off x="479425" y="1565999"/>
            <a:ext cx="3600000" cy="4310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8" name="Date Placeholder 7"/>
          <p:cNvSpPr>
            <a:spLocks noGrp="1"/>
          </p:cNvSpPr>
          <p:nvPr>
            <p:ph type="dt" sz="half" idx="14"/>
          </p:nvPr>
        </p:nvSpPr>
        <p:spPr/>
        <p:txBody>
          <a:bodyPr/>
          <a:lstStyle/>
          <a:p>
            <a:r>
              <a:rPr lang="en-US" smtClean="0"/>
              <a:t>DD MONTH YEAR</a:t>
            </a:r>
            <a:endParaRPr lang="en-GB"/>
          </a:p>
        </p:txBody>
      </p:sp>
      <p:sp>
        <p:nvSpPr>
          <p:cNvPr id="9" name="Footer Placeholder 8"/>
          <p:cNvSpPr>
            <a:spLocks noGrp="1"/>
          </p:cNvSpPr>
          <p:nvPr>
            <p:ph type="ftr" sz="quarter" idx="15"/>
          </p:nvPr>
        </p:nvSpPr>
        <p:spPr/>
        <p:txBody>
          <a:bodyPr/>
          <a:lstStyle/>
          <a:p>
            <a:r>
              <a:rPr lang="en-GB" smtClean="0"/>
              <a:t>Presentation title runs here (go to Header and Footer to edit this text)</a:t>
            </a:r>
            <a:endParaRPr lang="en-GB"/>
          </a:p>
        </p:txBody>
      </p:sp>
      <p:sp>
        <p:nvSpPr>
          <p:cNvPr id="10" name="Slide Number Placeholder 9"/>
          <p:cNvSpPr>
            <a:spLocks noGrp="1"/>
          </p:cNvSpPr>
          <p:nvPr>
            <p:ph type="sldNum" sz="quarter" idx="16"/>
          </p:nvPr>
        </p:nvSpPr>
        <p:spPr/>
        <p:txBody>
          <a:bodyPr/>
          <a:lstStyle/>
          <a:p>
            <a:fld id="{877C2003-2E6E-4ABC-B270-3E95A87ADF8A}" type="slidenum">
              <a:rPr lang="en-GB" smtClean="0"/>
              <a:t>‹Nº›</a:t>
            </a:fld>
            <a:endParaRPr lang="en-GB"/>
          </a:p>
        </p:txBody>
      </p:sp>
      <p:sp>
        <p:nvSpPr>
          <p:cNvPr id="11"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
        <p:nvSpPr>
          <p:cNvPr id="13" name="Inhaltsplatzhalter 2"/>
          <p:cNvSpPr>
            <a:spLocks noGrp="1"/>
          </p:cNvSpPr>
          <p:nvPr>
            <p:ph idx="17"/>
          </p:nvPr>
        </p:nvSpPr>
        <p:spPr>
          <a:xfrm>
            <a:off x="4294750" y="1565999"/>
            <a:ext cx="3600000" cy="4310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2" name="Inhaltsplatzhalter 2"/>
          <p:cNvSpPr>
            <a:spLocks noGrp="1"/>
          </p:cNvSpPr>
          <p:nvPr>
            <p:ph idx="18"/>
          </p:nvPr>
        </p:nvSpPr>
        <p:spPr>
          <a:xfrm>
            <a:off x="8117096" y="1569245"/>
            <a:ext cx="3600000" cy="43076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grpSp>
        <p:nvGrpSpPr>
          <p:cNvPr id="15" name="Group 14"/>
          <p:cNvGrpSpPr>
            <a:grpSpLocks noChangeAspect="1"/>
          </p:cNvGrpSpPr>
          <p:nvPr/>
        </p:nvGrpSpPr>
        <p:grpSpPr bwMode="black">
          <a:xfrm>
            <a:off x="10851344" y="6463466"/>
            <a:ext cx="1080000" cy="199940"/>
            <a:chOff x="830300" y="1716088"/>
            <a:chExt cx="10058401" cy="1862137"/>
          </a:xfrm>
          <a:solidFill>
            <a:schemeClr val="tx2"/>
          </a:solidFill>
        </p:grpSpPr>
        <p:sp>
          <p:nvSpPr>
            <p:cNvPr id="16" name="Freeform 5"/>
            <p:cNvSpPr>
              <a:spLocks/>
            </p:cNvSpPr>
            <p:nvPr/>
          </p:nvSpPr>
          <p:spPr bwMode="black">
            <a:xfrm>
              <a:off x="3857663" y="1749425"/>
              <a:ext cx="1604963" cy="1789112"/>
            </a:xfrm>
            <a:custGeom>
              <a:avLst/>
              <a:gdLst>
                <a:gd name="T0" fmla="*/ 247 w 247"/>
                <a:gd name="T1" fmla="*/ 93 h 275"/>
                <a:gd name="T2" fmla="*/ 142 w 247"/>
                <a:gd name="T3" fmla="*/ 0 h 275"/>
                <a:gd name="T4" fmla="*/ 0 w 247"/>
                <a:gd name="T5" fmla="*/ 0 h 275"/>
                <a:gd name="T6" fmla="*/ 0 w 247"/>
                <a:gd name="T7" fmla="*/ 275 h 275"/>
                <a:gd name="T8" fmla="*/ 67 w 247"/>
                <a:gd name="T9" fmla="*/ 275 h 275"/>
                <a:gd name="T10" fmla="*/ 67 w 247"/>
                <a:gd name="T11" fmla="*/ 60 h 275"/>
                <a:gd name="T12" fmla="*/ 143 w 247"/>
                <a:gd name="T13" fmla="*/ 60 h 275"/>
                <a:gd name="T14" fmla="*/ 181 w 247"/>
                <a:gd name="T15" fmla="*/ 94 h 275"/>
                <a:gd name="T16" fmla="*/ 142 w 247"/>
                <a:gd name="T17" fmla="*/ 128 h 275"/>
                <a:gd name="T18" fmla="*/ 77 w 247"/>
                <a:gd name="T19" fmla="*/ 128 h 275"/>
                <a:gd name="T20" fmla="*/ 169 w 247"/>
                <a:gd name="T21" fmla="*/ 275 h 275"/>
                <a:gd name="T22" fmla="*/ 246 w 247"/>
                <a:gd name="T23" fmla="*/ 275 h 275"/>
                <a:gd name="T24" fmla="*/ 183 w 247"/>
                <a:gd name="T25" fmla="*/ 177 h 275"/>
                <a:gd name="T26" fmla="*/ 247 w 247"/>
                <a:gd name="T27" fmla="*/ 9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Rectangle 6"/>
            <p:cNvSpPr>
              <a:spLocks noChangeArrowheads="1"/>
            </p:cNvSpPr>
            <p:nvPr/>
          </p:nvSpPr>
          <p:spPr bwMode="black">
            <a:xfrm>
              <a:off x="3130588" y="1749425"/>
              <a:ext cx="434975" cy="1789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p:nvSpPr>
          <p:spPr bwMode="black">
            <a:xfrm>
              <a:off x="830300" y="1749425"/>
              <a:ext cx="2203450" cy="1789112"/>
            </a:xfrm>
            <a:custGeom>
              <a:avLst/>
              <a:gdLst>
                <a:gd name="T0" fmla="*/ 573 w 1388"/>
                <a:gd name="T1" fmla="*/ 0 h 1127"/>
                <a:gd name="T2" fmla="*/ 0 w 1388"/>
                <a:gd name="T3" fmla="*/ 1127 h 1127"/>
                <a:gd name="T4" fmla="*/ 307 w 1388"/>
                <a:gd name="T5" fmla="*/ 1127 h 1127"/>
                <a:gd name="T6" fmla="*/ 401 w 1388"/>
                <a:gd name="T7" fmla="*/ 939 h 1127"/>
                <a:gd name="T8" fmla="*/ 864 w 1388"/>
                <a:gd name="T9" fmla="*/ 939 h 1127"/>
                <a:gd name="T10" fmla="*/ 749 w 1388"/>
                <a:gd name="T11" fmla="*/ 705 h 1127"/>
                <a:gd name="T12" fmla="*/ 516 w 1388"/>
                <a:gd name="T13" fmla="*/ 705 h 1127"/>
                <a:gd name="T14" fmla="*/ 688 w 1388"/>
                <a:gd name="T15" fmla="*/ 356 h 1127"/>
                <a:gd name="T16" fmla="*/ 692 w 1388"/>
                <a:gd name="T17" fmla="*/ 356 h 1127"/>
                <a:gd name="T18" fmla="*/ 1072 w 1388"/>
                <a:gd name="T19" fmla="*/ 1127 h 1127"/>
                <a:gd name="T20" fmla="*/ 1388 w 1388"/>
                <a:gd name="T21" fmla="*/ 1127 h 1127"/>
                <a:gd name="T22" fmla="*/ 815 w 1388"/>
                <a:gd name="T23" fmla="*/ 0 h 1127"/>
                <a:gd name="T24" fmla="*/ 573 w 1388"/>
                <a:gd name="T25"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8"/>
            <p:cNvSpPr>
              <a:spLocks noEditPoints="1"/>
            </p:cNvSpPr>
            <p:nvPr/>
          </p:nvSpPr>
          <p:spPr bwMode="black">
            <a:xfrm>
              <a:off x="5670588" y="1749425"/>
              <a:ext cx="1670050" cy="1789112"/>
            </a:xfrm>
            <a:custGeom>
              <a:avLst/>
              <a:gdLst>
                <a:gd name="T0" fmla="*/ 213 w 257"/>
                <a:gd name="T1" fmla="*/ 133 h 275"/>
                <a:gd name="T2" fmla="*/ 245 w 257"/>
                <a:gd name="T3" fmla="*/ 75 h 275"/>
                <a:gd name="T4" fmla="*/ 157 w 257"/>
                <a:gd name="T5" fmla="*/ 0 h 275"/>
                <a:gd name="T6" fmla="*/ 0 w 257"/>
                <a:gd name="T7" fmla="*/ 0 h 275"/>
                <a:gd name="T8" fmla="*/ 0 w 257"/>
                <a:gd name="T9" fmla="*/ 275 h 275"/>
                <a:gd name="T10" fmla="*/ 163 w 257"/>
                <a:gd name="T11" fmla="*/ 275 h 275"/>
                <a:gd name="T12" fmla="*/ 257 w 257"/>
                <a:gd name="T13" fmla="*/ 198 h 275"/>
                <a:gd name="T14" fmla="*/ 213 w 257"/>
                <a:gd name="T15" fmla="*/ 133 h 275"/>
                <a:gd name="T16" fmla="*/ 67 w 257"/>
                <a:gd name="T17" fmla="*/ 59 h 275"/>
                <a:gd name="T18" fmla="*/ 157 w 257"/>
                <a:gd name="T19" fmla="*/ 59 h 275"/>
                <a:gd name="T20" fmla="*/ 180 w 257"/>
                <a:gd name="T21" fmla="*/ 83 h 275"/>
                <a:gd name="T22" fmla="*/ 156 w 257"/>
                <a:gd name="T23" fmla="*/ 107 h 275"/>
                <a:gd name="T24" fmla="*/ 67 w 257"/>
                <a:gd name="T25" fmla="*/ 107 h 275"/>
                <a:gd name="T26" fmla="*/ 67 w 257"/>
                <a:gd name="T27" fmla="*/ 59 h 275"/>
                <a:gd name="T28" fmla="*/ 158 w 257"/>
                <a:gd name="T29" fmla="*/ 218 h 275"/>
                <a:gd name="T30" fmla="*/ 67 w 257"/>
                <a:gd name="T31" fmla="*/ 218 h 275"/>
                <a:gd name="T32" fmla="*/ 67 w 257"/>
                <a:gd name="T33" fmla="*/ 162 h 275"/>
                <a:gd name="T34" fmla="*/ 158 w 257"/>
                <a:gd name="T35" fmla="*/ 162 h 275"/>
                <a:gd name="T36" fmla="*/ 187 w 257"/>
                <a:gd name="T37" fmla="*/ 189 h 275"/>
                <a:gd name="T38" fmla="*/ 158 w 257"/>
                <a:gd name="T39" fmla="*/ 2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9"/>
            <p:cNvSpPr>
              <a:spLocks/>
            </p:cNvSpPr>
            <p:nvPr/>
          </p:nvSpPr>
          <p:spPr bwMode="black">
            <a:xfrm>
              <a:off x="7529550" y="1749425"/>
              <a:ext cx="1630363" cy="1828800"/>
            </a:xfrm>
            <a:custGeom>
              <a:avLst/>
              <a:gdLst>
                <a:gd name="T0" fmla="*/ 182 w 251"/>
                <a:gd name="T1" fmla="*/ 154 h 281"/>
                <a:gd name="T2" fmla="*/ 125 w 251"/>
                <a:gd name="T3" fmla="*/ 219 h 281"/>
                <a:gd name="T4" fmla="*/ 68 w 251"/>
                <a:gd name="T5" fmla="*/ 154 h 281"/>
                <a:gd name="T6" fmla="*/ 68 w 251"/>
                <a:gd name="T7" fmla="*/ 0 h 281"/>
                <a:gd name="T8" fmla="*/ 0 w 251"/>
                <a:gd name="T9" fmla="*/ 0 h 281"/>
                <a:gd name="T10" fmla="*/ 0 w 251"/>
                <a:gd name="T11" fmla="*/ 149 h 281"/>
                <a:gd name="T12" fmla="*/ 125 w 251"/>
                <a:gd name="T13" fmla="*/ 281 h 281"/>
                <a:gd name="T14" fmla="*/ 251 w 251"/>
                <a:gd name="T15" fmla="*/ 149 h 281"/>
                <a:gd name="T16" fmla="*/ 251 w 251"/>
                <a:gd name="T17" fmla="*/ 0 h 281"/>
                <a:gd name="T18" fmla="*/ 182 w 251"/>
                <a:gd name="T19" fmla="*/ 0 h 281"/>
                <a:gd name="T20" fmla="*/ 182 w 251"/>
                <a:gd name="T21" fmla="*/ 15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0"/>
            <p:cNvSpPr>
              <a:spLocks/>
            </p:cNvSpPr>
            <p:nvPr/>
          </p:nvSpPr>
          <p:spPr bwMode="black">
            <a:xfrm>
              <a:off x="9309138" y="1716088"/>
              <a:ext cx="1579563" cy="1862137"/>
            </a:xfrm>
            <a:custGeom>
              <a:avLst/>
              <a:gdLst>
                <a:gd name="T0" fmla="*/ 156 w 243"/>
                <a:gd name="T1" fmla="*/ 115 h 286"/>
                <a:gd name="T2" fmla="*/ 78 w 243"/>
                <a:gd name="T3" fmla="*/ 80 h 286"/>
                <a:gd name="T4" fmla="*/ 121 w 243"/>
                <a:gd name="T5" fmla="*/ 59 h 286"/>
                <a:gd name="T6" fmla="*/ 216 w 243"/>
                <a:gd name="T7" fmla="*/ 81 h 286"/>
                <a:gd name="T8" fmla="*/ 237 w 243"/>
                <a:gd name="T9" fmla="*/ 25 h 286"/>
                <a:gd name="T10" fmla="*/ 122 w 243"/>
                <a:gd name="T11" fmla="*/ 0 h 286"/>
                <a:gd name="T12" fmla="*/ 11 w 243"/>
                <a:gd name="T13" fmla="*/ 82 h 286"/>
                <a:gd name="T14" fmla="*/ 109 w 243"/>
                <a:gd name="T15" fmla="*/ 168 h 286"/>
                <a:gd name="T16" fmla="*/ 174 w 243"/>
                <a:gd name="T17" fmla="*/ 202 h 286"/>
                <a:gd name="T18" fmla="*/ 130 w 243"/>
                <a:gd name="T19" fmla="*/ 226 h 286"/>
                <a:gd name="T20" fmla="*/ 20 w 243"/>
                <a:gd name="T21" fmla="*/ 199 h 286"/>
                <a:gd name="T22" fmla="*/ 0 w 243"/>
                <a:gd name="T23" fmla="*/ 257 h 286"/>
                <a:gd name="T24" fmla="*/ 132 w 243"/>
                <a:gd name="T25" fmla="*/ 286 h 286"/>
                <a:gd name="T26" fmla="*/ 243 w 243"/>
                <a:gd name="T27" fmla="*/ 200 h 286"/>
                <a:gd name="T28" fmla="*/ 156 w 243"/>
                <a:gd name="T29" fmla="*/ 11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2" name="Freeform 5"/>
          <p:cNvSpPr>
            <a:spLocks noChangeAspect="1" noEditPoints="1"/>
          </p:cNvSpPr>
          <p:nvPr/>
        </p:nvSpPr>
        <p:spPr bwMode="gray">
          <a:xfrm>
            <a:off x="478800" y="378000"/>
            <a:ext cx="1227600" cy="86461"/>
          </a:xfrm>
          <a:custGeom>
            <a:avLst/>
            <a:gdLst>
              <a:gd name="T0" fmla="*/ 263 w 5735"/>
              <a:gd name="T1" fmla="*/ 202 h 404"/>
              <a:gd name="T2" fmla="*/ 0 w 5735"/>
              <a:gd name="T3" fmla="*/ 395 h 404"/>
              <a:gd name="T4" fmla="*/ 160 w 5735"/>
              <a:gd name="T5" fmla="*/ 10 h 404"/>
              <a:gd name="T6" fmla="*/ 399 w 5735"/>
              <a:gd name="T7" fmla="*/ 395 h 404"/>
              <a:gd name="T8" fmla="*/ 466 w 5735"/>
              <a:gd name="T9" fmla="*/ 224 h 404"/>
              <a:gd name="T10" fmla="*/ 466 w 5735"/>
              <a:gd name="T11" fmla="*/ 68 h 404"/>
              <a:gd name="T12" fmla="*/ 399 w 5735"/>
              <a:gd name="T13" fmla="*/ 395 h 404"/>
              <a:gd name="T14" fmla="*/ 813 w 5735"/>
              <a:gd name="T15" fmla="*/ 224 h 404"/>
              <a:gd name="T16" fmla="*/ 813 w 5735"/>
              <a:gd name="T17" fmla="*/ 68 h 404"/>
              <a:gd name="T18" fmla="*/ 746 w 5735"/>
              <a:gd name="T19" fmla="*/ 395 h 404"/>
              <a:gd name="T20" fmla="*/ 1348 w 5735"/>
              <a:gd name="T21" fmla="*/ 336 h 404"/>
              <a:gd name="T22" fmla="*/ 1329 w 5735"/>
              <a:gd name="T23" fmla="*/ 169 h 404"/>
              <a:gd name="T24" fmla="*/ 1344 w 5735"/>
              <a:gd name="T25" fmla="*/ 10 h 404"/>
              <a:gd name="T26" fmla="*/ 1413 w 5735"/>
              <a:gd name="T27" fmla="*/ 395 h 404"/>
              <a:gd name="T28" fmla="*/ 1654 w 5735"/>
              <a:gd name="T29" fmla="*/ 395 h 404"/>
              <a:gd name="T30" fmla="*/ 1661 w 5735"/>
              <a:gd name="T31" fmla="*/ 293 h 404"/>
              <a:gd name="T32" fmla="*/ 1413 w 5735"/>
              <a:gd name="T33" fmla="*/ 395 h 404"/>
              <a:gd name="T34" fmla="*/ 1793 w 5735"/>
              <a:gd name="T35" fmla="*/ 202 h 404"/>
              <a:gd name="T36" fmla="*/ 1977 w 5735"/>
              <a:gd name="T37" fmla="*/ 349 h 404"/>
              <a:gd name="T38" fmla="*/ 2141 w 5735"/>
              <a:gd name="T39" fmla="*/ 132 h 404"/>
              <a:gd name="T40" fmla="*/ 2491 w 5735"/>
              <a:gd name="T41" fmla="*/ 336 h 404"/>
              <a:gd name="T42" fmla="*/ 2471 w 5735"/>
              <a:gd name="T43" fmla="*/ 169 h 404"/>
              <a:gd name="T44" fmla="*/ 2487 w 5735"/>
              <a:gd name="T45" fmla="*/ 10 h 404"/>
              <a:gd name="T46" fmla="*/ 2837 w 5735"/>
              <a:gd name="T47" fmla="*/ 76 h 404"/>
              <a:gd name="T48" fmla="*/ 2837 w 5735"/>
              <a:gd name="T49" fmla="*/ 76 h 404"/>
              <a:gd name="T50" fmla="*/ 2761 w 5735"/>
              <a:gd name="T51" fmla="*/ 293 h 404"/>
              <a:gd name="T52" fmla="*/ 2874 w 5735"/>
              <a:gd name="T53" fmla="*/ 10 h 404"/>
              <a:gd name="T54" fmla="*/ 3068 w 5735"/>
              <a:gd name="T55" fmla="*/ 395 h 404"/>
              <a:gd name="T56" fmla="*/ 3309 w 5735"/>
              <a:gd name="T57" fmla="*/ 395 h 404"/>
              <a:gd name="T58" fmla="*/ 3316 w 5735"/>
              <a:gd name="T59" fmla="*/ 293 h 404"/>
              <a:gd name="T60" fmla="*/ 3068 w 5735"/>
              <a:gd name="T61" fmla="*/ 395 h 404"/>
              <a:gd name="T62" fmla="*/ 3729 w 5735"/>
              <a:gd name="T63" fmla="*/ 202 h 404"/>
              <a:gd name="T64" fmla="*/ 3467 w 5735"/>
              <a:gd name="T65" fmla="*/ 395 h 404"/>
              <a:gd name="T66" fmla="*/ 3627 w 5735"/>
              <a:gd name="T67" fmla="*/ 10 h 404"/>
              <a:gd name="T68" fmla="*/ 3984 w 5735"/>
              <a:gd name="T69" fmla="*/ 266 h 404"/>
              <a:gd name="T70" fmla="*/ 4111 w 5735"/>
              <a:gd name="T71" fmla="*/ 155 h 404"/>
              <a:gd name="T72" fmla="*/ 4287 w 5735"/>
              <a:gd name="T73" fmla="*/ 123 h 404"/>
              <a:gd name="T74" fmla="*/ 4198 w 5735"/>
              <a:gd name="T75" fmla="*/ 243 h 404"/>
              <a:gd name="T76" fmla="*/ 3984 w 5735"/>
              <a:gd name="T77" fmla="*/ 266 h 404"/>
              <a:gd name="T78" fmla="*/ 4598 w 5735"/>
              <a:gd name="T79" fmla="*/ 128 h 404"/>
              <a:gd name="T80" fmla="*/ 4365 w 5735"/>
              <a:gd name="T81" fmla="*/ 395 h 404"/>
              <a:gd name="T82" fmla="*/ 4535 w 5735"/>
              <a:gd name="T83" fmla="*/ 247 h 404"/>
              <a:gd name="T84" fmla="*/ 4365 w 5735"/>
              <a:gd name="T85" fmla="*/ 395 h 404"/>
              <a:gd name="T86" fmla="*/ 4900 w 5735"/>
              <a:gd name="T87" fmla="*/ 241 h 404"/>
              <a:gd name="T88" fmla="*/ 4658 w 5735"/>
              <a:gd name="T89" fmla="*/ 395 h 404"/>
              <a:gd name="T90" fmla="*/ 4954 w 5735"/>
              <a:gd name="T91" fmla="*/ 395 h 404"/>
              <a:gd name="T92" fmla="*/ 4658 w 5735"/>
              <a:gd name="T93" fmla="*/ 395 h 404"/>
              <a:gd name="T94" fmla="*/ 5037 w 5735"/>
              <a:gd name="T95" fmla="*/ 202 h 404"/>
              <a:gd name="T96" fmla="*/ 5221 w 5735"/>
              <a:gd name="T97" fmla="*/ 349 h 404"/>
              <a:gd name="T98" fmla="*/ 5385 w 5735"/>
              <a:gd name="T99" fmla="*/ 132 h 404"/>
              <a:gd name="T100" fmla="*/ 5735 w 5735"/>
              <a:gd name="T101" fmla="*/ 336 h 404"/>
              <a:gd name="T102" fmla="*/ 5716 w 5735"/>
              <a:gd name="T103" fmla="*/ 169 h 404"/>
              <a:gd name="T104" fmla="*/ 5731 w 5735"/>
              <a:gd name="T105" fmla="*/ 1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5" h="404">
                <a:moveTo>
                  <a:pt x="68" y="64"/>
                </a:moveTo>
                <a:lnTo>
                  <a:pt x="68" y="64"/>
                </a:lnTo>
                <a:lnTo>
                  <a:pt x="134" y="64"/>
                </a:lnTo>
                <a:cubicBezTo>
                  <a:pt x="240" y="64"/>
                  <a:pt x="263" y="125"/>
                  <a:pt x="263" y="202"/>
                </a:cubicBezTo>
                <a:cubicBezTo>
                  <a:pt x="263" y="279"/>
                  <a:pt x="240" y="340"/>
                  <a:pt x="134" y="340"/>
                </a:cubicBezTo>
                <a:lnTo>
                  <a:pt x="68" y="340"/>
                </a:lnTo>
                <a:lnTo>
                  <a:pt x="68" y="64"/>
                </a:lnTo>
                <a:close/>
                <a:moveTo>
                  <a:pt x="0" y="395"/>
                </a:moveTo>
                <a:lnTo>
                  <a:pt x="0" y="395"/>
                </a:lnTo>
                <a:lnTo>
                  <a:pt x="160" y="395"/>
                </a:lnTo>
                <a:cubicBezTo>
                  <a:pt x="279" y="395"/>
                  <a:pt x="330" y="308"/>
                  <a:pt x="330" y="202"/>
                </a:cubicBezTo>
                <a:cubicBezTo>
                  <a:pt x="330" y="96"/>
                  <a:pt x="279" y="10"/>
                  <a:pt x="160" y="10"/>
                </a:cubicBezTo>
                <a:lnTo>
                  <a:pt x="0" y="10"/>
                </a:lnTo>
                <a:lnTo>
                  <a:pt x="0" y="395"/>
                </a:lnTo>
                <a:close/>
                <a:moveTo>
                  <a:pt x="399" y="395"/>
                </a:moveTo>
                <a:lnTo>
                  <a:pt x="399" y="395"/>
                </a:lnTo>
                <a:lnTo>
                  <a:pt x="680" y="395"/>
                </a:lnTo>
                <a:lnTo>
                  <a:pt x="680" y="336"/>
                </a:lnTo>
                <a:lnTo>
                  <a:pt x="466" y="336"/>
                </a:lnTo>
                <a:lnTo>
                  <a:pt x="466" y="224"/>
                </a:lnTo>
                <a:lnTo>
                  <a:pt x="660" y="224"/>
                </a:lnTo>
                <a:lnTo>
                  <a:pt x="660" y="169"/>
                </a:lnTo>
                <a:lnTo>
                  <a:pt x="466" y="169"/>
                </a:lnTo>
                <a:lnTo>
                  <a:pt x="466" y="68"/>
                </a:lnTo>
                <a:lnTo>
                  <a:pt x="676" y="68"/>
                </a:lnTo>
                <a:lnTo>
                  <a:pt x="676" y="10"/>
                </a:lnTo>
                <a:lnTo>
                  <a:pt x="399" y="10"/>
                </a:lnTo>
                <a:lnTo>
                  <a:pt x="399" y="395"/>
                </a:lnTo>
                <a:close/>
                <a:moveTo>
                  <a:pt x="746" y="395"/>
                </a:moveTo>
                <a:lnTo>
                  <a:pt x="746" y="395"/>
                </a:lnTo>
                <a:lnTo>
                  <a:pt x="813" y="395"/>
                </a:lnTo>
                <a:lnTo>
                  <a:pt x="813" y="224"/>
                </a:lnTo>
                <a:lnTo>
                  <a:pt x="988" y="224"/>
                </a:lnTo>
                <a:lnTo>
                  <a:pt x="988" y="169"/>
                </a:lnTo>
                <a:lnTo>
                  <a:pt x="813" y="169"/>
                </a:lnTo>
                <a:lnTo>
                  <a:pt x="813" y="68"/>
                </a:lnTo>
                <a:lnTo>
                  <a:pt x="1012" y="68"/>
                </a:lnTo>
                <a:lnTo>
                  <a:pt x="1012" y="10"/>
                </a:lnTo>
                <a:lnTo>
                  <a:pt x="746" y="10"/>
                </a:lnTo>
                <a:lnTo>
                  <a:pt x="746" y="395"/>
                </a:lnTo>
                <a:close/>
                <a:moveTo>
                  <a:pt x="1067" y="395"/>
                </a:moveTo>
                <a:lnTo>
                  <a:pt x="1067" y="395"/>
                </a:lnTo>
                <a:lnTo>
                  <a:pt x="1348" y="395"/>
                </a:lnTo>
                <a:lnTo>
                  <a:pt x="1348" y="336"/>
                </a:lnTo>
                <a:lnTo>
                  <a:pt x="1135" y="336"/>
                </a:lnTo>
                <a:lnTo>
                  <a:pt x="1135" y="224"/>
                </a:lnTo>
                <a:lnTo>
                  <a:pt x="1329" y="224"/>
                </a:lnTo>
                <a:lnTo>
                  <a:pt x="1329" y="169"/>
                </a:lnTo>
                <a:lnTo>
                  <a:pt x="1135" y="169"/>
                </a:lnTo>
                <a:lnTo>
                  <a:pt x="1135" y="68"/>
                </a:lnTo>
                <a:lnTo>
                  <a:pt x="1344" y="68"/>
                </a:lnTo>
                <a:lnTo>
                  <a:pt x="1344" y="10"/>
                </a:lnTo>
                <a:lnTo>
                  <a:pt x="1067" y="10"/>
                </a:lnTo>
                <a:lnTo>
                  <a:pt x="1067" y="395"/>
                </a:lnTo>
                <a:close/>
                <a:moveTo>
                  <a:pt x="1413" y="395"/>
                </a:moveTo>
                <a:lnTo>
                  <a:pt x="1413" y="395"/>
                </a:lnTo>
                <a:lnTo>
                  <a:pt x="1477" y="395"/>
                </a:lnTo>
                <a:lnTo>
                  <a:pt x="1477" y="111"/>
                </a:lnTo>
                <a:lnTo>
                  <a:pt x="1479" y="111"/>
                </a:lnTo>
                <a:lnTo>
                  <a:pt x="1654" y="395"/>
                </a:lnTo>
                <a:lnTo>
                  <a:pt x="1725" y="395"/>
                </a:lnTo>
                <a:lnTo>
                  <a:pt x="1725" y="10"/>
                </a:lnTo>
                <a:lnTo>
                  <a:pt x="1661" y="10"/>
                </a:lnTo>
                <a:lnTo>
                  <a:pt x="1661" y="293"/>
                </a:lnTo>
                <a:lnTo>
                  <a:pt x="1660" y="293"/>
                </a:lnTo>
                <a:lnTo>
                  <a:pt x="1484" y="10"/>
                </a:lnTo>
                <a:lnTo>
                  <a:pt x="1413" y="10"/>
                </a:lnTo>
                <a:lnTo>
                  <a:pt x="1413" y="395"/>
                </a:lnTo>
                <a:close/>
                <a:moveTo>
                  <a:pt x="2141" y="132"/>
                </a:moveTo>
                <a:lnTo>
                  <a:pt x="2141" y="132"/>
                </a:lnTo>
                <a:cubicBezTo>
                  <a:pt x="2133" y="49"/>
                  <a:pt x="2064" y="1"/>
                  <a:pt x="1977" y="0"/>
                </a:cubicBezTo>
                <a:cubicBezTo>
                  <a:pt x="1862" y="0"/>
                  <a:pt x="1793" y="92"/>
                  <a:pt x="1793" y="202"/>
                </a:cubicBezTo>
                <a:cubicBezTo>
                  <a:pt x="1793" y="312"/>
                  <a:pt x="1862" y="404"/>
                  <a:pt x="1977" y="404"/>
                </a:cubicBezTo>
                <a:cubicBezTo>
                  <a:pt x="2071" y="404"/>
                  <a:pt x="2136" y="340"/>
                  <a:pt x="2141" y="248"/>
                </a:cubicBezTo>
                <a:lnTo>
                  <a:pt x="2075" y="248"/>
                </a:lnTo>
                <a:cubicBezTo>
                  <a:pt x="2070" y="304"/>
                  <a:pt x="2037" y="349"/>
                  <a:pt x="1977" y="349"/>
                </a:cubicBezTo>
                <a:cubicBezTo>
                  <a:pt x="1895" y="349"/>
                  <a:pt x="1860" y="276"/>
                  <a:pt x="1860" y="202"/>
                </a:cubicBezTo>
                <a:cubicBezTo>
                  <a:pt x="1860" y="128"/>
                  <a:pt x="1895" y="55"/>
                  <a:pt x="1977" y="55"/>
                </a:cubicBezTo>
                <a:cubicBezTo>
                  <a:pt x="2033" y="55"/>
                  <a:pt x="2062" y="88"/>
                  <a:pt x="2073" y="132"/>
                </a:cubicBezTo>
                <a:lnTo>
                  <a:pt x="2141" y="132"/>
                </a:lnTo>
                <a:close/>
                <a:moveTo>
                  <a:pt x="2210" y="395"/>
                </a:moveTo>
                <a:lnTo>
                  <a:pt x="2210" y="395"/>
                </a:lnTo>
                <a:lnTo>
                  <a:pt x="2491" y="395"/>
                </a:lnTo>
                <a:lnTo>
                  <a:pt x="2491" y="336"/>
                </a:lnTo>
                <a:lnTo>
                  <a:pt x="2277" y="336"/>
                </a:lnTo>
                <a:lnTo>
                  <a:pt x="2277" y="224"/>
                </a:lnTo>
                <a:lnTo>
                  <a:pt x="2471" y="224"/>
                </a:lnTo>
                <a:lnTo>
                  <a:pt x="2471" y="169"/>
                </a:lnTo>
                <a:lnTo>
                  <a:pt x="2277" y="169"/>
                </a:lnTo>
                <a:lnTo>
                  <a:pt x="2277" y="68"/>
                </a:lnTo>
                <a:lnTo>
                  <a:pt x="2487" y="68"/>
                </a:lnTo>
                <a:lnTo>
                  <a:pt x="2487" y="10"/>
                </a:lnTo>
                <a:lnTo>
                  <a:pt x="2210" y="10"/>
                </a:lnTo>
                <a:lnTo>
                  <a:pt x="2210" y="395"/>
                </a:lnTo>
                <a:close/>
                <a:moveTo>
                  <a:pt x="2837" y="76"/>
                </a:moveTo>
                <a:lnTo>
                  <a:pt x="2837" y="76"/>
                </a:lnTo>
                <a:lnTo>
                  <a:pt x="2839" y="76"/>
                </a:lnTo>
                <a:lnTo>
                  <a:pt x="2897" y="241"/>
                </a:lnTo>
                <a:lnTo>
                  <a:pt x="2779" y="241"/>
                </a:lnTo>
                <a:lnTo>
                  <a:pt x="2837" y="76"/>
                </a:lnTo>
                <a:close/>
                <a:moveTo>
                  <a:pt x="2655" y="395"/>
                </a:moveTo>
                <a:lnTo>
                  <a:pt x="2655" y="395"/>
                </a:lnTo>
                <a:lnTo>
                  <a:pt x="2724" y="395"/>
                </a:lnTo>
                <a:lnTo>
                  <a:pt x="2761" y="293"/>
                </a:lnTo>
                <a:lnTo>
                  <a:pt x="2914" y="293"/>
                </a:lnTo>
                <a:lnTo>
                  <a:pt x="2950" y="395"/>
                </a:lnTo>
                <a:lnTo>
                  <a:pt x="3023" y="395"/>
                </a:lnTo>
                <a:lnTo>
                  <a:pt x="2874" y="10"/>
                </a:lnTo>
                <a:lnTo>
                  <a:pt x="2803" y="10"/>
                </a:lnTo>
                <a:lnTo>
                  <a:pt x="2655" y="395"/>
                </a:lnTo>
                <a:close/>
                <a:moveTo>
                  <a:pt x="3068" y="395"/>
                </a:moveTo>
                <a:lnTo>
                  <a:pt x="3068" y="395"/>
                </a:lnTo>
                <a:lnTo>
                  <a:pt x="3132" y="395"/>
                </a:lnTo>
                <a:lnTo>
                  <a:pt x="3132" y="111"/>
                </a:lnTo>
                <a:lnTo>
                  <a:pt x="3133" y="111"/>
                </a:lnTo>
                <a:lnTo>
                  <a:pt x="3309" y="395"/>
                </a:lnTo>
                <a:lnTo>
                  <a:pt x="3380" y="395"/>
                </a:lnTo>
                <a:lnTo>
                  <a:pt x="3380" y="10"/>
                </a:lnTo>
                <a:lnTo>
                  <a:pt x="3316" y="10"/>
                </a:lnTo>
                <a:lnTo>
                  <a:pt x="3316" y="293"/>
                </a:lnTo>
                <a:lnTo>
                  <a:pt x="3315" y="293"/>
                </a:lnTo>
                <a:lnTo>
                  <a:pt x="3139" y="10"/>
                </a:lnTo>
                <a:lnTo>
                  <a:pt x="3068" y="10"/>
                </a:lnTo>
                <a:lnTo>
                  <a:pt x="3068" y="395"/>
                </a:lnTo>
                <a:close/>
                <a:moveTo>
                  <a:pt x="3535" y="64"/>
                </a:moveTo>
                <a:lnTo>
                  <a:pt x="3535" y="64"/>
                </a:lnTo>
                <a:lnTo>
                  <a:pt x="3601" y="64"/>
                </a:lnTo>
                <a:cubicBezTo>
                  <a:pt x="3707" y="64"/>
                  <a:pt x="3729" y="125"/>
                  <a:pt x="3729" y="202"/>
                </a:cubicBezTo>
                <a:cubicBezTo>
                  <a:pt x="3729" y="279"/>
                  <a:pt x="3707" y="340"/>
                  <a:pt x="3601" y="340"/>
                </a:cubicBezTo>
                <a:lnTo>
                  <a:pt x="3535" y="340"/>
                </a:lnTo>
                <a:lnTo>
                  <a:pt x="3535" y="64"/>
                </a:lnTo>
                <a:close/>
                <a:moveTo>
                  <a:pt x="3467" y="395"/>
                </a:moveTo>
                <a:lnTo>
                  <a:pt x="3467" y="395"/>
                </a:lnTo>
                <a:lnTo>
                  <a:pt x="3627" y="395"/>
                </a:lnTo>
                <a:cubicBezTo>
                  <a:pt x="3746" y="395"/>
                  <a:pt x="3797" y="308"/>
                  <a:pt x="3797" y="202"/>
                </a:cubicBezTo>
                <a:cubicBezTo>
                  <a:pt x="3797" y="96"/>
                  <a:pt x="3746" y="10"/>
                  <a:pt x="3627" y="10"/>
                </a:cubicBezTo>
                <a:lnTo>
                  <a:pt x="3467" y="10"/>
                </a:lnTo>
                <a:lnTo>
                  <a:pt x="3467" y="395"/>
                </a:lnTo>
                <a:close/>
                <a:moveTo>
                  <a:pt x="3984" y="266"/>
                </a:moveTo>
                <a:lnTo>
                  <a:pt x="3984" y="266"/>
                </a:lnTo>
                <a:cubicBezTo>
                  <a:pt x="3985" y="362"/>
                  <a:pt x="4056" y="404"/>
                  <a:pt x="4144" y="404"/>
                </a:cubicBezTo>
                <a:cubicBezTo>
                  <a:pt x="4221" y="404"/>
                  <a:pt x="4297" y="369"/>
                  <a:pt x="4297" y="283"/>
                </a:cubicBezTo>
                <a:cubicBezTo>
                  <a:pt x="4297" y="243"/>
                  <a:pt x="4273" y="200"/>
                  <a:pt x="4222" y="185"/>
                </a:cubicBezTo>
                <a:cubicBezTo>
                  <a:pt x="4202" y="179"/>
                  <a:pt x="4117" y="157"/>
                  <a:pt x="4111" y="155"/>
                </a:cubicBezTo>
                <a:cubicBezTo>
                  <a:pt x="4084" y="148"/>
                  <a:pt x="4065" y="132"/>
                  <a:pt x="4065" y="105"/>
                </a:cubicBezTo>
                <a:cubicBezTo>
                  <a:pt x="4065" y="67"/>
                  <a:pt x="4105" y="55"/>
                  <a:pt x="4136" y="55"/>
                </a:cubicBezTo>
                <a:cubicBezTo>
                  <a:pt x="4183" y="55"/>
                  <a:pt x="4216" y="74"/>
                  <a:pt x="4219" y="123"/>
                </a:cubicBezTo>
                <a:lnTo>
                  <a:pt x="4287" y="123"/>
                </a:lnTo>
                <a:cubicBezTo>
                  <a:pt x="4287" y="43"/>
                  <a:pt x="4219" y="0"/>
                  <a:pt x="4139" y="0"/>
                </a:cubicBezTo>
                <a:cubicBezTo>
                  <a:pt x="4069" y="0"/>
                  <a:pt x="3998" y="36"/>
                  <a:pt x="3998" y="114"/>
                </a:cubicBezTo>
                <a:cubicBezTo>
                  <a:pt x="3998" y="154"/>
                  <a:pt x="4017" y="193"/>
                  <a:pt x="4083" y="211"/>
                </a:cubicBezTo>
                <a:cubicBezTo>
                  <a:pt x="4136" y="226"/>
                  <a:pt x="4171" y="233"/>
                  <a:pt x="4198" y="243"/>
                </a:cubicBezTo>
                <a:cubicBezTo>
                  <a:pt x="4214" y="249"/>
                  <a:pt x="4230" y="261"/>
                  <a:pt x="4230" y="291"/>
                </a:cubicBezTo>
                <a:cubicBezTo>
                  <a:pt x="4230" y="320"/>
                  <a:pt x="4208" y="349"/>
                  <a:pt x="4149" y="349"/>
                </a:cubicBezTo>
                <a:cubicBezTo>
                  <a:pt x="4095" y="349"/>
                  <a:pt x="4051" y="326"/>
                  <a:pt x="4051" y="266"/>
                </a:cubicBezTo>
                <a:lnTo>
                  <a:pt x="3984" y="266"/>
                </a:lnTo>
                <a:close/>
                <a:moveTo>
                  <a:pt x="4432" y="64"/>
                </a:moveTo>
                <a:lnTo>
                  <a:pt x="4432" y="64"/>
                </a:lnTo>
                <a:lnTo>
                  <a:pt x="4532" y="64"/>
                </a:lnTo>
                <a:cubicBezTo>
                  <a:pt x="4567" y="64"/>
                  <a:pt x="4598" y="77"/>
                  <a:pt x="4598" y="128"/>
                </a:cubicBezTo>
                <a:cubicBezTo>
                  <a:pt x="4598" y="177"/>
                  <a:pt x="4561" y="192"/>
                  <a:pt x="4531" y="192"/>
                </a:cubicBezTo>
                <a:lnTo>
                  <a:pt x="4432" y="192"/>
                </a:lnTo>
                <a:lnTo>
                  <a:pt x="4432" y="64"/>
                </a:lnTo>
                <a:close/>
                <a:moveTo>
                  <a:pt x="4365" y="395"/>
                </a:moveTo>
                <a:lnTo>
                  <a:pt x="4365" y="395"/>
                </a:lnTo>
                <a:lnTo>
                  <a:pt x="4432" y="395"/>
                </a:lnTo>
                <a:lnTo>
                  <a:pt x="4432" y="247"/>
                </a:lnTo>
                <a:lnTo>
                  <a:pt x="4535" y="247"/>
                </a:lnTo>
                <a:cubicBezTo>
                  <a:pt x="4645" y="248"/>
                  <a:pt x="4666" y="177"/>
                  <a:pt x="4666" y="129"/>
                </a:cubicBezTo>
                <a:cubicBezTo>
                  <a:pt x="4666" y="81"/>
                  <a:pt x="4645" y="10"/>
                  <a:pt x="4535" y="10"/>
                </a:cubicBezTo>
                <a:lnTo>
                  <a:pt x="4365" y="10"/>
                </a:lnTo>
                <a:lnTo>
                  <a:pt x="4365" y="395"/>
                </a:lnTo>
                <a:close/>
                <a:moveTo>
                  <a:pt x="4841" y="76"/>
                </a:moveTo>
                <a:lnTo>
                  <a:pt x="4841" y="76"/>
                </a:lnTo>
                <a:lnTo>
                  <a:pt x="4842" y="76"/>
                </a:lnTo>
                <a:lnTo>
                  <a:pt x="4900" y="241"/>
                </a:lnTo>
                <a:lnTo>
                  <a:pt x="4782" y="241"/>
                </a:lnTo>
                <a:lnTo>
                  <a:pt x="4841" y="76"/>
                </a:lnTo>
                <a:close/>
                <a:moveTo>
                  <a:pt x="4658" y="395"/>
                </a:moveTo>
                <a:lnTo>
                  <a:pt x="4658" y="395"/>
                </a:lnTo>
                <a:lnTo>
                  <a:pt x="4728" y="395"/>
                </a:lnTo>
                <a:lnTo>
                  <a:pt x="4764" y="293"/>
                </a:lnTo>
                <a:lnTo>
                  <a:pt x="4918" y="293"/>
                </a:lnTo>
                <a:lnTo>
                  <a:pt x="4954" y="395"/>
                </a:lnTo>
                <a:lnTo>
                  <a:pt x="5026" y="395"/>
                </a:lnTo>
                <a:lnTo>
                  <a:pt x="4878" y="10"/>
                </a:lnTo>
                <a:lnTo>
                  <a:pt x="4806" y="10"/>
                </a:lnTo>
                <a:lnTo>
                  <a:pt x="4658" y="395"/>
                </a:lnTo>
                <a:close/>
                <a:moveTo>
                  <a:pt x="5385" y="132"/>
                </a:moveTo>
                <a:lnTo>
                  <a:pt x="5385" y="132"/>
                </a:lnTo>
                <a:cubicBezTo>
                  <a:pt x="5377" y="49"/>
                  <a:pt x="5308" y="1"/>
                  <a:pt x="5221" y="0"/>
                </a:cubicBezTo>
                <a:cubicBezTo>
                  <a:pt x="5106" y="0"/>
                  <a:pt x="5037" y="92"/>
                  <a:pt x="5037" y="202"/>
                </a:cubicBezTo>
                <a:cubicBezTo>
                  <a:pt x="5037" y="312"/>
                  <a:pt x="5106" y="404"/>
                  <a:pt x="5221" y="404"/>
                </a:cubicBezTo>
                <a:cubicBezTo>
                  <a:pt x="5315" y="404"/>
                  <a:pt x="5380" y="340"/>
                  <a:pt x="5385" y="248"/>
                </a:cubicBezTo>
                <a:lnTo>
                  <a:pt x="5320" y="248"/>
                </a:lnTo>
                <a:cubicBezTo>
                  <a:pt x="5314" y="304"/>
                  <a:pt x="5281" y="349"/>
                  <a:pt x="5221" y="349"/>
                </a:cubicBezTo>
                <a:cubicBezTo>
                  <a:pt x="5139" y="349"/>
                  <a:pt x="5104" y="276"/>
                  <a:pt x="5104" y="202"/>
                </a:cubicBezTo>
                <a:cubicBezTo>
                  <a:pt x="5104" y="128"/>
                  <a:pt x="5139" y="55"/>
                  <a:pt x="5221" y="55"/>
                </a:cubicBezTo>
                <a:cubicBezTo>
                  <a:pt x="5278" y="55"/>
                  <a:pt x="5306" y="88"/>
                  <a:pt x="5317" y="132"/>
                </a:cubicBezTo>
                <a:lnTo>
                  <a:pt x="5385" y="132"/>
                </a:lnTo>
                <a:close/>
                <a:moveTo>
                  <a:pt x="5454" y="395"/>
                </a:moveTo>
                <a:lnTo>
                  <a:pt x="5454" y="395"/>
                </a:lnTo>
                <a:lnTo>
                  <a:pt x="5735" y="395"/>
                </a:lnTo>
                <a:lnTo>
                  <a:pt x="5735" y="336"/>
                </a:lnTo>
                <a:lnTo>
                  <a:pt x="5521" y="336"/>
                </a:lnTo>
                <a:lnTo>
                  <a:pt x="5521" y="224"/>
                </a:lnTo>
                <a:lnTo>
                  <a:pt x="5716" y="224"/>
                </a:lnTo>
                <a:lnTo>
                  <a:pt x="5716" y="169"/>
                </a:lnTo>
                <a:lnTo>
                  <a:pt x="5521" y="169"/>
                </a:lnTo>
                <a:lnTo>
                  <a:pt x="5521" y="68"/>
                </a:lnTo>
                <a:lnTo>
                  <a:pt x="5731" y="68"/>
                </a:lnTo>
                <a:lnTo>
                  <a:pt x="5731" y="10"/>
                </a:lnTo>
                <a:lnTo>
                  <a:pt x="5454" y="10"/>
                </a:lnTo>
                <a:lnTo>
                  <a:pt x="5454" y="39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49915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p:bg bwMode="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bwMode="gray">
          <a:xfrm>
            <a:off x="0" y="0"/>
            <a:ext cx="12192000" cy="6858000"/>
          </a:xfrm>
        </p:spPr>
        <p:txBody>
          <a:bodyPr/>
          <a:lstStyle>
            <a:lvl1pPr marL="0" indent="0" algn="ctr">
              <a:buNone/>
              <a:defRPr/>
            </a:lvl1pPr>
          </a:lstStyle>
          <a:p>
            <a:r>
              <a:rPr lang="en-US" smtClean="0"/>
              <a:t>Click icon to add picture</a:t>
            </a:r>
            <a:endParaRPr lang="en-GB" dirty="0"/>
          </a:p>
        </p:txBody>
      </p:sp>
      <p:sp>
        <p:nvSpPr>
          <p:cNvPr id="7" name="Date Placeholder 6"/>
          <p:cNvSpPr>
            <a:spLocks noGrp="1"/>
          </p:cNvSpPr>
          <p:nvPr>
            <p:ph type="dt" sz="half" idx="10"/>
          </p:nvPr>
        </p:nvSpPr>
        <p:spPr/>
        <p:txBody>
          <a:bodyPr/>
          <a:lstStyle/>
          <a:p>
            <a:r>
              <a:rPr lang="en-US" smtClean="0"/>
              <a:t>DD MONTH YEAR</a:t>
            </a:r>
            <a:endParaRPr lang="en-GB"/>
          </a:p>
        </p:txBody>
      </p:sp>
      <p:sp>
        <p:nvSpPr>
          <p:cNvPr id="8" name="Footer Placeholder 7"/>
          <p:cNvSpPr>
            <a:spLocks noGrp="1"/>
          </p:cNvSpPr>
          <p:nvPr>
            <p:ph type="ftr" sz="quarter" idx="11"/>
          </p:nvPr>
        </p:nvSpPr>
        <p:spPr/>
        <p:txBody>
          <a:bodyPr/>
          <a:lstStyle/>
          <a:p>
            <a:r>
              <a:rPr lang="en-GB" smtClean="0"/>
              <a:t>Presentation title runs here (go to Header and Footer to edit this text)</a:t>
            </a:r>
            <a:endParaRPr lang="en-GB"/>
          </a:p>
        </p:txBody>
      </p:sp>
      <p:sp>
        <p:nvSpPr>
          <p:cNvPr id="9" name="Slide Number Placeholder 8"/>
          <p:cNvSpPr>
            <a:spLocks noGrp="1"/>
          </p:cNvSpPr>
          <p:nvPr>
            <p:ph type="sldNum" sz="quarter" idx="12"/>
          </p:nvPr>
        </p:nvSpPr>
        <p:spPr/>
        <p:txBody>
          <a:bodyPr/>
          <a:lstStyle/>
          <a:p>
            <a:fld id="{877C2003-2E6E-4ABC-B270-3E95A87ADF8A}" type="slidenum">
              <a:rPr lang="en-GB" smtClean="0"/>
              <a:t>‹Nº›</a:t>
            </a:fld>
            <a:endParaRPr lang="en-GB"/>
          </a:p>
        </p:txBody>
      </p:sp>
      <p:sp>
        <p:nvSpPr>
          <p:cNvPr id="6" name="Text Placeholder 5"/>
          <p:cNvSpPr>
            <a:spLocks noGrp="1"/>
          </p:cNvSpPr>
          <p:nvPr>
            <p:ph type="body" sz="quarter" idx="15" hasCustomPrompt="1"/>
          </p:nvPr>
        </p:nvSpPr>
        <p:spPr bwMode="black">
          <a:xfrm>
            <a:off x="10851344" y="6462294"/>
            <a:ext cx="1080000" cy="20160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smtClean="0"/>
              <a:t> </a:t>
            </a:r>
            <a:endParaRPr lang="en-GB" dirty="0"/>
          </a:p>
        </p:txBody>
      </p:sp>
      <p:sp>
        <p:nvSpPr>
          <p:cNvPr id="10"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Tree>
    <p:extLst>
      <p:ext uri="{BB962C8B-B14F-4D97-AF65-F5344CB8AC3E}">
        <p14:creationId xmlns:p14="http://schemas.microsoft.com/office/powerpoint/2010/main" val="123785785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 white logo">
    <p:bg bwMode="gray">
      <p:bgRef idx="1001">
        <a:schemeClr val="bg2"/>
      </p:bgRef>
    </p:bg>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bwMode="gray">
          <a:xfrm>
            <a:off x="0" y="0"/>
            <a:ext cx="12192000" cy="6858000"/>
          </a:xfrm>
        </p:spPr>
        <p:txBody>
          <a:bodyPr/>
          <a:lstStyle>
            <a:lvl1pPr marL="0" indent="0" algn="ctr">
              <a:buNone/>
              <a:defRPr/>
            </a:lvl1pPr>
          </a:lstStyle>
          <a:p>
            <a:r>
              <a:rPr lang="en-US" smtClean="0"/>
              <a:t>Click icon to add picture</a:t>
            </a:r>
            <a:endParaRPr lang="en-GB" dirty="0"/>
          </a:p>
        </p:txBody>
      </p:sp>
      <p:sp>
        <p:nvSpPr>
          <p:cNvPr id="7" name="Date Placeholder 6"/>
          <p:cNvSpPr>
            <a:spLocks noGrp="1"/>
          </p:cNvSpPr>
          <p:nvPr>
            <p:ph type="dt" sz="half" idx="10"/>
          </p:nvPr>
        </p:nvSpPr>
        <p:spPr bwMode="gray"/>
        <p:txBody>
          <a:bodyPr/>
          <a:lstStyle/>
          <a:p>
            <a:r>
              <a:rPr lang="en-US" smtClean="0"/>
              <a:t>DD MONTH YEAR</a:t>
            </a:r>
            <a:endParaRPr lang="en-GB"/>
          </a:p>
        </p:txBody>
      </p:sp>
      <p:sp>
        <p:nvSpPr>
          <p:cNvPr id="8" name="Footer Placeholder 7"/>
          <p:cNvSpPr>
            <a:spLocks noGrp="1"/>
          </p:cNvSpPr>
          <p:nvPr>
            <p:ph type="ftr" sz="quarter" idx="11"/>
          </p:nvPr>
        </p:nvSpPr>
        <p:spPr bwMode="gray"/>
        <p:txBody>
          <a:bodyPr/>
          <a:lstStyle/>
          <a:p>
            <a:r>
              <a:rPr lang="en-GB" smtClean="0"/>
              <a:t>Presentation title runs here (go to Header and Footer to edit this text)</a:t>
            </a:r>
            <a:endParaRPr lang="en-GB"/>
          </a:p>
        </p:txBody>
      </p:sp>
      <p:sp>
        <p:nvSpPr>
          <p:cNvPr id="9" name="Slide Number Placeholder 8"/>
          <p:cNvSpPr>
            <a:spLocks noGrp="1"/>
          </p:cNvSpPr>
          <p:nvPr>
            <p:ph type="sldNum" sz="quarter" idx="12"/>
          </p:nvPr>
        </p:nvSpPr>
        <p:spPr bwMode="gray"/>
        <p:txBody>
          <a:bodyPr/>
          <a:lstStyle/>
          <a:p>
            <a:fld id="{877C2003-2E6E-4ABC-B270-3E95A87ADF8A}" type="slidenum">
              <a:rPr lang="en-GB" smtClean="0"/>
              <a:t>‹Nº›</a:t>
            </a:fld>
            <a:endParaRPr lang="en-GB"/>
          </a:p>
        </p:txBody>
      </p:sp>
      <p:sp>
        <p:nvSpPr>
          <p:cNvPr id="18" name="Text Placeholder 5"/>
          <p:cNvSpPr>
            <a:spLocks noGrp="1"/>
          </p:cNvSpPr>
          <p:nvPr>
            <p:ph type="body" sz="quarter" idx="15" hasCustomPrompt="1"/>
          </p:nvPr>
        </p:nvSpPr>
        <p:spPr bwMode="white">
          <a:xfrm>
            <a:off x="10851344" y="6462294"/>
            <a:ext cx="1080000" cy="20160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smtClean="0"/>
              <a:t> </a:t>
            </a:r>
            <a:endParaRPr lang="en-GB" dirty="0"/>
          </a:p>
        </p:txBody>
      </p:sp>
      <p:sp>
        <p:nvSpPr>
          <p:cNvPr id="10"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[Insert confidentiality here]</a:t>
            </a:r>
            <a:endParaRPr lang="en-GB" dirty="0"/>
          </a:p>
        </p:txBody>
      </p:sp>
    </p:spTree>
    <p:extLst>
      <p:ext uri="{BB962C8B-B14F-4D97-AF65-F5344CB8AC3E}">
        <p14:creationId xmlns:p14="http://schemas.microsoft.com/office/powerpoint/2010/main" val="427352946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3.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655200"/>
            <a:ext cx="11232000" cy="900000"/>
          </a:xfrm>
          <a:prstGeom prst="rect">
            <a:avLst/>
          </a:prstGeom>
        </p:spPr>
        <p:txBody>
          <a:bodyPr vert="horz" lIns="0" tIns="0" rIns="0" bIns="0" rtlCol="0" anchor="t" anchorCtr="0">
            <a:noAutofit/>
          </a:bodyPr>
          <a:lstStyle/>
          <a:p>
            <a:r>
              <a:rPr lang="en-US" dirty="0" smtClean="0"/>
              <a:t>Click to edit header</a:t>
            </a:r>
            <a:endParaRPr lang="en-GB" dirty="0"/>
          </a:p>
        </p:txBody>
      </p:sp>
      <p:sp>
        <p:nvSpPr>
          <p:cNvPr id="3" name="Text Placeholder 2"/>
          <p:cNvSpPr>
            <a:spLocks noGrp="1"/>
          </p:cNvSpPr>
          <p:nvPr>
            <p:ph type="body" idx="1"/>
          </p:nvPr>
        </p:nvSpPr>
        <p:spPr>
          <a:xfrm>
            <a:off x="478800" y="1558800"/>
            <a:ext cx="11232000" cy="4351338"/>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766800" y="6444000"/>
            <a:ext cx="1159200" cy="216000"/>
          </a:xfrm>
          <a:prstGeom prst="rect">
            <a:avLst/>
          </a:prstGeom>
        </p:spPr>
        <p:txBody>
          <a:bodyPr vert="horz" lIns="0" tIns="0" rIns="0" bIns="0" rtlCol="0" anchor="t" anchorCtr="0"/>
          <a:lstStyle>
            <a:lvl1pPr algn="l">
              <a:lnSpc>
                <a:spcPct val="100000"/>
              </a:lnSpc>
              <a:defRPr sz="800">
                <a:solidFill>
                  <a:schemeClr val="tx1">
                    <a:tint val="75000"/>
                  </a:schemeClr>
                </a:solidFill>
              </a:defRPr>
            </a:lvl1pPr>
          </a:lstStyle>
          <a:p>
            <a:r>
              <a:rPr lang="en-US" smtClean="0"/>
              <a:t>DD MONTH YEAR</a:t>
            </a:r>
            <a:endParaRPr lang="en-GB"/>
          </a:p>
        </p:txBody>
      </p:sp>
      <p:sp>
        <p:nvSpPr>
          <p:cNvPr id="5" name="Footer Placeholder 4"/>
          <p:cNvSpPr>
            <a:spLocks noGrp="1"/>
          </p:cNvSpPr>
          <p:nvPr>
            <p:ph type="ftr" sz="quarter" idx="3"/>
          </p:nvPr>
        </p:nvSpPr>
        <p:spPr>
          <a:xfrm>
            <a:off x="2235600" y="6444000"/>
            <a:ext cx="8301600" cy="216000"/>
          </a:xfrm>
          <a:prstGeom prst="rect">
            <a:avLst/>
          </a:prstGeom>
        </p:spPr>
        <p:txBody>
          <a:bodyPr vert="horz" lIns="0" tIns="0" rIns="0" bIns="0" rtlCol="0" anchor="t" anchorCtr="0"/>
          <a:lstStyle>
            <a:lvl1pPr algn="l">
              <a:lnSpc>
                <a:spcPct val="100000"/>
              </a:lnSpc>
              <a:defRPr sz="800">
                <a:solidFill>
                  <a:schemeClr val="tx1">
                    <a:tint val="75000"/>
                  </a:schemeClr>
                </a:solidFill>
              </a:defRPr>
            </a:lvl1pPr>
          </a:lstStyle>
          <a:p>
            <a:r>
              <a:rPr lang="en-GB" smtClean="0"/>
              <a:t>Presentation title runs here (go to Header and Footer to edit this text)</a:t>
            </a:r>
            <a:endParaRPr lang="en-GB"/>
          </a:p>
        </p:txBody>
      </p:sp>
      <p:sp>
        <p:nvSpPr>
          <p:cNvPr id="6" name="Slide Number Placeholder 5"/>
          <p:cNvSpPr>
            <a:spLocks noGrp="1"/>
          </p:cNvSpPr>
          <p:nvPr>
            <p:ph type="sldNum" sz="quarter" idx="4"/>
          </p:nvPr>
        </p:nvSpPr>
        <p:spPr>
          <a:xfrm>
            <a:off x="478800" y="6444000"/>
            <a:ext cx="288000" cy="216000"/>
          </a:xfrm>
          <a:prstGeom prst="rect">
            <a:avLst/>
          </a:prstGeom>
        </p:spPr>
        <p:txBody>
          <a:bodyPr vert="horz" lIns="0" tIns="0" rIns="0" bIns="0" rtlCol="0" anchor="t" anchorCtr="0"/>
          <a:lstStyle>
            <a:lvl1pPr algn="l">
              <a:lnSpc>
                <a:spcPct val="100000"/>
              </a:lnSpc>
              <a:defRPr sz="800">
                <a:solidFill>
                  <a:schemeClr val="tx1">
                    <a:tint val="75000"/>
                  </a:schemeClr>
                </a:solidFill>
              </a:defRPr>
            </a:lvl1pPr>
          </a:lstStyle>
          <a:p>
            <a:fld id="{877C2003-2E6E-4ABC-B270-3E95A87ADF8A}" type="slidenum">
              <a:rPr lang="en-GB" smtClean="0"/>
              <a:t>‹Nº›</a:t>
            </a:fld>
            <a:endParaRPr lang="en-GB"/>
          </a:p>
        </p:txBody>
      </p:sp>
    </p:spTree>
    <p:extLst>
      <p:ext uri="{BB962C8B-B14F-4D97-AF65-F5344CB8AC3E}">
        <p14:creationId xmlns:p14="http://schemas.microsoft.com/office/powerpoint/2010/main" val="55979297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825" r:id="rId22"/>
    <p:sldLayoutId id="2147483826" r:id="rId23"/>
  </p:sldLayoutIdLst>
  <p:hf hdr="0" ftr="0" dt="0"/>
  <p:txStyles>
    <p:titleStyle>
      <a:lvl1pPr algn="l" defTabSz="914400" rtl="0" eaLnBrk="1" latinLnBrk="0" hangingPunct="1">
        <a:lnSpc>
          <a:spcPct val="110000"/>
        </a:lnSpc>
        <a:spcBef>
          <a:spcPct val="0"/>
        </a:spcBef>
        <a:buNone/>
        <a:defRPr sz="2500" kern="1200">
          <a:solidFill>
            <a:schemeClr val="tx2"/>
          </a:solidFill>
          <a:latin typeface="+mj-lt"/>
          <a:ea typeface="+mj-ea"/>
          <a:cs typeface="+mj-cs"/>
        </a:defRPr>
      </a:lvl1pPr>
    </p:titleStyle>
    <p:bodyStyle>
      <a:lvl1pPr marL="18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1pPr>
      <a:lvl2pPr marL="36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2pPr>
      <a:lvl3pPr marL="54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3pPr>
      <a:lvl4pPr marL="72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4pPr>
      <a:lvl5pPr marL="90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5pPr>
      <a:lvl6pPr marL="10795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6pPr>
      <a:lvl7pPr marL="126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7pPr>
      <a:lvl8pPr marL="144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8pPr>
      <a:lvl9pPr marL="162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414">
          <p15:clr>
            <a:srgbClr val="F26B43"/>
          </p15:clr>
        </p15:guide>
        <p15:guide id="2" orient="horz" pos="981">
          <p15:clr>
            <a:srgbClr val="F26B43"/>
          </p15:clr>
        </p15:guide>
        <p15:guide id="3" orient="horz" pos="3725">
          <p15:clr>
            <a:srgbClr val="F26B43"/>
          </p15:clr>
        </p15:guide>
        <p15:guide id="4" pos="302">
          <p15:clr>
            <a:srgbClr val="F26B43"/>
          </p15:clr>
        </p15:guide>
        <p15:guide id="5" pos="737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655200"/>
            <a:ext cx="11232000" cy="900000"/>
          </a:xfrm>
          <a:prstGeom prst="rect">
            <a:avLst/>
          </a:prstGeom>
        </p:spPr>
        <p:txBody>
          <a:bodyPr vert="horz" lIns="0" tIns="0" rIns="0" bIns="0" rtlCol="0" anchor="t" anchorCtr="0">
            <a:noAutofit/>
          </a:bodyPr>
          <a:lstStyle/>
          <a:p>
            <a:r>
              <a:rPr lang="en-US" dirty="0" smtClean="0"/>
              <a:t>Click to edit header</a:t>
            </a:r>
            <a:endParaRPr lang="en-GB" dirty="0"/>
          </a:p>
        </p:txBody>
      </p:sp>
      <p:sp>
        <p:nvSpPr>
          <p:cNvPr id="3" name="Text Placeholder 2"/>
          <p:cNvSpPr>
            <a:spLocks noGrp="1"/>
          </p:cNvSpPr>
          <p:nvPr>
            <p:ph type="body" idx="1"/>
          </p:nvPr>
        </p:nvSpPr>
        <p:spPr>
          <a:xfrm>
            <a:off x="478800" y="1558800"/>
            <a:ext cx="11232000" cy="4351338"/>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766800" y="6444000"/>
            <a:ext cx="1159200" cy="216000"/>
          </a:xfrm>
          <a:prstGeom prst="rect">
            <a:avLst/>
          </a:prstGeom>
        </p:spPr>
        <p:txBody>
          <a:bodyPr vert="horz" lIns="0" tIns="0" rIns="0" bIns="0" rtlCol="0" anchor="t" anchorCtr="0"/>
          <a:lstStyle>
            <a:lvl1pPr algn="l">
              <a:lnSpc>
                <a:spcPct val="100000"/>
              </a:lnSpc>
              <a:defRPr sz="800">
                <a:solidFill>
                  <a:schemeClr val="tx1">
                    <a:tint val="75000"/>
                  </a:schemeClr>
                </a:solidFill>
              </a:defRPr>
            </a:lvl1pPr>
          </a:lstStyle>
          <a:p>
            <a:r>
              <a:rPr lang="en-US" smtClean="0">
                <a:solidFill>
                  <a:srgbClr val="000000">
                    <a:tint val="75000"/>
                  </a:srgbClr>
                </a:solidFill>
              </a:rPr>
              <a:t>DD MONTH YEAR</a:t>
            </a:r>
            <a:endParaRPr lang="en-GB">
              <a:solidFill>
                <a:srgbClr val="000000">
                  <a:tint val="75000"/>
                </a:srgbClr>
              </a:solidFill>
            </a:endParaRPr>
          </a:p>
        </p:txBody>
      </p:sp>
      <p:sp>
        <p:nvSpPr>
          <p:cNvPr id="5" name="Footer Placeholder 4"/>
          <p:cNvSpPr>
            <a:spLocks noGrp="1"/>
          </p:cNvSpPr>
          <p:nvPr>
            <p:ph type="ftr" sz="quarter" idx="3"/>
          </p:nvPr>
        </p:nvSpPr>
        <p:spPr>
          <a:xfrm>
            <a:off x="2235600" y="6444000"/>
            <a:ext cx="8301600" cy="216000"/>
          </a:xfrm>
          <a:prstGeom prst="rect">
            <a:avLst/>
          </a:prstGeom>
        </p:spPr>
        <p:txBody>
          <a:bodyPr vert="horz" lIns="0" tIns="0" rIns="0" bIns="0" rtlCol="0" anchor="t" anchorCtr="0"/>
          <a:lstStyle>
            <a:lvl1pPr algn="l">
              <a:lnSpc>
                <a:spcPct val="100000"/>
              </a:lnSpc>
              <a:defRPr sz="800">
                <a:solidFill>
                  <a:schemeClr val="tx1">
                    <a:tint val="75000"/>
                  </a:schemeClr>
                </a:solidFill>
              </a:defRPr>
            </a:lvl1pPr>
          </a:lstStyle>
          <a:p>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6" name="Slide Number Placeholder 5"/>
          <p:cNvSpPr>
            <a:spLocks noGrp="1"/>
          </p:cNvSpPr>
          <p:nvPr>
            <p:ph type="sldNum" sz="quarter" idx="4"/>
          </p:nvPr>
        </p:nvSpPr>
        <p:spPr>
          <a:xfrm>
            <a:off x="478800" y="6444000"/>
            <a:ext cx="288000" cy="216000"/>
          </a:xfrm>
          <a:prstGeom prst="rect">
            <a:avLst/>
          </a:prstGeom>
        </p:spPr>
        <p:txBody>
          <a:bodyPr vert="horz" lIns="0" tIns="0" rIns="0" bIns="0" rtlCol="0" anchor="t" anchorCtr="0"/>
          <a:lstStyle>
            <a:lvl1pPr algn="l">
              <a:lnSpc>
                <a:spcPct val="100000"/>
              </a:lnSpc>
              <a:defRPr sz="800">
                <a:solidFill>
                  <a:schemeClr val="tx1">
                    <a:tint val="75000"/>
                  </a:schemeClr>
                </a:solidFill>
              </a:defRPr>
            </a:lvl1pPr>
          </a:lstStyle>
          <a:p>
            <a:fld id="{877C2003-2E6E-4ABC-B270-3E95A87ADF8A}" type="slidenum">
              <a:rPr lang="en-GB" smtClean="0">
                <a:solidFill>
                  <a:srgbClr val="000000">
                    <a:tint val="75000"/>
                  </a:srgbClr>
                </a:solidFill>
              </a:rPr>
              <a:pPr/>
              <a:t>‹Nº›</a:t>
            </a:fld>
            <a:endParaRPr lang="en-GB">
              <a:solidFill>
                <a:srgbClr val="000000">
                  <a:tint val="75000"/>
                </a:srgbClr>
              </a:solidFill>
            </a:endParaRPr>
          </a:p>
        </p:txBody>
      </p:sp>
    </p:spTree>
    <p:extLst>
      <p:ext uri="{BB962C8B-B14F-4D97-AF65-F5344CB8AC3E}">
        <p14:creationId xmlns:p14="http://schemas.microsoft.com/office/powerpoint/2010/main" val="237172829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Lst>
  <p:hf hdr="0" ftr="0" dt="0"/>
  <p:txStyles>
    <p:titleStyle>
      <a:lvl1pPr algn="l" defTabSz="914400" rtl="0" eaLnBrk="1" latinLnBrk="0" hangingPunct="1">
        <a:lnSpc>
          <a:spcPct val="110000"/>
        </a:lnSpc>
        <a:spcBef>
          <a:spcPct val="0"/>
        </a:spcBef>
        <a:buNone/>
        <a:defRPr sz="2500" kern="1200">
          <a:solidFill>
            <a:schemeClr val="tx2"/>
          </a:solidFill>
          <a:latin typeface="+mj-lt"/>
          <a:ea typeface="+mj-ea"/>
          <a:cs typeface="+mj-cs"/>
        </a:defRPr>
      </a:lvl1pPr>
    </p:titleStyle>
    <p:bodyStyle>
      <a:lvl1pPr marL="18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1pPr>
      <a:lvl2pPr marL="36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2pPr>
      <a:lvl3pPr marL="54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3pPr>
      <a:lvl4pPr marL="72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4pPr>
      <a:lvl5pPr marL="90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5pPr>
      <a:lvl6pPr marL="10795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6pPr>
      <a:lvl7pPr marL="126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7pPr>
      <a:lvl8pPr marL="144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8pPr>
      <a:lvl9pPr marL="162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414">
          <p15:clr>
            <a:srgbClr val="F26B43"/>
          </p15:clr>
        </p15:guide>
        <p15:guide id="2" orient="horz" pos="981">
          <p15:clr>
            <a:srgbClr val="F26B43"/>
          </p15:clr>
        </p15:guide>
        <p15:guide id="3" orient="horz" pos="3725">
          <p15:clr>
            <a:srgbClr val="F26B43"/>
          </p15:clr>
        </p15:guide>
        <p15:guide id="4" pos="302">
          <p15:clr>
            <a:srgbClr val="F26B43"/>
          </p15:clr>
        </p15:guide>
        <p15:guide id="5" pos="737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655200"/>
            <a:ext cx="11232000" cy="900000"/>
          </a:xfrm>
          <a:prstGeom prst="rect">
            <a:avLst/>
          </a:prstGeom>
        </p:spPr>
        <p:txBody>
          <a:bodyPr vert="horz" lIns="0" tIns="0" rIns="0" bIns="0" rtlCol="0" anchor="t" anchorCtr="0">
            <a:noAutofit/>
          </a:bodyPr>
          <a:lstStyle/>
          <a:p>
            <a:r>
              <a:rPr lang="en-US" dirty="0" smtClean="0"/>
              <a:t>Click to edit header</a:t>
            </a:r>
            <a:endParaRPr lang="en-GB" dirty="0"/>
          </a:p>
        </p:txBody>
      </p:sp>
      <p:sp>
        <p:nvSpPr>
          <p:cNvPr id="3" name="Text Placeholder 2"/>
          <p:cNvSpPr>
            <a:spLocks noGrp="1"/>
          </p:cNvSpPr>
          <p:nvPr>
            <p:ph type="body" idx="1"/>
          </p:nvPr>
        </p:nvSpPr>
        <p:spPr>
          <a:xfrm>
            <a:off x="478800" y="1558801"/>
            <a:ext cx="11232000" cy="4351339"/>
          </a:xfrm>
          <a:prstGeom prst="rect">
            <a:avLst/>
          </a:prstGeom>
        </p:spPr>
        <p:txBody>
          <a:bodyPr vert="horz" lIns="0" tIns="0" rIns="0" bIns="0" rtlCol="0">
            <a:no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dirty="0"/>
          </a:p>
        </p:txBody>
      </p:sp>
      <p:sp>
        <p:nvSpPr>
          <p:cNvPr id="4" name="Date Placeholder 3"/>
          <p:cNvSpPr>
            <a:spLocks noGrp="1"/>
          </p:cNvSpPr>
          <p:nvPr>
            <p:ph type="dt" sz="half" idx="2"/>
          </p:nvPr>
        </p:nvSpPr>
        <p:spPr>
          <a:xfrm>
            <a:off x="766800" y="6444000"/>
            <a:ext cx="1159200" cy="216000"/>
          </a:xfrm>
          <a:prstGeom prst="rect">
            <a:avLst/>
          </a:prstGeom>
        </p:spPr>
        <p:txBody>
          <a:bodyPr vert="horz" lIns="0" tIns="0" rIns="0" bIns="0" rtlCol="0" anchor="t" anchorCtr="0"/>
          <a:lstStyle>
            <a:lvl1pPr algn="l">
              <a:lnSpc>
                <a:spcPct val="100000"/>
              </a:lnSpc>
              <a:defRPr sz="800">
                <a:solidFill>
                  <a:schemeClr val="tx1">
                    <a:tint val="75000"/>
                  </a:schemeClr>
                </a:solidFill>
              </a:defRPr>
            </a:lvl1pPr>
          </a:lstStyle>
          <a:p>
            <a:pPr defTabSz="913674"/>
            <a:r>
              <a:rPr lang="en-US" smtClean="0">
                <a:solidFill>
                  <a:srgbClr val="000000">
                    <a:tint val="75000"/>
                  </a:srgbClr>
                </a:solidFill>
              </a:rPr>
              <a:t>DD MONTH YEAR</a:t>
            </a:r>
            <a:endParaRPr lang="en-GB">
              <a:solidFill>
                <a:srgbClr val="000000">
                  <a:tint val="75000"/>
                </a:srgbClr>
              </a:solidFill>
            </a:endParaRPr>
          </a:p>
        </p:txBody>
      </p:sp>
      <p:sp>
        <p:nvSpPr>
          <p:cNvPr id="5" name="Footer Placeholder 4"/>
          <p:cNvSpPr>
            <a:spLocks noGrp="1"/>
          </p:cNvSpPr>
          <p:nvPr>
            <p:ph type="ftr" sz="quarter" idx="3"/>
          </p:nvPr>
        </p:nvSpPr>
        <p:spPr>
          <a:xfrm>
            <a:off x="2235600" y="6444000"/>
            <a:ext cx="8301600" cy="216000"/>
          </a:xfrm>
          <a:prstGeom prst="rect">
            <a:avLst/>
          </a:prstGeom>
        </p:spPr>
        <p:txBody>
          <a:bodyPr vert="horz" lIns="0" tIns="0" rIns="0" bIns="0" rtlCol="0" anchor="t" anchorCtr="0"/>
          <a:lstStyle>
            <a:lvl1pPr algn="l">
              <a:lnSpc>
                <a:spcPct val="100000"/>
              </a:lnSpc>
              <a:defRPr sz="800">
                <a:solidFill>
                  <a:schemeClr val="tx1">
                    <a:tint val="75000"/>
                  </a:schemeClr>
                </a:solidFill>
              </a:defRPr>
            </a:lvl1pPr>
          </a:lstStyle>
          <a:p>
            <a:pPr defTabSz="913674"/>
            <a:r>
              <a:rPr lang="en-GB" smtClean="0">
                <a:solidFill>
                  <a:srgbClr val="000000">
                    <a:tint val="75000"/>
                  </a:srgbClr>
                </a:solidFill>
              </a:rPr>
              <a:t>Presentation title runs here (go to Header and Footer to edit this text)</a:t>
            </a:r>
            <a:endParaRPr lang="en-GB">
              <a:solidFill>
                <a:srgbClr val="000000">
                  <a:tint val="75000"/>
                </a:srgbClr>
              </a:solidFill>
            </a:endParaRPr>
          </a:p>
        </p:txBody>
      </p:sp>
      <p:sp>
        <p:nvSpPr>
          <p:cNvPr id="6" name="Slide Number Placeholder 5"/>
          <p:cNvSpPr>
            <a:spLocks noGrp="1"/>
          </p:cNvSpPr>
          <p:nvPr>
            <p:ph type="sldNum" sz="quarter" idx="4"/>
          </p:nvPr>
        </p:nvSpPr>
        <p:spPr>
          <a:xfrm>
            <a:off x="478800" y="6444000"/>
            <a:ext cx="288000" cy="216000"/>
          </a:xfrm>
          <a:prstGeom prst="rect">
            <a:avLst/>
          </a:prstGeom>
        </p:spPr>
        <p:txBody>
          <a:bodyPr vert="horz" lIns="0" tIns="0" rIns="0" bIns="0" rtlCol="0" anchor="t" anchorCtr="0"/>
          <a:lstStyle>
            <a:lvl1pPr algn="l">
              <a:lnSpc>
                <a:spcPct val="100000"/>
              </a:lnSpc>
              <a:defRPr sz="800">
                <a:solidFill>
                  <a:schemeClr val="tx1">
                    <a:tint val="75000"/>
                  </a:schemeClr>
                </a:solidFill>
              </a:defRPr>
            </a:lvl1pPr>
          </a:lstStyle>
          <a:p>
            <a:pPr defTabSz="913674"/>
            <a:fld id="{877C2003-2E6E-4ABC-B270-3E95A87ADF8A}" type="slidenum">
              <a:rPr lang="en-GB" smtClean="0">
                <a:solidFill>
                  <a:srgbClr val="000000">
                    <a:tint val="75000"/>
                  </a:srgbClr>
                </a:solidFill>
              </a:rPr>
              <a:pPr defTabSz="913674"/>
              <a:t>‹Nº›</a:t>
            </a:fld>
            <a:endParaRPr lang="en-GB">
              <a:solidFill>
                <a:srgbClr val="000000">
                  <a:tint val="75000"/>
                </a:srgbClr>
              </a:solidFill>
            </a:endParaRPr>
          </a:p>
        </p:txBody>
      </p:sp>
    </p:spTree>
    <p:extLst>
      <p:ext uri="{BB962C8B-B14F-4D97-AF65-F5344CB8AC3E}">
        <p14:creationId xmlns:p14="http://schemas.microsoft.com/office/powerpoint/2010/main" val="3536186679"/>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 id="2147483823" r:id="rId22"/>
    <p:sldLayoutId id="2147483824" r:id="rId23"/>
  </p:sldLayoutIdLst>
  <p:hf hdr="0"/>
  <p:txStyles>
    <p:titleStyle>
      <a:lvl1pPr algn="l" defTabSz="913674" rtl="0" eaLnBrk="1" latinLnBrk="0" hangingPunct="1">
        <a:lnSpc>
          <a:spcPct val="110000"/>
        </a:lnSpc>
        <a:spcBef>
          <a:spcPct val="0"/>
        </a:spcBef>
        <a:buNone/>
        <a:defRPr sz="2500" kern="1200">
          <a:solidFill>
            <a:schemeClr val="tx2"/>
          </a:solidFill>
          <a:latin typeface="+mj-lt"/>
          <a:ea typeface="+mj-ea"/>
          <a:cs typeface="+mj-cs"/>
        </a:defRPr>
      </a:lvl1pPr>
    </p:titleStyle>
    <p:bodyStyle>
      <a:lvl1pPr marL="179872" indent="-179872" algn="l" defTabSz="913674"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1pPr>
      <a:lvl2pPr marL="359742" indent="-179872" algn="l" defTabSz="913674"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2pPr>
      <a:lvl3pPr marL="539573" indent="-179872" algn="l" defTabSz="913674"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3pPr>
      <a:lvl4pPr marL="719425" indent="-179872" algn="l" defTabSz="913674"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4pPr>
      <a:lvl5pPr marL="899296" indent="-179872" algn="l" defTabSz="913674"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5pPr>
      <a:lvl6pPr marL="1078646" indent="-179872" algn="l" defTabSz="913674"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6pPr>
      <a:lvl7pPr marL="1258979" indent="-179872" algn="l" defTabSz="913674"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7pPr>
      <a:lvl8pPr marL="1438848" indent="-179872" algn="l" defTabSz="913674"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8pPr>
      <a:lvl9pPr marL="1618720" indent="-179872" algn="l" defTabSz="913674"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9pPr>
    </p:bodyStyle>
    <p:otherStyle>
      <a:defPPr>
        <a:defRPr lang="en-US"/>
      </a:defPPr>
      <a:lvl1pPr marL="0" algn="l" defTabSz="913674" rtl="0" eaLnBrk="1" latinLnBrk="0" hangingPunct="1">
        <a:defRPr sz="1900" kern="1200">
          <a:solidFill>
            <a:schemeClr val="tx1"/>
          </a:solidFill>
          <a:latin typeface="+mn-lt"/>
          <a:ea typeface="+mn-ea"/>
          <a:cs typeface="+mn-cs"/>
        </a:defRPr>
      </a:lvl1pPr>
      <a:lvl2pPr marL="456819" algn="l" defTabSz="913674" rtl="0" eaLnBrk="1" latinLnBrk="0" hangingPunct="1">
        <a:defRPr sz="1900" kern="1200">
          <a:solidFill>
            <a:schemeClr val="tx1"/>
          </a:solidFill>
          <a:latin typeface="+mn-lt"/>
          <a:ea typeface="+mn-ea"/>
          <a:cs typeface="+mn-cs"/>
        </a:defRPr>
      </a:lvl2pPr>
      <a:lvl3pPr marL="913674" algn="l" defTabSz="913674" rtl="0" eaLnBrk="1" latinLnBrk="0" hangingPunct="1">
        <a:defRPr sz="1900" kern="1200">
          <a:solidFill>
            <a:schemeClr val="tx1"/>
          </a:solidFill>
          <a:latin typeface="+mn-lt"/>
          <a:ea typeface="+mn-ea"/>
          <a:cs typeface="+mn-cs"/>
        </a:defRPr>
      </a:lvl3pPr>
      <a:lvl4pPr marL="1370512" algn="l" defTabSz="913674" rtl="0" eaLnBrk="1" latinLnBrk="0" hangingPunct="1">
        <a:defRPr sz="1900" kern="1200">
          <a:solidFill>
            <a:schemeClr val="tx1"/>
          </a:solidFill>
          <a:latin typeface="+mn-lt"/>
          <a:ea typeface="+mn-ea"/>
          <a:cs typeface="+mn-cs"/>
        </a:defRPr>
      </a:lvl4pPr>
      <a:lvl5pPr marL="1827349" algn="l" defTabSz="913674" rtl="0" eaLnBrk="1" latinLnBrk="0" hangingPunct="1">
        <a:defRPr sz="1900" kern="1200">
          <a:solidFill>
            <a:schemeClr val="tx1"/>
          </a:solidFill>
          <a:latin typeface="+mn-lt"/>
          <a:ea typeface="+mn-ea"/>
          <a:cs typeface="+mn-cs"/>
        </a:defRPr>
      </a:lvl5pPr>
      <a:lvl6pPr marL="2284206" algn="l" defTabSz="913674" rtl="0" eaLnBrk="1" latinLnBrk="0" hangingPunct="1">
        <a:defRPr sz="1900" kern="1200">
          <a:solidFill>
            <a:schemeClr val="tx1"/>
          </a:solidFill>
          <a:latin typeface="+mn-lt"/>
          <a:ea typeface="+mn-ea"/>
          <a:cs typeface="+mn-cs"/>
        </a:defRPr>
      </a:lvl6pPr>
      <a:lvl7pPr marL="2741022" algn="l" defTabSz="913674" rtl="0" eaLnBrk="1" latinLnBrk="0" hangingPunct="1">
        <a:defRPr sz="1900" kern="1200">
          <a:solidFill>
            <a:schemeClr val="tx1"/>
          </a:solidFill>
          <a:latin typeface="+mn-lt"/>
          <a:ea typeface="+mn-ea"/>
          <a:cs typeface="+mn-cs"/>
        </a:defRPr>
      </a:lvl7pPr>
      <a:lvl8pPr marL="3197840" algn="l" defTabSz="913674" rtl="0" eaLnBrk="1" latinLnBrk="0" hangingPunct="1">
        <a:defRPr sz="1900" kern="1200">
          <a:solidFill>
            <a:schemeClr val="tx1"/>
          </a:solidFill>
          <a:latin typeface="+mn-lt"/>
          <a:ea typeface="+mn-ea"/>
          <a:cs typeface="+mn-cs"/>
        </a:defRPr>
      </a:lvl8pPr>
      <a:lvl9pPr marL="3654659" algn="l" defTabSz="913674"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14">
          <p15:clr>
            <a:srgbClr val="F26B43"/>
          </p15:clr>
        </p15:guide>
        <p15:guide id="2" orient="horz" pos="981">
          <p15:clr>
            <a:srgbClr val="F26B43"/>
          </p15:clr>
        </p15:guide>
        <p15:guide id="3" orient="horz" pos="3725">
          <p15:clr>
            <a:srgbClr val="F26B43"/>
          </p15:clr>
        </p15:guide>
        <p15:guide id="4" pos="302">
          <p15:clr>
            <a:srgbClr val="F26B43"/>
          </p15:clr>
        </p15:guide>
        <p15:guide id="5" pos="737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71.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0.png"/><Relationship Id="rId17" Type="http://schemas.openxmlformats.org/officeDocument/2006/relationships/image" Target="../media/image75.png"/><Relationship Id="rId2" Type="http://schemas.openxmlformats.org/officeDocument/2006/relationships/notesSlide" Target="../notesSlides/notesSlide6.xml"/><Relationship Id="rId16" Type="http://schemas.openxmlformats.org/officeDocument/2006/relationships/image" Target="../media/image74.png"/><Relationship Id="rId1" Type="http://schemas.openxmlformats.org/officeDocument/2006/relationships/slideLayout" Target="../slideLayouts/slideLayout4.xml"/><Relationship Id="rId6" Type="http://schemas.openxmlformats.org/officeDocument/2006/relationships/image" Target="../media/image67.png"/><Relationship Id="rId11" Type="http://schemas.openxmlformats.org/officeDocument/2006/relationships/image" Target="../media/image69.png"/><Relationship Id="rId5" Type="http://schemas.openxmlformats.org/officeDocument/2006/relationships/image" Target="../media/image66.png"/><Relationship Id="rId15" Type="http://schemas.openxmlformats.org/officeDocument/2006/relationships/image" Target="../media/image73.png"/><Relationship Id="rId10" Type="http://schemas.openxmlformats.org/officeDocument/2006/relationships/image" Target="../media/image14.png"/><Relationship Id="rId4" Type="http://schemas.openxmlformats.org/officeDocument/2006/relationships/image" Target="../media/image65.png"/><Relationship Id="rId9" Type="http://schemas.openxmlformats.org/officeDocument/2006/relationships/image" Target="../media/image13.png"/><Relationship Id="rId14" Type="http://schemas.openxmlformats.org/officeDocument/2006/relationships/image" Target="../media/image72.png"/></Relationships>
</file>

<file path=ppt/slides/_rels/slide11.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83.png"/><Relationship Id="rId3" Type="http://schemas.openxmlformats.org/officeDocument/2006/relationships/image" Target="../media/image77.png"/><Relationship Id="rId7" Type="http://schemas.openxmlformats.org/officeDocument/2006/relationships/image" Target="../media/image73.png"/><Relationship Id="rId12" Type="http://schemas.openxmlformats.org/officeDocument/2006/relationships/image" Target="../media/image82.png"/><Relationship Id="rId2" Type="http://schemas.openxmlformats.org/officeDocument/2006/relationships/image" Target="../media/image76.png"/><Relationship Id="rId1" Type="http://schemas.openxmlformats.org/officeDocument/2006/relationships/slideLayout" Target="../slideLayouts/slideLayout4.xml"/><Relationship Id="rId6" Type="http://schemas.openxmlformats.org/officeDocument/2006/relationships/image" Target="../media/image79.png"/><Relationship Id="rId11" Type="http://schemas.openxmlformats.org/officeDocument/2006/relationships/image" Target="../media/image81.png"/><Relationship Id="rId5" Type="http://schemas.openxmlformats.org/officeDocument/2006/relationships/image" Target="../media/image11.png"/><Relationship Id="rId10" Type="http://schemas.openxmlformats.org/officeDocument/2006/relationships/image" Target="../media/image80.png"/><Relationship Id="rId4" Type="http://schemas.openxmlformats.org/officeDocument/2006/relationships/image" Target="../media/image78.png"/><Relationship Id="rId9" Type="http://schemas.openxmlformats.org/officeDocument/2006/relationships/image" Target="../media/image75.png"/><Relationship Id="rId14" Type="http://schemas.openxmlformats.org/officeDocument/2006/relationships/image" Target="../media/image84.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71.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0.png"/><Relationship Id="rId17" Type="http://schemas.openxmlformats.org/officeDocument/2006/relationships/image" Target="../media/image75.png"/><Relationship Id="rId2" Type="http://schemas.openxmlformats.org/officeDocument/2006/relationships/notesSlide" Target="../notesSlides/notesSlide7.xml"/><Relationship Id="rId16" Type="http://schemas.openxmlformats.org/officeDocument/2006/relationships/image" Target="../media/image74.png"/><Relationship Id="rId1" Type="http://schemas.openxmlformats.org/officeDocument/2006/relationships/slideLayout" Target="../slideLayouts/slideLayout4.xml"/><Relationship Id="rId6" Type="http://schemas.openxmlformats.org/officeDocument/2006/relationships/image" Target="../media/image67.png"/><Relationship Id="rId11" Type="http://schemas.openxmlformats.org/officeDocument/2006/relationships/image" Target="../media/image69.png"/><Relationship Id="rId5" Type="http://schemas.openxmlformats.org/officeDocument/2006/relationships/image" Target="../media/image66.png"/><Relationship Id="rId15" Type="http://schemas.openxmlformats.org/officeDocument/2006/relationships/image" Target="../media/image73.png"/><Relationship Id="rId10" Type="http://schemas.openxmlformats.org/officeDocument/2006/relationships/image" Target="../media/image14.png"/><Relationship Id="rId4" Type="http://schemas.openxmlformats.org/officeDocument/2006/relationships/image" Target="../media/image65.png"/><Relationship Id="rId9" Type="http://schemas.openxmlformats.org/officeDocument/2006/relationships/image" Target="../media/image13.png"/><Relationship Id="rId14" Type="http://schemas.openxmlformats.org/officeDocument/2006/relationships/image" Target="../media/image72.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2Ss78LfY3nE"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5.png"/></Relationships>
</file>

<file path=ppt/slides/_rels/slide15.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68.png"/><Relationship Id="rId7" Type="http://schemas.openxmlformats.org/officeDocument/2006/relationships/image" Target="../media/image89.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 Id="rId9" Type="http://schemas.openxmlformats.org/officeDocument/2006/relationships/image" Target="../media/image91.png"/></Relationships>
</file>

<file path=ppt/slides/_rels/slide16.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hyperlink" Target="https://www.iconfinder.com/icons/2362211/aim_goal_mission_object_objective_operation_purpose_icon" TargetMode="External"/><Relationship Id="rId7" Type="http://schemas.openxmlformats.org/officeDocument/2006/relationships/hyperlink" Target="https://www.google.de/url?sa=i&amp;rct=j&amp;q=&amp;esrc=s&amp;source=images&amp;cd=&amp;cad=rja&amp;uact=8&amp;ved=&amp;url=https://www.flaticon.com/packs/logistics-delivery&amp;psig=AOvVaw1cP_QkiCCfDe96UdrgfhZC&amp;ust=1573566819601390" TargetMode="External"/><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93.png"/><Relationship Id="rId5" Type="http://schemas.openxmlformats.org/officeDocument/2006/relationships/hyperlink" Target="https://thenounproject.com/term/responsibility/427593/" TargetMode="External"/><Relationship Id="rId4" Type="http://schemas.openxmlformats.org/officeDocument/2006/relationships/image" Target="../media/image92.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72.png"/><Relationship Id="rId3" Type="http://schemas.openxmlformats.org/officeDocument/2006/relationships/image" Target="../media/image65.png"/><Relationship Id="rId7" Type="http://schemas.openxmlformats.org/officeDocument/2006/relationships/image" Target="../media/image12.png"/><Relationship Id="rId12" Type="http://schemas.openxmlformats.org/officeDocument/2006/relationships/image" Target="../media/image71.png"/><Relationship Id="rId2" Type="http://schemas.openxmlformats.org/officeDocument/2006/relationships/image" Target="../media/image64.png"/><Relationship Id="rId16" Type="http://schemas.openxmlformats.org/officeDocument/2006/relationships/image" Target="../media/image75.png"/><Relationship Id="rId1" Type="http://schemas.openxmlformats.org/officeDocument/2006/relationships/slideLayout" Target="../slideLayouts/slideLayout4.xml"/><Relationship Id="rId6" Type="http://schemas.openxmlformats.org/officeDocument/2006/relationships/image" Target="../media/image68.png"/><Relationship Id="rId11" Type="http://schemas.openxmlformats.org/officeDocument/2006/relationships/image" Target="../media/image70.png"/><Relationship Id="rId5" Type="http://schemas.openxmlformats.org/officeDocument/2006/relationships/image" Target="../media/image67.png"/><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14.png"/><Relationship Id="rId14" Type="http://schemas.openxmlformats.org/officeDocument/2006/relationships/image" Target="../media/image73.png"/></Relationships>
</file>

<file path=ppt/slides/_rels/slide1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96.png"/><Relationship Id="rId7" Type="http://schemas.openxmlformats.org/officeDocument/2006/relationships/image" Target="../media/image73.png"/><Relationship Id="rId2" Type="http://schemas.openxmlformats.org/officeDocument/2006/relationships/image" Target="../media/image95.png"/><Relationship Id="rId1" Type="http://schemas.openxmlformats.org/officeDocument/2006/relationships/slideLayout" Target="../slideLayouts/slideLayout4.xml"/><Relationship Id="rId6" Type="http://schemas.openxmlformats.org/officeDocument/2006/relationships/image" Target="../media/image72.png"/><Relationship Id="rId5" Type="http://schemas.openxmlformats.org/officeDocument/2006/relationships/image" Target="../media/image87.png"/><Relationship Id="rId4" Type="http://schemas.openxmlformats.org/officeDocument/2006/relationships/image" Target="../media/image97.png"/><Relationship Id="rId9" Type="http://schemas.openxmlformats.org/officeDocument/2006/relationships/image" Target="../media/image75.png"/></Relationships>
</file>

<file path=ppt/slides/_rels/slide1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hyperlink" Target="https://www.iconfinder.com/icons/2362211/aim_goal_mission_object_objective_operation_purpose_icon" TargetMode="External"/><Relationship Id="rId1" Type="http://schemas.openxmlformats.org/officeDocument/2006/relationships/slideLayout" Target="../slideLayouts/slideLayout4.xml"/><Relationship Id="rId4" Type="http://schemas.openxmlformats.org/officeDocument/2006/relationships/image" Target="../media/image98.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24.jpeg"/><Relationship Id="rId18" Type="http://schemas.openxmlformats.org/officeDocument/2006/relationships/image" Target="../media/image29.png"/><Relationship Id="rId3" Type="http://schemas.openxmlformats.org/officeDocument/2006/relationships/image" Target="../media/image15.jpeg"/><Relationship Id="rId7" Type="http://schemas.openxmlformats.org/officeDocument/2006/relationships/image" Target="../media/image19.png"/><Relationship Id="rId12" Type="http://schemas.openxmlformats.org/officeDocument/2006/relationships/image" Target="../media/image23.jpeg"/><Relationship Id="rId17" Type="http://schemas.openxmlformats.org/officeDocument/2006/relationships/image" Target="../media/image28.jpeg"/><Relationship Id="rId2" Type="http://schemas.openxmlformats.org/officeDocument/2006/relationships/notesSlide" Target="../notesSlides/notesSlide1.xml"/><Relationship Id="rId16" Type="http://schemas.openxmlformats.org/officeDocument/2006/relationships/image" Target="../media/image27.jpeg"/><Relationship Id="rId20" Type="http://schemas.openxmlformats.org/officeDocument/2006/relationships/image" Target="../media/image31.jpeg"/><Relationship Id="rId1" Type="http://schemas.openxmlformats.org/officeDocument/2006/relationships/slideLayout" Target="../slideLayouts/slideLayout23.xml"/><Relationship Id="rId6" Type="http://schemas.openxmlformats.org/officeDocument/2006/relationships/image" Target="../media/image18.jpeg"/><Relationship Id="rId11" Type="http://schemas.openxmlformats.org/officeDocument/2006/relationships/image" Target="../media/image22.jpeg"/><Relationship Id="rId5" Type="http://schemas.openxmlformats.org/officeDocument/2006/relationships/image" Target="../media/image17.jpeg"/><Relationship Id="rId15" Type="http://schemas.openxmlformats.org/officeDocument/2006/relationships/image" Target="../media/image26.jpeg"/><Relationship Id="rId10" Type="http://schemas.openxmlformats.org/officeDocument/2006/relationships/image" Target="../media/image21.jpeg"/><Relationship Id="rId19" Type="http://schemas.openxmlformats.org/officeDocument/2006/relationships/image" Target="../media/image30.jpeg"/><Relationship Id="rId4" Type="http://schemas.openxmlformats.org/officeDocument/2006/relationships/image" Target="../media/image16.jpeg"/><Relationship Id="rId9" Type="http://schemas.openxmlformats.org/officeDocument/2006/relationships/image" Target="../media/image20.jpeg"/><Relationship Id="rId14" Type="http://schemas.openxmlformats.org/officeDocument/2006/relationships/image" Target="../media/image25.jpeg"/></Relationships>
</file>

<file path=ppt/slides/_rels/slide20.xml.rels><?xml version="1.0" encoding="UTF-8" standalone="yes"?>
<Relationships xmlns="http://schemas.openxmlformats.org/package/2006/relationships"><Relationship Id="rId3" Type="http://schemas.openxmlformats.org/officeDocument/2006/relationships/hyperlink" Target="https://www.iconfinder.com/icons/2362211/aim_goal_mission_object_objective_operation_purpose_icon" TargetMode="External"/><Relationship Id="rId7" Type="http://schemas.openxmlformats.org/officeDocument/2006/relationships/image" Target="../media/image101.png"/><Relationship Id="rId2" Type="http://schemas.openxmlformats.org/officeDocument/2006/relationships/notesSlide" Target="../notesSlides/notesSlide10.xml"/><Relationship Id="rId1" Type="http://schemas.openxmlformats.org/officeDocument/2006/relationships/slideLayout" Target="../slideLayouts/slideLayout27.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2.png"/></Relationships>
</file>

<file path=ppt/slides/_rels/slide21.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92.png"/><Relationship Id="rId7" Type="http://schemas.openxmlformats.org/officeDocument/2006/relationships/hyperlink" Target="https://www.google.de/url?sa=i&amp;rct=j&amp;q=&amp;esrc=s&amp;source=images&amp;cd=&amp;cad=rja&amp;uact=8&amp;ved=&amp;url=https://www.flaticon.com/packs/logistics-delivery&amp;psig=AOvVaw1cP_QkiCCfDe96UdrgfhZC&amp;ust=1573566819601390" TargetMode="External"/><Relationship Id="rId2" Type="http://schemas.openxmlformats.org/officeDocument/2006/relationships/hyperlink" Target="https://www.iconfinder.com/icons/2362211/aim_goal_mission_object_objective_operation_purpose_icon" TargetMode="External"/><Relationship Id="rId1" Type="http://schemas.openxmlformats.org/officeDocument/2006/relationships/slideLayout" Target="../slideLayouts/slideLayout4.xml"/><Relationship Id="rId6" Type="http://schemas.openxmlformats.org/officeDocument/2006/relationships/image" Target="../media/image93.png"/><Relationship Id="rId5" Type="http://schemas.openxmlformats.org/officeDocument/2006/relationships/hyperlink" Target="https://thenounproject.com/term/responsibility/427593/" TargetMode="Externa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92.png"/><Relationship Id="rId7" Type="http://schemas.openxmlformats.org/officeDocument/2006/relationships/hyperlink" Target="https://www.google.de/url?sa=i&amp;rct=j&amp;q=&amp;esrc=s&amp;source=images&amp;cd=&amp;cad=rja&amp;uact=8&amp;ved=&amp;url=https://www.flaticon.com/packs/logistics-delivery&amp;psig=AOvVaw1cP_QkiCCfDe96UdrgfhZC&amp;ust=1573566819601390" TargetMode="External"/><Relationship Id="rId2" Type="http://schemas.openxmlformats.org/officeDocument/2006/relationships/hyperlink" Target="https://www.iconfinder.com/icons/2362211/aim_goal_mission_object_objective_operation_purpose_icon" TargetMode="External"/><Relationship Id="rId1" Type="http://schemas.openxmlformats.org/officeDocument/2006/relationships/slideLayout" Target="../slideLayouts/slideLayout4.xml"/><Relationship Id="rId6" Type="http://schemas.openxmlformats.org/officeDocument/2006/relationships/image" Target="../media/image93.png"/><Relationship Id="rId5" Type="http://schemas.openxmlformats.org/officeDocument/2006/relationships/hyperlink" Target="https://thenounproject.com/term/responsibility/427593/" TargetMode="Externa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4.png"/><Relationship Id="rId2"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83.png"/><Relationship Id="rId3" Type="http://schemas.openxmlformats.org/officeDocument/2006/relationships/image" Target="../media/image77.png"/><Relationship Id="rId7" Type="http://schemas.openxmlformats.org/officeDocument/2006/relationships/image" Target="../media/image73.png"/><Relationship Id="rId12" Type="http://schemas.openxmlformats.org/officeDocument/2006/relationships/image" Target="../media/image82.png"/><Relationship Id="rId2" Type="http://schemas.openxmlformats.org/officeDocument/2006/relationships/image" Target="../media/image76.png"/><Relationship Id="rId1" Type="http://schemas.openxmlformats.org/officeDocument/2006/relationships/slideLayout" Target="../slideLayouts/slideLayout4.xml"/><Relationship Id="rId6" Type="http://schemas.openxmlformats.org/officeDocument/2006/relationships/image" Target="../media/image79.png"/><Relationship Id="rId11" Type="http://schemas.openxmlformats.org/officeDocument/2006/relationships/image" Target="../media/image81.png"/><Relationship Id="rId5" Type="http://schemas.openxmlformats.org/officeDocument/2006/relationships/image" Target="../media/image11.png"/><Relationship Id="rId10" Type="http://schemas.openxmlformats.org/officeDocument/2006/relationships/image" Target="../media/image80.png"/><Relationship Id="rId4" Type="http://schemas.openxmlformats.org/officeDocument/2006/relationships/image" Target="../media/image78.png"/><Relationship Id="rId9" Type="http://schemas.openxmlformats.org/officeDocument/2006/relationships/image" Target="../media/image75.png"/><Relationship Id="rId14" Type="http://schemas.openxmlformats.org/officeDocument/2006/relationships/image" Target="../media/image84.png"/></Relationships>
</file>

<file path=ppt/slides/_rels/slide2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102.png"/><Relationship Id="rId7" Type="http://schemas.openxmlformats.org/officeDocument/2006/relationships/image" Target="../media/image11.png"/><Relationship Id="rId2" Type="http://schemas.openxmlformats.org/officeDocument/2006/relationships/image" Target="../media/image91.png"/><Relationship Id="rId1" Type="http://schemas.openxmlformats.org/officeDocument/2006/relationships/slideLayout" Target="../slideLayouts/slideLayout27.xml"/><Relationship Id="rId6" Type="http://schemas.openxmlformats.org/officeDocument/2006/relationships/image" Target="../media/image95.png"/><Relationship Id="rId11" Type="http://schemas.openxmlformats.org/officeDocument/2006/relationships/image" Target="../media/image75.png"/><Relationship Id="rId5" Type="http://schemas.openxmlformats.org/officeDocument/2006/relationships/image" Target="../media/image97.png"/><Relationship Id="rId10" Type="http://schemas.openxmlformats.org/officeDocument/2006/relationships/image" Target="../media/image74.png"/><Relationship Id="rId4" Type="http://schemas.openxmlformats.org/officeDocument/2006/relationships/image" Target="../media/image96.png"/><Relationship Id="rId9"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88.pn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hyperlink" Target="https://www.iconfinder.com/icons/2362211/aim_goal_mission_object_objective_operation_purpose_icon" TargetMode="External"/><Relationship Id="rId7" Type="http://schemas.openxmlformats.org/officeDocument/2006/relationships/image" Target="../media/image101.png"/><Relationship Id="rId2" Type="http://schemas.openxmlformats.org/officeDocument/2006/relationships/notesSlide" Target="../notesSlides/notesSlide11.xml"/><Relationship Id="rId1" Type="http://schemas.openxmlformats.org/officeDocument/2006/relationships/slideLayout" Target="../slideLayouts/slideLayout27.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2.png"/></Relationships>
</file>

<file path=ppt/slides/_rels/slide29.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83.png"/><Relationship Id="rId3" Type="http://schemas.openxmlformats.org/officeDocument/2006/relationships/image" Target="../media/image77.png"/><Relationship Id="rId7" Type="http://schemas.openxmlformats.org/officeDocument/2006/relationships/image" Target="../media/image73.png"/><Relationship Id="rId12" Type="http://schemas.openxmlformats.org/officeDocument/2006/relationships/image" Target="../media/image82.png"/><Relationship Id="rId2" Type="http://schemas.openxmlformats.org/officeDocument/2006/relationships/image" Target="../media/image76.png"/><Relationship Id="rId1" Type="http://schemas.openxmlformats.org/officeDocument/2006/relationships/slideLayout" Target="../slideLayouts/slideLayout4.xml"/><Relationship Id="rId6" Type="http://schemas.openxmlformats.org/officeDocument/2006/relationships/image" Target="../media/image79.png"/><Relationship Id="rId11" Type="http://schemas.openxmlformats.org/officeDocument/2006/relationships/image" Target="../media/image81.png"/><Relationship Id="rId5" Type="http://schemas.openxmlformats.org/officeDocument/2006/relationships/image" Target="../media/image11.png"/><Relationship Id="rId10" Type="http://schemas.openxmlformats.org/officeDocument/2006/relationships/image" Target="../media/image80.png"/><Relationship Id="rId4" Type="http://schemas.openxmlformats.org/officeDocument/2006/relationships/image" Target="../media/image78.png"/><Relationship Id="rId9" Type="http://schemas.openxmlformats.org/officeDocument/2006/relationships/image" Target="../media/image75.png"/><Relationship Id="rId14" Type="http://schemas.openxmlformats.org/officeDocument/2006/relationships/image" Target="../media/image84.png"/></Relationships>
</file>

<file path=ppt/slides/_rels/slide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30.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96.png"/><Relationship Id="rId7" Type="http://schemas.openxmlformats.org/officeDocument/2006/relationships/image" Target="../media/image73.png"/><Relationship Id="rId2" Type="http://schemas.openxmlformats.org/officeDocument/2006/relationships/image" Target="../media/image103.png"/><Relationship Id="rId1" Type="http://schemas.openxmlformats.org/officeDocument/2006/relationships/slideLayout" Target="../slideLayouts/slideLayout27.xml"/><Relationship Id="rId6" Type="http://schemas.openxmlformats.org/officeDocument/2006/relationships/image" Target="../media/image82.png"/><Relationship Id="rId5" Type="http://schemas.openxmlformats.org/officeDocument/2006/relationships/image" Target="../media/image95.png"/><Relationship Id="rId4" Type="http://schemas.openxmlformats.org/officeDocument/2006/relationships/image" Target="../media/image97.png"/></Relationships>
</file>

<file path=ppt/slides/_rels/slide31.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83.png"/><Relationship Id="rId3" Type="http://schemas.openxmlformats.org/officeDocument/2006/relationships/image" Target="../media/image77.png"/><Relationship Id="rId7" Type="http://schemas.openxmlformats.org/officeDocument/2006/relationships/image" Target="../media/image73.png"/><Relationship Id="rId12" Type="http://schemas.openxmlformats.org/officeDocument/2006/relationships/image" Target="../media/image82.png"/><Relationship Id="rId2" Type="http://schemas.openxmlformats.org/officeDocument/2006/relationships/image" Target="../media/image76.png"/><Relationship Id="rId1" Type="http://schemas.openxmlformats.org/officeDocument/2006/relationships/slideLayout" Target="../slideLayouts/slideLayout4.xml"/><Relationship Id="rId6" Type="http://schemas.openxmlformats.org/officeDocument/2006/relationships/image" Target="../media/image79.png"/><Relationship Id="rId11" Type="http://schemas.openxmlformats.org/officeDocument/2006/relationships/image" Target="../media/image81.png"/><Relationship Id="rId5" Type="http://schemas.openxmlformats.org/officeDocument/2006/relationships/image" Target="../media/image11.png"/><Relationship Id="rId10" Type="http://schemas.openxmlformats.org/officeDocument/2006/relationships/image" Target="../media/image80.png"/><Relationship Id="rId4" Type="http://schemas.openxmlformats.org/officeDocument/2006/relationships/image" Target="../media/image78.png"/><Relationship Id="rId9" Type="http://schemas.openxmlformats.org/officeDocument/2006/relationships/image" Target="../media/image75.png"/><Relationship Id="rId14" Type="http://schemas.openxmlformats.org/officeDocument/2006/relationships/image" Target="../media/image84.png"/></Relationships>
</file>

<file path=ppt/slides/_rels/slide32.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95.png"/><Relationship Id="rId7" Type="http://schemas.openxmlformats.org/officeDocument/2006/relationships/image" Target="../media/image80.png"/><Relationship Id="rId2" Type="http://schemas.openxmlformats.org/officeDocument/2006/relationships/image" Target="../media/image104.png"/><Relationship Id="rId1" Type="http://schemas.openxmlformats.org/officeDocument/2006/relationships/slideLayout" Target="../slideLayouts/slideLayout4.xml"/><Relationship Id="rId6" Type="http://schemas.openxmlformats.org/officeDocument/2006/relationships/image" Target="../media/image105.png"/><Relationship Id="rId11" Type="http://schemas.openxmlformats.org/officeDocument/2006/relationships/image" Target="../media/image75.png"/><Relationship Id="rId5" Type="http://schemas.openxmlformats.org/officeDocument/2006/relationships/image" Target="../media/image97.png"/><Relationship Id="rId10" Type="http://schemas.openxmlformats.org/officeDocument/2006/relationships/image" Target="../media/image74.png"/><Relationship Id="rId4" Type="http://schemas.openxmlformats.org/officeDocument/2006/relationships/image" Target="../media/image96.png"/><Relationship Id="rId9" Type="http://schemas.openxmlformats.org/officeDocument/2006/relationships/image" Target="../media/image73.png"/></Relationships>
</file>

<file path=ppt/slides/_rels/slide3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chart" Target="../charts/chart1.xml"/><Relationship Id="rId1" Type="http://schemas.openxmlformats.org/officeDocument/2006/relationships/slideLayout" Target="../slideLayouts/slideLayout27.xml"/><Relationship Id="rId4" Type="http://schemas.openxmlformats.org/officeDocument/2006/relationships/chart" Target="../charts/char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108.png"/></Relationships>
</file>

<file path=ppt/slides/_rels/slide35.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83.png"/><Relationship Id="rId3" Type="http://schemas.openxmlformats.org/officeDocument/2006/relationships/image" Target="../media/image77.png"/><Relationship Id="rId7" Type="http://schemas.openxmlformats.org/officeDocument/2006/relationships/image" Target="../media/image73.png"/><Relationship Id="rId12" Type="http://schemas.openxmlformats.org/officeDocument/2006/relationships/image" Target="../media/image82.png"/><Relationship Id="rId2" Type="http://schemas.openxmlformats.org/officeDocument/2006/relationships/image" Target="../media/image76.png"/><Relationship Id="rId1" Type="http://schemas.openxmlformats.org/officeDocument/2006/relationships/slideLayout" Target="../slideLayouts/slideLayout4.xml"/><Relationship Id="rId6" Type="http://schemas.openxmlformats.org/officeDocument/2006/relationships/image" Target="../media/image79.png"/><Relationship Id="rId11" Type="http://schemas.openxmlformats.org/officeDocument/2006/relationships/image" Target="../media/image81.png"/><Relationship Id="rId5" Type="http://schemas.openxmlformats.org/officeDocument/2006/relationships/image" Target="../media/image11.png"/><Relationship Id="rId10" Type="http://schemas.openxmlformats.org/officeDocument/2006/relationships/image" Target="../media/image80.png"/><Relationship Id="rId4" Type="http://schemas.openxmlformats.org/officeDocument/2006/relationships/image" Target="../media/image78.png"/><Relationship Id="rId9" Type="http://schemas.openxmlformats.org/officeDocument/2006/relationships/image" Target="../media/image75.png"/><Relationship Id="rId14" Type="http://schemas.openxmlformats.org/officeDocument/2006/relationships/image" Target="../media/image84.png"/></Relationships>
</file>

<file path=ppt/slides/_rels/slide3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95.png"/><Relationship Id="rId7" Type="http://schemas.openxmlformats.org/officeDocument/2006/relationships/image" Target="../media/image84.png"/><Relationship Id="rId2" Type="http://schemas.openxmlformats.org/officeDocument/2006/relationships/image" Target="../media/image109.png"/><Relationship Id="rId1" Type="http://schemas.openxmlformats.org/officeDocument/2006/relationships/slideLayout" Target="../slideLayouts/slideLayout4.xml"/><Relationship Id="rId6" Type="http://schemas.openxmlformats.org/officeDocument/2006/relationships/image" Target="../media/image83.png"/><Relationship Id="rId5" Type="http://schemas.openxmlformats.org/officeDocument/2006/relationships/image" Target="../media/image97.png"/><Relationship Id="rId10" Type="http://schemas.openxmlformats.org/officeDocument/2006/relationships/image" Target="../media/image75.png"/><Relationship Id="rId4" Type="http://schemas.openxmlformats.org/officeDocument/2006/relationships/image" Target="../media/image96.png"/><Relationship Id="rId9" Type="http://schemas.openxmlformats.org/officeDocument/2006/relationships/image" Target="../media/image74.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72.png"/><Relationship Id="rId3" Type="http://schemas.openxmlformats.org/officeDocument/2006/relationships/image" Target="../media/image65.png"/><Relationship Id="rId7" Type="http://schemas.openxmlformats.org/officeDocument/2006/relationships/image" Target="../media/image12.png"/><Relationship Id="rId12" Type="http://schemas.openxmlformats.org/officeDocument/2006/relationships/image" Target="../media/image71.png"/><Relationship Id="rId2" Type="http://schemas.openxmlformats.org/officeDocument/2006/relationships/image" Target="../media/image64.png"/><Relationship Id="rId16" Type="http://schemas.openxmlformats.org/officeDocument/2006/relationships/image" Target="../media/image75.png"/><Relationship Id="rId1" Type="http://schemas.openxmlformats.org/officeDocument/2006/relationships/slideLayout" Target="../slideLayouts/slideLayout4.xml"/><Relationship Id="rId6" Type="http://schemas.openxmlformats.org/officeDocument/2006/relationships/image" Target="../media/image68.png"/><Relationship Id="rId11" Type="http://schemas.openxmlformats.org/officeDocument/2006/relationships/image" Target="../media/image70.png"/><Relationship Id="rId5" Type="http://schemas.openxmlformats.org/officeDocument/2006/relationships/image" Target="../media/image67.png"/><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14.png"/><Relationship Id="rId14" Type="http://schemas.openxmlformats.org/officeDocument/2006/relationships/image" Target="../media/image73.png"/></Relationships>
</file>

<file path=ppt/slides/_rels/slide39.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83.png"/><Relationship Id="rId3" Type="http://schemas.openxmlformats.org/officeDocument/2006/relationships/image" Target="../media/image77.png"/><Relationship Id="rId7" Type="http://schemas.openxmlformats.org/officeDocument/2006/relationships/image" Target="../media/image73.png"/><Relationship Id="rId12" Type="http://schemas.openxmlformats.org/officeDocument/2006/relationships/image" Target="../media/image82.png"/><Relationship Id="rId2" Type="http://schemas.openxmlformats.org/officeDocument/2006/relationships/image" Target="../media/image76.png"/><Relationship Id="rId1" Type="http://schemas.openxmlformats.org/officeDocument/2006/relationships/slideLayout" Target="../slideLayouts/slideLayout4.xml"/><Relationship Id="rId6" Type="http://schemas.openxmlformats.org/officeDocument/2006/relationships/image" Target="../media/image79.png"/><Relationship Id="rId11" Type="http://schemas.openxmlformats.org/officeDocument/2006/relationships/image" Target="../media/image81.png"/><Relationship Id="rId5" Type="http://schemas.openxmlformats.org/officeDocument/2006/relationships/image" Target="../media/image11.png"/><Relationship Id="rId10" Type="http://schemas.openxmlformats.org/officeDocument/2006/relationships/image" Target="../media/image80.png"/><Relationship Id="rId4" Type="http://schemas.openxmlformats.org/officeDocument/2006/relationships/image" Target="../media/image78.png"/><Relationship Id="rId9" Type="http://schemas.openxmlformats.org/officeDocument/2006/relationships/image" Target="../media/image75.png"/><Relationship Id="rId14" Type="http://schemas.openxmlformats.org/officeDocument/2006/relationships/image" Target="../media/image84.png"/></Relationships>
</file>

<file path=ppt/slides/_rels/slide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4.png"/><Relationship Id="rId2" Type="http://schemas.openxmlformats.org/officeDocument/2006/relationships/image" Target="../media/image69.png"/><Relationship Id="rId1" Type="http://schemas.openxmlformats.org/officeDocument/2006/relationships/slideLayout" Target="../slideLayouts/slideLayout2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1.png"/></Relationships>
</file>

<file path=ppt/slides/_rels/slide4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4.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5.png"/><Relationship Id="rId5" Type="http://schemas.openxmlformats.org/officeDocument/2006/relationships/image" Target="../media/image40.png"/><Relationship Id="rId10" Type="http://schemas.openxmlformats.org/officeDocument/2006/relationships/image" Target="../media/image44.png"/><Relationship Id="rId4" Type="http://schemas.openxmlformats.org/officeDocument/2006/relationships/hyperlink" Target="https://communities.intra.corp/sites/PMT_Engineering/Agile/SitePages/Training_Entry.aspx" TargetMode="External"/><Relationship Id="rId9"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hyperlink" Target="http://agilemanifesto.org/principles.html" TargetMode="External"/><Relationship Id="rId2" Type="http://schemas.openxmlformats.org/officeDocument/2006/relationships/notesSlide" Target="../notesSlides/notesSlide5.xml"/><Relationship Id="rId16" Type="http://schemas.openxmlformats.org/officeDocument/2006/relationships/image" Target="../media/image63.png"/><Relationship Id="rId1" Type="http://schemas.openxmlformats.org/officeDocument/2006/relationships/slideLayout" Target="../slideLayouts/slideLayout4.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GB" dirty="0"/>
              <a:t>Marcos Navarro- Agile Development Team - </a:t>
            </a:r>
            <a:r>
              <a:rPr lang="en-GB" dirty="0" smtClean="0"/>
              <a:t>TEXI</a:t>
            </a:r>
            <a:endParaRPr lang="en-GB" dirty="0"/>
          </a:p>
          <a:p>
            <a:r>
              <a:rPr lang="en-GB" dirty="0" smtClean="0"/>
              <a:t>March 2021</a:t>
            </a:r>
            <a:endParaRPr lang="en-GB" dirty="0"/>
          </a:p>
        </p:txBody>
      </p:sp>
      <p:sp>
        <p:nvSpPr>
          <p:cNvPr id="4" name="Title 3"/>
          <p:cNvSpPr>
            <a:spLocks noGrp="1"/>
          </p:cNvSpPr>
          <p:nvPr>
            <p:ph type="ctrTitle"/>
          </p:nvPr>
        </p:nvSpPr>
        <p:spPr>
          <a:xfrm>
            <a:off x="5196816" y="3136668"/>
            <a:ext cx="6031344" cy="1384932"/>
          </a:xfrm>
        </p:spPr>
        <p:txBody>
          <a:bodyPr/>
          <a:lstStyle/>
          <a:p>
            <a:r>
              <a:rPr lang="en-GB" dirty="0" smtClean="0"/>
              <a:t/>
            </a:r>
            <a:br>
              <a:rPr lang="en-GB" dirty="0" smtClean="0"/>
            </a:br>
            <a:r>
              <a:rPr lang="en-GB" dirty="0" smtClean="0"/>
              <a:t>Scrum Awareness</a:t>
            </a:r>
            <a:endParaRPr lang="en-GB" dirty="0"/>
          </a:p>
        </p:txBody>
      </p:sp>
      <p:grpSp>
        <p:nvGrpSpPr>
          <p:cNvPr id="5" name="Gruppieren 4"/>
          <p:cNvGrpSpPr/>
          <p:nvPr/>
        </p:nvGrpSpPr>
        <p:grpSpPr>
          <a:xfrm>
            <a:off x="3419603" y="3223458"/>
            <a:ext cx="1570434" cy="1755101"/>
            <a:chOff x="3906556" y="3107844"/>
            <a:chExt cx="1570434" cy="1755101"/>
          </a:xfrm>
        </p:grpSpPr>
        <p:pic>
          <p:nvPicPr>
            <p:cNvPr id="7" name="Picture 9" descr="C:\Temp\Agile Scrum Master Awareness\icons_500px\500\scrum_g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7401" y="3107844"/>
              <a:ext cx="1032102" cy="10321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K:\Eigene Dateien\TAECM14\Scrum\Icons\pngs\p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8720" y="4007387"/>
              <a:ext cx="568270" cy="72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 descr="\\mmain.m.corp\projects$\Eurofighter\EF2000-AVS\010_Overall_Tasks\45_Agile&amp;Scrum\Visualisierung notwendige Artefakte\Icons\ScrumMas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6556" y="3605059"/>
              <a:ext cx="707786" cy="9293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mmain.m.corp\projects$\Eurofighter\EF2000-AVS\010_Overall_Tasks\45_Agile&amp;Scrum\Visualisierung notwendige Artefakte\Icons\DevelopmentTea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8766" y="4139946"/>
              <a:ext cx="971773" cy="7229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11" name="5 Marcador de texto"/>
          <p:cNvSpPr txBox="1">
            <a:spLocks/>
          </p:cNvSpPr>
          <p:nvPr/>
        </p:nvSpPr>
        <p:spPr>
          <a:xfrm>
            <a:off x="8649337" y="332209"/>
            <a:ext cx="3266785" cy="144463"/>
          </a:xfrm>
          <a:prstGeom prst="rect">
            <a:avLst/>
          </a:prstGeom>
        </p:spPr>
        <p:txBody>
          <a:bodyPr/>
          <a:lstStyle>
            <a:lvl1pPr marL="18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1pPr>
            <a:lvl2pPr marL="36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2pPr>
            <a:lvl3pPr marL="54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3pPr>
            <a:lvl4pPr marL="72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4pPr>
            <a:lvl5pPr marL="90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5pPr>
            <a:lvl6pPr marL="10795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6pPr>
            <a:lvl7pPr marL="126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7pPr>
            <a:lvl8pPr marL="144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8pPr>
            <a:lvl9pPr marL="1620000" indent="-180000" algn="l" defTabSz="914400" rtl="0" eaLnBrk="1" latinLnBrk="0" hangingPunct="1">
              <a:lnSpc>
                <a:spcPct val="113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9pPr>
          </a:lstStyle>
          <a:p>
            <a:pPr marL="0" indent="0" algn="r">
              <a:buNone/>
            </a:pPr>
            <a:r>
              <a:rPr lang="en-GB" sz="1000" b="1"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1584477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llipse 24"/>
          <p:cNvSpPr/>
          <p:nvPr/>
        </p:nvSpPr>
        <p:spPr>
          <a:xfrm>
            <a:off x="5019469" y="1299703"/>
            <a:ext cx="3958280" cy="3479443"/>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p:txBody>
          <a:bodyPr/>
          <a:lstStyle/>
          <a:p>
            <a:r>
              <a:rPr lang="en-GB" dirty="0" smtClean="0"/>
              <a:t>The Scrum Flow – Part I</a:t>
            </a:r>
            <a:endParaRPr lang="en-GB" dirty="0"/>
          </a:p>
        </p:txBody>
      </p:sp>
      <p:grpSp>
        <p:nvGrpSpPr>
          <p:cNvPr id="9" name="Gruppieren 8"/>
          <p:cNvGrpSpPr/>
          <p:nvPr/>
        </p:nvGrpSpPr>
        <p:grpSpPr>
          <a:xfrm>
            <a:off x="2337305" y="3073820"/>
            <a:ext cx="1090390" cy="3588662"/>
            <a:chOff x="2011326" y="2788565"/>
            <a:chExt cx="1090390" cy="3588662"/>
          </a:xfrm>
        </p:grpSpPr>
        <p:grpSp>
          <p:nvGrpSpPr>
            <p:cNvPr id="8" name="Gruppieren 7"/>
            <p:cNvGrpSpPr/>
            <p:nvPr/>
          </p:nvGrpSpPr>
          <p:grpSpPr>
            <a:xfrm>
              <a:off x="2011326" y="2788565"/>
              <a:ext cx="1090390" cy="2944753"/>
              <a:chOff x="2011326" y="2788565"/>
              <a:chExt cx="1090390" cy="2944753"/>
            </a:xfrm>
          </p:grpSpPr>
          <p:pic>
            <p:nvPicPr>
              <p:cNvPr id="4103" name="Picture 7" descr="C:\Temp\Agile Presentations\icons_500px\500\backlog_item_l - Kopi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1326" y="411331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Temp\Agile Presentations\icons_500px\500\backlog_item_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1326" y="316528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C:\Temp\Agile Presentations\icons_500px\500\backlog_item_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1326" y="2788565"/>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9" descr="C:\Temp\Agile Presentations\icons_500px\500\backlog_item_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1326" y="3422083"/>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9" descr="C:\Temp\Agile Presentations\icons_500px\500\backlog_item_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21716" y="3744646"/>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7" descr="C:\Temp\Agile Presentations\icons_500px\500\backlog_item_l - Kopi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1326" y="4653318"/>
                <a:ext cx="1080000" cy="1080000"/>
              </a:xfrm>
              <a:prstGeom prst="rect">
                <a:avLst/>
              </a:prstGeom>
              <a:noFill/>
              <a:extLst>
                <a:ext uri="{909E8E84-426E-40DD-AFC4-6F175D3DCCD1}">
                  <a14:hiddenFill xmlns:a14="http://schemas.microsoft.com/office/drawing/2010/main">
                    <a:solidFill>
                      <a:srgbClr val="FFFFFF"/>
                    </a:solidFill>
                  </a14:hiddenFill>
                </a:ext>
              </a:extLst>
            </p:spPr>
          </p:pic>
        </p:grpSp>
        <p:pic>
          <p:nvPicPr>
            <p:cNvPr id="4106" name="Picture 10" descr="C:\Temp\Agile Presentations\icons_500px\500\backlog_item_x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11326" y="5297227"/>
              <a:ext cx="1080000" cy="10800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Wolkenförmige Legende 2"/>
          <p:cNvSpPr/>
          <p:nvPr/>
        </p:nvSpPr>
        <p:spPr>
          <a:xfrm>
            <a:off x="1633109" y="1498383"/>
            <a:ext cx="2024491" cy="1047390"/>
          </a:xfrm>
          <a:prstGeom prst="cloudCallout">
            <a:avLst>
              <a:gd name="adj1" fmla="val -68673"/>
              <a:gd name="adj2" fmla="val 490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i="1" dirty="0" smtClean="0">
                <a:solidFill>
                  <a:schemeClr val="tx1"/>
                </a:solidFill>
              </a:rPr>
              <a:t>V I S I O N</a:t>
            </a:r>
            <a:endParaRPr lang="de-DE" b="1" i="1" dirty="0">
              <a:solidFill>
                <a:schemeClr val="tx1"/>
              </a:solidFill>
            </a:endParaRPr>
          </a:p>
        </p:txBody>
      </p:sp>
      <p:pic>
        <p:nvPicPr>
          <p:cNvPr id="4098" name="Picture 2" descr="C:\Temp\Agile Presentations\icons_500px\500\idea_yellow.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4906" y="1498383"/>
            <a:ext cx="1197048" cy="119704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Gerade Verbindung mit Pfeil 20"/>
          <p:cNvCxnSpPr/>
          <p:nvPr/>
        </p:nvCxnSpPr>
        <p:spPr>
          <a:xfrm>
            <a:off x="2890005" y="2545773"/>
            <a:ext cx="0" cy="904764"/>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54" name="Picture 3" descr="K:\Eigene Dateien\TAECM14\Scrum\Icons\pngs\p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68785" y="1643305"/>
            <a:ext cx="568270" cy="72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5" name="Picture 2" descr="\\mmain.m.corp\projects$\Eurofighter\EF2000-AVS\010_Overall_Tasks\45_Agile&amp;Scrum\Visualisierung notwendige Artefakte\Icons\ScrumMast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53336" y="1755718"/>
            <a:ext cx="548363" cy="7200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3" descr="\\mmain.m.corp\projects$\Eurofighter\EF2000-AVS\010_Overall_Tasks\45_Agile&amp;Scrum\Visualisierung notwendige Artefakte\Icons\DevelopmentTea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85267" y="3267538"/>
            <a:ext cx="971773" cy="7229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Rechteck 25"/>
          <p:cNvSpPr/>
          <p:nvPr/>
        </p:nvSpPr>
        <p:spPr>
          <a:xfrm>
            <a:off x="3801532" y="2760873"/>
            <a:ext cx="1612135"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err="1" smtClean="0">
                <a:solidFill>
                  <a:schemeClr val="tx1"/>
                </a:solidFill>
              </a:rPr>
              <a:t>Refinement</a:t>
            </a:r>
            <a:endParaRPr lang="de-DE" sz="1600" b="1" dirty="0">
              <a:solidFill>
                <a:schemeClr val="tx1"/>
              </a:solidFill>
            </a:endParaRPr>
          </a:p>
        </p:txBody>
      </p:sp>
      <p:cxnSp>
        <p:nvCxnSpPr>
          <p:cNvPr id="28" name="Gerade Verbindung 27"/>
          <p:cNvCxnSpPr/>
          <p:nvPr/>
        </p:nvCxnSpPr>
        <p:spPr>
          <a:xfrm>
            <a:off x="2141109" y="4390325"/>
            <a:ext cx="1442604" cy="16495"/>
          </a:xfrm>
          <a:prstGeom prst="line">
            <a:avLst/>
          </a:prstGeom>
          <a:ln w="19050">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p:nvCxnSpPr>
        <p:spPr>
          <a:xfrm>
            <a:off x="2141109" y="5716573"/>
            <a:ext cx="1442604" cy="0"/>
          </a:xfrm>
          <a:prstGeom prst="line">
            <a:avLst/>
          </a:prstGeom>
          <a:ln w="19050">
            <a:solidFill>
              <a:schemeClr val="tx1"/>
            </a:solidFill>
            <a:prstDash val="lgDashDot"/>
          </a:ln>
        </p:spPr>
        <p:style>
          <a:lnRef idx="1">
            <a:schemeClr val="accent1"/>
          </a:lnRef>
          <a:fillRef idx="0">
            <a:schemeClr val="accent1"/>
          </a:fillRef>
          <a:effectRef idx="0">
            <a:schemeClr val="accent1"/>
          </a:effectRef>
          <a:fontRef idx="minor">
            <a:schemeClr val="tx1"/>
          </a:fontRef>
        </p:style>
      </p:cxnSp>
      <p:sp>
        <p:nvSpPr>
          <p:cNvPr id="37" name="Textfeld 36"/>
          <p:cNvSpPr txBox="1"/>
          <p:nvPr/>
        </p:nvSpPr>
        <p:spPr>
          <a:xfrm>
            <a:off x="1624491" y="3171173"/>
            <a:ext cx="1250043" cy="338554"/>
          </a:xfrm>
          <a:prstGeom prst="rect">
            <a:avLst/>
          </a:prstGeom>
          <a:noFill/>
        </p:spPr>
        <p:txBody>
          <a:bodyPr wrap="square" rtlCol="0">
            <a:spAutoFit/>
          </a:bodyPr>
          <a:lstStyle/>
          <a:p>
            <a:r>
              <a:rPr lang="de-DE" sz="1600" b="1" dirty="0" smtClean="0"/>
              <a:t>Backlog</a:t>
            </a:r>
            <a:endParaRPr lang="de-DE" sz="1600" b="1" dirty="0"/>
          </a:p>
        </p:txBody>
      </p:sp>
      <p:sp>
        <p:nvSpPr>
          <p:cNvPr id="68" name="Rechteck 67"/>
          <p:cNvSpPr/>
          <p:nvPr/>
        </p:nvSpPr>
        <p:spPr>
          <a:xfrm>
            <a:off x="7047035" y="4853970"/>
            <a:ext cx="1420009" cy="6579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Backlog </a:t>
            </a:r>
          </a:p>
          <a:p>
            <a:pPr algn="ctr"/>
            <a:r>
              <a:rPr lang="de-DE" sz="1600" b="1" dirty="0" smtClean="0">
                <a:solidFill>
                  <a:schemeClr val="tx1"/>
                </a:solidFill>
              </a:rPr>
              <a:t>Meeting</a:t>
            </a:r>
            <a:endParaRPr lang="de-DE" sz="1600" b="1" dirty="0">
              <a:solidFill>
                <a:schemeClr val="tx1"/>
              </a:solidFill>
            </a:endParaRPr>
          </a:p>
        </p:txBody>
      </p:sp>
      <p:sp>
        <p:nvSpPr>
          <p:cNvPr id="69" name="Textfeld 68"/>
          <p:cNvSpPr txBox="1"/>
          <p:nvPr/>
        </p:nvSpPr>
        <p:spPr>
          <a:xfrm rot="5400000">
            <a:off x="3143584" y="4956630"/>
            <a:ext cx="2342165" cy="369332"/>
          </a:xfrm>
          <a:prstGeom prst="rect">
            <a:avLst/>
          </a:prstGeom>
          <a:noFill/>
        </p:spPr>
        <p:txBody>
          <a:bodyPr wrap="square" rtlCol="0">
            <a:spAutoFit/>
          </a:bodyPr>
          <a:lstStyle/>
          <a:p>
            <a:r>
              <a:rPr lang="de-DE" b="1" dirty="0" smtClean="0"/>
              <a:t>Release Plan</a:t>
            </a:r>
            <a:endParaRPr lang="de-DE" b="1" dirty="0"/>
          </a:p>
        </p:txBody>
      </p:sp>
      <p:sp>
        <p:nvSpPr>
          <p:cNvPr id="70" name="Textfeld 69"/>
          <p:cNvSpPr txBox="1"/>
          <p:nvPr/>
        </p:nvSpPr>
        <p:spPr>
          <a:xfrm>
            <a:off x="5672096" y="2586398"/>
            <a:ext cx="1070263" cy="584775"/>
          </a:xfrm>
          <a:prstGeom prst="rect">
            <a:avLst/>
          </a:prstGeom>
          <a:noFill/>
        </p:spPr>
        <p:txBody>
          <a:bodyPr wrap="square" rtlCol="0">
            <a:spAutoFit/>
          </a:bodyPr>
          <a:lstStyle/>
          <a:p>
            <a:pPr algn="ctr"/>
            <a:r>
              <a:rPr lang="de-DE" sz="1600" i="1" dirty="0" err="1" smtClean="0"/>
              <a:t>Scrum</a:t>
            </a:r>
            <a:endParaRPr lang="de-DE" sz="1600" i="1" dirty="0" smtClean="0"/>
          </a:p>
          <a:p>
            <a:pPr algn="ctr"/>
            <a:r>
              <a:rPr lang="de-DE" sz="1600" i="1" dirty="0" smtClean="0"/>
              <a:t>Master</a:t>
            </a:r>
            <a:endParaRPr lang="de-DE" sz="1600" i="1" dirty="0"/>
          </a:p>
        </p:txBody>
      </p:sp>
      <p:sp>
        <p:nvSpPr>
          <p:cNvPr id="71" name="Textfeld 70"/>
          <p:cNvSpPr txBox="1"/>
          <p:nvPr/>
        </p:nvSpPr>
        <p:spPr>
          <a:xfrm>
            <a:off x="7207397" y="2368526"/>
            <a:ext cx="1091046" cy="584775"/>
          </a:xfrm>
          <a:prstGeom prst="rect">
            <a:avLst/>
          </a:prstGeom>
          <a:noFill/>
        </p:spPr>
        <p:txBody>
          <a:bodyPr wrap="square" rtlCol="0">
            <a:spAutoFit/>
          </a:bodyPr>
          <a:lstStyle/>
          <a:p>
            <a:pPr algn="ctr"/>
            <a:r>
              <a:rPr lang="de-DE" sz="1600" i="1" dirty="0" err="1" smtClean="0"/>
              <a:t>Product</a:t>
            </a:r>
            <a:r>
              <a:rPr lang="de-DE" sz="1600" i="1" dirty="0" smtClean="0"/>
              <a:t> </a:t>
            </a:r>
          </a:p>
          <a:p>
            <a:pPr algn="ctr"/>
            <a:r>
              <a:rPr lang="de-DE" sz="1600" i="1" dirty="0" err="1" smtClean="0"/>
              <a:t>Owner</a:t>
            </a:r>
            <a:endParaRPr lang="de-DE" sz="1600" i="1" dirty="0"/>
          </a:p>
        </p:txBody>
      </p:sp>
      <p:sp>
        <p:nvSpPr>
          <p:cNvPr id="72" name="Textfeld 71"/>
          <p:cNvSpPr txBox="1"/>
          <p:nvPr/>
        </p:nvSpPr>
        <p:spPr>
          <a:xfrm>
            <a:off x="6366414" y="4083107"/>
            <a:ext cx="1810280" cy="584775"/>
          </a:xfrm>
          <a:prstGeom prst="rect">
            <a:avLst/>
          </a:prstGeom>
          <a:noFill/>
        </p:spPr>
        <p:txBody>
          <a:bodyPr wrap="square" rtlCol="0">
            <a:spAutoFit/>
          </a:bodyPr>
          <a:lstStyle/>
          <a:p>
            <a:pPr algn="ctr"/>
            <a:r>
              <a:rPr lang="de-DE" sz="1600" i="1" dirty="0" smtClean="0"/>
              <a:t>Development Team</a:t>
            </a:r>
            <a:endParaRPr lang="de-DE" sz="1600" i="1" dirty="0"/>
          </a:p>
        </p:txBody>
      </p:sp>
      <p:pic>
        <p:nvPicPr>
          <p:cNvPr id="4107" name="Picture 11" descr="C:\Temp\Agile Presentations\icons_500px\500\pilot_customer_gray.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50213" y="456703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C:\Temp\Agile Presentations\icons_500px\500\manager_gray.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019385" y="420703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descr="C:\Temp\Agile Presentations\icons_500px\500\manager_2_gray.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189143" y="492703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76" name="Textfeld 75"/>
          <p:cNvSpPr txBox="1"/>
          <p:nvPr/>
        </p:nvSpPr>
        <p:spPr>
          <a:xfrm>
            <a:off x="9909142" y="4479576"/>
            <a:ext cx="1655943" cy="1323439"/>
          </a:xfrm>
          <a:prstGeom prst="rect">
            <a:avLst/>
          </a:prstGeom>
          <a:noFill/>
        </p:spPr>
        <p:txBody>
          <a:bodyPr wrap="square" rtlCol="0">
            <a:spAutoFit/>
          </a:bodyPr>
          <a:lstStyle/>
          <a:p>
            <a:r>
              <a:rPr lang="de-DE" sz="1600" i="1" dirty="0" smtClean="0"/>
              <a:t>End-User </a:t>
            </a:r>
          </a:p>
          <a:p>
            <a:endParaRPr lang="de-DE" sz="1600" i="1" dirty="0"/>
          </a:p>
          <a:p>
            <a:r>
              <a:rPr lang="de-DE" sz="1600" i="1" dirty="0" smtClean="0"/>
              <a:t>Customer </a:t>
            </a:r>
          </a:p>
          <a:p>
            <a:endParaRPr lang="de-DE" sz="1600" i="1" dirty="0"/>
          </a:p>
          <a:p>
            <a:r>
              <a:rPr lang="de-DE" sz="1600" i="1" dirty="0" smtClean="0"/>
              <a:t>Management</a:t>
            </a:r>
            <a:endParaRPr lang="de-DE" sz="1600" i="1" dirty="0"/>
          </a:p>
        </p:txBody>
      </p:sp>
      <p:grpSp>
        <p:nvGrpSpPr>
          <p:cNvPr id="35" name="Gruppieren 34"/>
          <p:cNvGrpSpPr>
            <a:grpSpLocks noChangeAspect="1"/>
          </p:cNvGrpSpPr>
          <p:nvPr/>
        </p:nvGrpSpPr>
        <p:grpSpPr>
          <a:xfrm>
            <a:off x="4027456" y="3061162"/>
            <a:ext cx="1188000" cy="886497"/>
            <a:chOff x="2301178" y="2814227"/>
            <a:chExt cx="796023" cy="594000"/>
          </a:xfrm>
        </p:grpSpPr>
        <p:pic>
          <p:nvPicPr>
            <p:cNvPr id="36" name="Picture 8" descr="C:\Temp\Agile Scrum Master Awareness\icons_500px\500\backlog_team_gray.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448957" y="2814227"/>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5"/>
            <p:cNvPicPr>
              <a:picLocks noChangeAspect="1" noChangeArrowheads="1"/>
            </p:cNvPicPr>
            <p:nvPr/>
          </p:nvPicPr>
          <p:blipFill>
            <a:blip r:embed="rId15" cstate="print">
              <a:extLst>
                <a:ext uri="{28A0092B-C50C-407E-A947-70E740481C1C}">
                  <a14:useLocalDpi xmlns:a14="http://schemas.microsoft.com/office/drawing/2010/main" val="0"/>
                </a:ext>
              </a:extLst>
            </a:blip>
            <a:stretch>
              <a:fillRect/>
            </a:stretch>
          </p:blipFill>
          <p:spPr bwMode="auto">
            <a:xfrm>
              <a:off x="2301178" y="3030834"/>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7" descr="C:\Temp\Agile Scrum Master Awareness\icons_500px\500\product_owner_red.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73201" y="303022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C:\Temp\Agile Scrum Master Awareness\icons_500px\500\dev_team_gree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462571" y="3084227"/>
              <a:ext cx="408909"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2651957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28" y="655200"/>
            <a:ext cx="11232000" cy="900000"/>
          </a:xfrm>
        </p:spPr>
        <p:txBody>
          <a:bodyPr/>
          <a:lstStyle/>
          <a:p>
            <a:r>
              <a:rPr lang="en-GB" dirty="0" smtClean="0"/>
              <a:t>The Scrum Flow – Part II</a:t>
            </a:r>
            <a:endParaRPr lang="en-GB" dirty="0"/>
          </a:p>
        </p:txBody>
      </p:sp>
      <p:pic>
        <p:nvPicPr>
          <p:cNvPr id="5122" name="Picture 2" descr="C:\Temp\Agile Presentations\icons_500px\500\scrum_g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9025" y="3096658"/>
            <a:ext cx="863373" cy="863373"/>
          </a:xfrm>
          <a:prstGeom prst="rect">
            <a:avLst/>
          </a:prstGeom>
          <a:noFill/>
          <a:extLst>
            <a:ext uri="{909E8E84-426E-40DD-AFC4-6F175D3DCCD1}">
              <a14:hiddenFill xmlns:a14="http://schemas.microsoft.com/office/drawing/2010/main">
                <a:solidFill>
                  <a:srgbClr val="FFFFFF"/>
                </a:solidFill>
              </a14:hiddenFill>
            </a:ext>
          </a:extLst>
        </p:spPr>
      </p:pic>
      <p:sp>
        <p:nvSpPr>
          <p:cNvPr id="36" name="Rechteck 35"/>
          <p:cNvSpPr/>
          <p:nvPr/>
        </p:nvSpPr>
        <p:spPr>
          <a:xfrm rot="21374511">
            <a:off x="2428515" y="1544941"/>
            <a:ext cx="2284080"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PLANNING I</a:t>
            </a:r>
            <a:endParaRPr lang="de-DE" sz="1600" b="1" dirty="0">
              <a:solidFill>
                <a:schemeClr val="tx1"/>
              </a:solidFill>
            </a:endParaRPr>
          </a:p>
        </p:txBody>
      </p:sp>
      <p:sp>
        <p:nvSpPr>
          <p:cNvPr id="43" name="Rechteck 42"/>
          <p:cNvSpPr/>
          <p:nvPr/>
        </p:nvSpPr>
        <p:spPr>
          <a:xfrm rot="21395527">
            <a:off x="3923115" y="2020779"/>
            <a:ext cx="2284080"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PLANNING II</a:t>
            </a:r>
            <a:endParaRPr lang="de-DE" sz="1600" b="1" dirty="0">
              <a:solidFill>
                <a:schemeClr val="tx1"/>
              </a:solidFill>
            </a:endParaRPr>
          </a:p>
        </p:txBody>
      </p:sp>
      <p:sp>
        <p:nvSpPr>
          <p:cNvPr id="16" name="Freihandform 15"/>
          <p:cNvSpPr/>
          <p:nvPr/>
        </p:nvSpPr>
        <p:spPr>
          <a:xfrm>
            <a:off x="4715222" y="1507130"/>
            <a:ext cx="1154643" cy="450527"/>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326550"/>
              <a:gd name="connsiteY0" fmla="*/ 364170 h 1112315"/>
              <a:gd name="connsiteX1" fmla="*/ 1215737 w 1326550"/>
              <a:gd name="connsiteY1" fmla="*/ 21270 h 1112315"/>
              <a:gd name="connsiteX2" fmla="*/ 1267692 w 1326550"/>
              <a:gd name="connsiteY2" fmla="*/ 1112315 h 1112315"/>
              <a:gd name="connsiteX0" fmla="*/ 0 w 1371102"/>
              <a:gd name="connsiteY0" fmla="*/ 622 h 1309875"/>
              <a:gd name="connsiteX1" fmla="*/ 1257301 w 1371102"/>
              <a:gd name="connsiteY1" fmla="*/ 218830 h 1309875"/>
              <a:gd name="connsiteX2" fmla="*/ 1309256 w 1371102"/>
              <a:gd name="connsiteY2" fmla="*/ 1309875 h 1309875"/>
              <a:gd name="connsiteX0" fmla="*/ 0 w 2367144"/>
              <a:gd name="connsiteY0" fmla="*/ 372904 h 1143313"/>
              <a:gd name="connsiteX1" fmla="*/ 2253343 w 2367144"/>
              <a:gd name="connsiteY1" fmla="*/ 52268 h 1143313"/>
              <a:gd name="connsiteX2" fmla="*/ 2305298 w 2367144"/>
              <a:gd name="connsiteY2" fmla="*/ 1143313 h 1143313"/>
              <a:gd name="connsiteX0" fmla="*/ 0 w 2309286"/>
              <a:gd name="connsiteY0" fmla="*/ 130646 h 901055"/>
              <a:gd name="connsiteX1" fmla="*/ 2122714 w 2309286"/>
              <a:gd name="connsiteY1" fmla="*/ 87596 h 901055"/>
              <a:gd name="connsiteX2" fmla="*/ 2305298 w 2309286"/>
              <a:gd name="connsiteY2" fmla="*/ 901055 h 901055"/>
            </a:gdLst>
            <a:ahLst/>
            <a:cxnLst>
              <a:cxn ang="0">
                <a:pos x="connsiteX0" y="connsiteY0"/>
              </a:cxn>
              <a:cxn ang="0">
                <a:pos x="connsiteX1" y="connsiteY1"/>
              </a:cxn>
              <a:cxn ang="0">
                <a:pos x="connsiteX2" y="connsiteY2"/>
              </a:cxn>
            </a:cxnLst>
            <a:rect l="l" t="t" r="r" b="b"/>
            <a:pathLst>
              <a:path w="2309286" h="901055">
                <a:moveTo>
                  <a:pt x="0" y="130646"/>
                </a:moveTo>
                <a:cubicBezTo>
                  <a:pt x="322118" y="127182"/>
                  <a:pt x="1904505" y="-130613"/>
                  <a:pt x="2122714" y="87596"/>
                </a:cubicBezTo>
                <a:cubicBezTo>
                  <a:pt x="2340923" y="305805"/>
                  <a:pt x="2309628" y="673754"/>
                  <a:pt x="2305298" y="901055"/>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p:cNvSpPr txBox="1"/>
          <p:nvPr/>
        </p:nvSpPr>
        <p:spPr>
          <a:xfrm>
            <a:off x="5148848" y="1134074"/>
            <a:ext cx="1250043" cy="338554"/>
          </a:xfrm>
          <a:prstGeom prst="rect">
            <a:avLst/>
          </a:prstGeom>
          <a:noFill/>
        </p:spPr>
        <p:txBody>
          <a:bodyPr wrap="square" rtlCol="0">
            <a:spAutoFit/>
          </a:bodyPr>
          <a:lstStyle/>
          <a:p>
            <a:r>
              <a:rPr lang="de-DE" sz="1600" b="1" dirty="0" smtClean="0">
                <a:solidFill>
                  <a:schemeClr val="bg2"/>
                </a:solidFill>
              </a:rPr>
              <a:t>WHAT?</a:t>
            </a:r>
            <a:endParaRPr lang="de-DE" sz="1600" b="1" dirty="0">
              <a:solidFill>
                <a:schemeClr val="bg2"/>
              </a:solidFill>
            </a:endParaRPr>
          </a:p>
        </p:txBody>
      </p:sp>
      <p:pic>
        <p:nvPicPr>
          <p:cNvPr id="5124" name="Picture 4" descr="C:\Temp\Agile Presentations\icons_500px\500\product_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8273">
            <a:off x="1390828" y="2318960"/>
            <a:ext cx="908904" cy="908904"/>
          </a:xfrm>
          <a:prstGeom prst="rect">
            <a:avLst/>
          </a:prstGeom>
          <a:noFill/>
          <a:extLst>
            <a:ext uri="{909E8E84-426E-40DD-AFC4-6F175D3DCCD1}">
              <a14:hiddenFill xmlns:a14="http://schemas.microsoft.com/office/drawing/2010/main">
                <a:solidFill>
                  <a:srgbClr val="FFFFFF"/>
                </a:solidFill>
              </a14:hiddenFill>
            </a:ext>
          </a:extLst>
        </p:spPr>
      </p:pic>
      <p:sp>
        <p:nvSpPr>
          <p:cNvPr id="17" name="Gebogener Pfeil 16"/>
          <p:cNvSpPr/>
          <p:nvPr/>
        </p:nvSpPr>
        <p:spPr>
          <a:xfrm rot="12285010">
            <a:off x="5148738" y="2359783"/>
            <a:ext cx="2509410" cy="2357045"/>
          </a:xfrm>
          <a:prstGeom prst="circularArrow">
            <a:avLst>
              <a:gd name="adj1" fmla="val 3157"/>
              <a:gd name="adj2" fmla="val 845020"/>
              <a:gd name="adj3" fmla="val 20687188"/>
              <a:gd name="adj4" fmla="val 1060157"/>
              <a:gd name="adj5" fmla="val 8088"/>
            </a:avLst>
          </a:prstGeom>
          <a:solidFill>
            <a:schemeClr val="tx1">
              <a:lumMod val="75000"/>
              <a:lumOff val="2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solidFill>
                <a:schemeClr val="tx1"/>
              </a:solidFill>
            </a:endParaRPr>
          </a:p>
        </p:txBody>
      </p:sp>
      <p:sp>
        <p:nvSpPr>
          <p:cNvPr id="52" name="Freihandform 51"/>
          <p:cNvSpPr/>
          <p:nvPr/>
        </p:nvSpPr>
        <p:spPr>
          <a:xfrm>
            <a:off x="6218044" y="2111200"/>
            <a:ext cx="1482107" cy="454214"/>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106243"/>
              <a:gd name="connsiteY0" fmla="*/ 59343 h 908429"/>
              <a:gd name="connsiteX1" fmla="*/ 966355 w 1106243"/>
              <a:gd name="connsiteY1" fmla="*/ 48952 h 908429"/>
              <a:gd name="connsiteX2" fmla="*/ 1099745 w 1106243"/>
              <a:gd name="connsiteY2" fmla="*/ 908429 h 908429"/>
            </a:gdLst>
            <a:ahLst/>
            <a:cxnLst>
              <a:cxn ang="0">
                <a:pos x="connsiteX0" y="connsiteY0"/>
              </a:cxn>
              <a:cxn ang="0">
                <a:pos x="connsiteX1" y="connsiteY1"/>
              </a:cxn>
              <a:cxn ang="0">
                <a:pos x="connsiteX2" y="connsiteY2"/>
              </a:cxn>
            </a:cxnLst>
            <a:rect l="l" t="t" r="r" b="b"/>
            <a:pathLst>
              <a:path w="1106243" h="908429">
                <a:moveTo>
                  <a:pt x="0" y="59343"/>
                </a:moveTo>
                <a:cubicBezTo>
                  <a:pt x="322118" y="55879"/>
                  <a:pt x="790174" y="-65348"/>
                  <a:pt x="966355" y="48952"/>
                </a:cubicBezTo>
                <a:cubicBezTo>
                  <a:pt x="1142536" y="163252"/>
                  <a:pt x="1104075" y="681128"/>
                  <a:pt x="1099745" y="908429"/>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p:cNvSpPr/>
          <p:nvPr/>
        </p:nvSpPr>
        <p:spPr>
          <a:xfrm rot="207533">
            <a:off x="7433041" y="2644685"/>
            <a:ext cx="1513958"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DAILY</a:t>
            </a:r>
            <a:endParaRPr lang="de-DE" sz="1600" b="1" dirty="0">
              <a:solidFill>
                <a:schemeClr val="tx1"/>
              </a:solidFill>
            </a:endParaRPr>
          </a:p>
        </p:txBody>
      </p:sp>
      <p:sp>
        <p:nvSpPr>
          <p:cNvPr id="53" name="Textfeld 52"/>
          <p:cNvSpPr txBox="1"/>
          <p:nvPr/>
        </p:nvSpPr>
        <p:spPr>
          <a:xfrm rot="21338390">
            <a:off x="6124698" y="5245129"/>
            <a:ext cx="2636555" cy="338554"/>
          </a:xfrm>
          <a:prstGeom prst="rect">
            <a:avLst/>
          </a:prstGeom>
          <a:noFill/>
        </p:spPr>
        <p:txBody>
          <a:bodyPr wrap="square" rtlCol="0">
            <a:spAutoFit/>
          </a:bodyPr>
          <a:lstStyle/>
          <a:p>
            <a:r>
              <a:rPr lang="de-DE" sz="1600" b="1" dirty="0" smtClean="0">
                <a:solidFill>
                  <a:schemeClr val="bg2"/>
                </a:solidFill>
              </a:rPr>
              <a:t>INSPECT PRODUCT</a:t>
            </a:r>
            <a:endParaRPr lang="de-DE" sz="1600" b="1" dirty="0">
              <a:solidFill>
                <a:schemeClr val="bg2"/>
              </a:solidFill>
            </a:endParaRPr>
          </a:p>
        </p:txBody>
      </p:sp>
      <p:sp>
        <p:nvSpPr>
          <p:cNvPr id="57" name="Rechteck 56"/>
          <p:cNvSpPr/>
          <p:nvPr/>
        </p:nvSpPr>
        <p:spPr>
          <a:xfrm rot="21241562">
            <a:off x="5817218" y="4783660"/>
            <a:ext cx="2247876"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REVIEW</a:t>
            </a:r>
            <a:endParaRPr lang="de-DE" sz="1600" b="1" dirty="0">
              <a:solidFill>
                <a:schemeClr val="tx1"/>
              </a:solidFill>
            </a:endParaRPr>
          </a:p>
        </p:txBody>
      </p:sp>
      <p:sp>
        <p:nvSpPr>
          <p:cNvPr id="58" name="Freihandform 57"/>
          <p:cNvSpPr/>
          <p:nvPr/>
        </p:nvSpPr>
        <p:spPr>
          <a:xfrm rot="4550538">
            <a:off x="7628646" y="3621696"/>
            <a:ext cx="1419340" cy="736035"/>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Lst>
            <a:ahLst/>
            <a:cxnLst>
              <a:cxn ang="0">
                <a:pos x="connsiteX0" y="connsiteY0"/>
              </a:cxn>
              <a:cxn ang="0">
                <a:pos x="connsiteX1" y="connsiteY1"/>
              </a:cxn>
              <a:cxn ang="0">
                <a:pos x="connsiteX2" y="connsiteY2"/>
              </a:cxn>
            </a:cxnLst>
            <a:rect l="l" t="t" r="r" b="b"/>
            <a:pathLst>
              <a:path w="1059394" h="1472072">
                <a:moveTo>
                  <a:pt x="0" y="33"/>
                </a:moveTo>
                <a:cubicBezTo>
                  <a:pt x="322118" y="-3431"/>
                  <a:pt x="759459" y="258235"/>
                  <a:pt x="933969" y="503575"/>
                </a:cubicBezTo>
                <a:cubicBezTo>
                  <a:pt x="1108479" y="748915"/>
                  <a:pt x="1051390" y="1244772"/>
                  <a:pt x="1047060" y="1472073"/>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Textfeld 58"/>
          <p:cNvSpPr txBox="1"/>
          <p:nvPr/>
        </p:nvSpPr>
        <p:spPr>
          <a:xfrm>
            <a:off x="6722538" y="1747822"/>
            <a:ext cx="1250043" cy="338554"/>
          </a:xfrm>
          <a:prstGeom prst="rect">
            <a:avLst/>
          </a:prstGeom>
          <a:noFill/>
        </p:spPr>
        <p:txBody>
          <a:bodyPr wrap="square" rtlCol="0">
            <a:spAutoFit/>
          </a:bodyPr>
          <a:lstStyle/>
          <a:p>
            <a:r>
              <a:rPr lang="de-DE" sz="1600" b="1" dirty="0" smtClean="0">
                <a:solidFill>
                  <a:schemeClr val="bg2"/>
                </a:solidFill>
              </a:rPr>
              <a:t>HOW?</a:t>
            </a:r>
            <a:endParaRPr lang="de-DE" sz="1600" b="1" dirty="0">
              <a:solidFill>
                <a:schemeClr val="bg2"/>
              </a:solidFill>
            </a:endParaRPr>
          </a:p>
        </p:txBody>
      </p:sp>
      <p:sp>
        <p:nvSpPr>
          <p:cNvPr id="60" name="Rechteck 59"/>
          <p:cNvSpPr/>
          <p:nvPr/>
        </p:nvSpPr>
        <p:spPr>
          <a:xfrm rot="736643">
            <a:off x="2947009" y="3810610"/>
            <a:ext cx="2247876" cy="6766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RETROSPECTIVE</a:t>
            </a:r>
            <a:endParaRPr lang="de-DE" sz="1600" b="1" dirty="0">
              <a:solidFill>
                <a:schemeClr val="tx1"/>
              </a:solidFill>
            </a:endParaRPr>
          </a:p>
        </p:txBody>
      </p:sp>
      <p:sp>
        <p:nvSpPr>
          <p:cNvPr id="61" name="Textfeld 60"/>
          <p:cNvSpPr txBox="1"/>
          <p:nvPr/>
        </p:nvSpPr>
        <p:spPr>
          <a:xfrm rot="312144">
            <a:off x="2737531" y="4688004"/>
            <a:ext cx="2636555" cy="338554"/>
          </a:xfrm>
          <a:prstGeom prst="rect">
            <a:avLst/>
          </a:prstGeom>
          <a:noFill/>
        </p:spPr>
        <p:txBody>
          <a:bodyPr wrap="square" rtlCol="0">
            <a:spAutoFit/>
          </a:bodyPr>
          <a:lstStyle/>
          <a:p>
            <a:r>
              <a:rPr lang="de-DE" sz="1600" b="1" dirty="0" smtClean="0">
                <a:solidFill>
                  <a:schemeClr val="bg2"/>
                </a:solidFill>
              </a:rPr>
              <a:t>IMPROVE PROCESS</a:t>
            </a:r>
            <a:endParaRPr lang="de-DE" sz="1600" b="1" dirty="0">
              <a:solidFill>
                <a:schemeClr val="bg2"/>
              </a:solidFill>
            </a:endParaRPr>
          </a:p>
        </p:txBody>
      </p:sp>
      <p:sp>
        <p:nvSpPr>
          <p:cNvPr id="7" name="Ellipse 6"/>
          <p:cNvSpPr/>
          <p:nvPr/>
        </p:nvSpPr>
        <p:spPr>
          <a:xfrm>
            <a:off x="5670103" y="2452956"/>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P</a:t>
            </a:r>
            <a:endParaRPr lang="de-DE" b="1" dirty="0">
              <a:solidFill>
                <a:sysClr val="windowText" lastClr="000000"/>
              </a:solidFill>
            </a:endParaRPr>
          </a:p>
        </p:txBody>
      </p:sp>
      <p:sp>
        <p:nvSpPr>
          <p:cNvPr id="29" name="Ellipse 28"/>
          <p:cNvSpPr/>
          <p:nvPr/>
        </p:nvSpPr>
        <p:spPr>
          <a:xfrm>
            <a:off x="7124789" y="3013570"/>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D</a:t>
            </a:r>
            <a:endParaRPr lang="de-DE" b="1" dirty="0">
              <a:solidFill>
                <a:sysClr val="windowText" lastClr="000000"/>
              </a:solidFill>
            </a:endParaRPr>
          </a:p>
        </p:txBody>
      </p:sp>
      <p:sp>
        <p:nvSpPr>
          <p:cNvPr id="30" name="Ellipse 29"/>
          <p:cNvSpPr/>
          <p:nvPr/>
        </p:nvSpPr>
        <p:spPr>
          <a:xfrm>
            <a:off x="6465691" y="4310325"/>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C</a:t>
            </a:r>
            <a:endParaRPr lang="de-DE" b="1" dirty="0">
              <a:solidFill>
                <a:sysClr val="windowText" lastClr="000000"/>
              </a:solidFill>
            </a:endParaRPr>
          </a:p>
        </p:txBody>
      </p:sp>
      <p:sp>
        <p:nvSpPr>
          <p:cNvPr id="31" name="Ellipse 30"/>
          <p:cNvSpPr/>
          <p:nvPr/>
        </p:nvSpPr>
        <p:spPr>
          <a:xfrm>
            <a:off x="5182287" y="3586821"/>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A</a:t>
            </a:r>
            <a:endParaRPr lang="de-DE" b="1" dirty="0">
              <a:solidFill>
                <a:sysClr val="windowText" lastClr="000000"/>
              </a:solidFill>
            </a:endParaRPr>
          </a:p>
        </p:txBody>
      </p:sp>
      <p:sp>
        <p:nvSpPr>
          <p:cNvPr id="32" name="Freihandform 31"/>
          <p:cNvSpPr/>
          <p:nvPr/>
        </p:nvSpPr>
        <p:spPr>
          <a:xfrm rot="10612931">
            <a:off x="4944760" y="4655877"/>
            <a:ext cx="882361" cy="501647"/>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 name="connsiteX0" fmla="*/ 0 w 647830"/>
              <a:gd name="connsiteY0" fmla="*/ 85052 h 1088203"/>
              <a:gd name="connsiteX1" fmla="*/ 522405 w 647830"/>
              <a:gd name="connsiteY1" fmla="*/ 119706 h 1088203"/>
              <a:gd name="connsiteX2" fmla="*/ 635496 w 647830"/>
              <a:gd name="connsiteY2" fmla="*/ 1088204 h 1088203"/>
              <a:gd name="connsiteX0" fmla="*/ 0 w 658593"/>
              <a:gd name="connsiteY0" fmla="*/ 144 h 1003295"/>
              <a:gd name="connsiteX1" fmla="*/ 547525 w 658593"/>
              <a:gd name="connsiteY1" fmla="*/ 300105 h 1003295"/>
              <a:gd name="connsiteX2" fmla="*/ 635496 w 658593"/>
              <a:gd name="connsiteY2" fmla="*/ 1003296 h 1003295"/>
            </a:gdLst>
            <a:ahLst/>
            <a:cxnLst>
              <a:cxn ang="0">
                <a:pos x="connsiteX0" y="connsiteY0"/>
              </a:cxn>
              <a:cxn ang="0">
                <a:pos x="connsiteX1" y="connsiteY1"/>
              </a:cxn>
              <a:cxn ang="0">
                <a:pos x="connsiteX2" y="connsiteY2"/>
              </a:cxn>
            </a:cxnLst>
            <a:rect l="l" t="t" r="r" b="b"/>
            <a:pathLst>
              <a:path w="658593" h="1003295">
                <a:moveTo>
                  <a:pt x="0" y="144"/>
                </a:moveTo>
                <a:cubicBezTo>
                  <a:pt x="322118" y="-3320"/>
                  <a:pt x="373015" y="54765"/>
                  <a:pt x="547525" y="300105"/>
                </a:cubicBezTo>
                <a:cubicBezTo>
                  <a:pt x="722035" y="545445"/>
                  <a:pt x="639826" y="775995"/>
                  <a:pt x="635496" y="1003296"/>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reihandform 32"/>
          <p:cNvSpPr/>
          <p:nvPr/>
        </p:nvSpPr>
        <p:spPr>
          <a:xfrm rot="10612931">
            <a:off x="1953126" y="3105406"/>
            <a:ext cx="1005119" cy="850832"/>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 name="connsiteX0" fmla="*/ 0 w 647830"/>
              <a:gd name="connsiteY0" fmla="*/ 85052 h 1088203"/>
              <a:gd name="connsiteX1" fmla="*/ 522405 w 647830"/>
              <a:gd name="connsiteY1" fmla="*/ 119706 h 1088203"/>
              <a:gd name="connsiteX2" fmla="*/ 635496 w 647830"/>
              <a:gd name="connsiteY2" fmla="*/ 1088204 h 1088203"/>
              <a:gd name="connsiteX0" fmla="*/ 0 w 658593"/>
              <a:gd name="connsiteY0" fmla="*/ 144 h 1003295"/>
              <a:gd name="connsiteX1" fmla="*/ 547525 w 658593"/>
              <a:gd name="connsiteY1" fmla="*/ 300105 h 1003295"/>
              <a:gd name="connsiteX2" fmla="*/ 635496 w 658593"/>
              <a:gd name="connsiteY2" fmla="*/ 1003296 h 1003295"/>
              <a:gd name="connsiteX0" fmla="*/ 0 w 654300"/>
              <a:gd name="connsiteY0" fmla="*/ 19098 h 1022249"/>
              <a:gd name="connsiteX1" fmla="*/ 538338 w 654300"/>
              <a:gd name="connsiteY1" fmla="*/ 170543 h 1022249"/>
              <a:gd name="connsiteX2" fmla="*/ 635496 w 654300"/>
              <a:gd name="connsiteY2" fmla="*/ 1022250 h 1022249"/>
              <a:gd name="connsiteX0" fmla="*/ 0 w 774227"/>
              <a:gd name="connsiteY0" fmla="*/ 19098 h 1712936"/>
              <a:gd name="connsiteX1" fmla="*/ 538338 w 774227"/>
              <a:gd name="connsiteY1" fmla="*/ 170543 h 1712936"/>
              <a:gd name="connsiteX2" fmla="*/ 774027 w 774227"/>
              <a:gd name="connsiteY2" fmla="*/ 1712936 h 1712936"/>
              <a:gd name="connsiteX0" fmla="*/ 0 w 750220"/>
              <a:gd name="connsiteY0" fmla="*/ 27684 h 1701666"/>
              <a:gd name="connsiteX1" fmla="*/ 514331 w 750220"/>
              <a:gd name="connsiteY1" fmla="*/ 159273 h 1701666"/>
              <a:gd name="connsiteX2" fmla="*/ 750020 w 750220"/>
              <a:gd name="connsiteY2" fmla="*/ 1701666 h 1701666"/>
            </a:gdLst>
            <a:ahLst/>
            <a:cxnLst>
              <a:cxn ang="0">
                <a:pos x="connsiteX0" y="connsiteY0"/>
              </a:cxn>
              <a:cxn ang="0">
                <a:pos x="connsiteX1" y="connsiteY1"/>
              </a:cxn>
              <a:cxn ang="0">
                <a:pos x="connsiteX2" y="connsiteY2"/>
              </a:cxn>
            </a:cxnLst>
            <a:rect l="l" t="t" r="r" b="b"/>
            <a:pathLst>
              <a:path w="750220" h="1701666">
                <a:moveTo>
                  <a:pt x="0" y="27684"/>
                </a:moveTo>
                <a:cubicBezTo>
                  <a:pt x="322118" y="24220"/>
                  <a:pt x="339821" y="-86067"/>
                  <a:pt x="514331" y="159273"/>
                </a:cubicBezTo>
                <a:cubicBezTo>
                  <a:pt x="688841" y="404613"/>
                  <a:pt x="754350" y="1474365"/>
                  <a:pt x="750020" y="1701666"/>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4131584" y="6010400"/>
            <a:ext cx="907072" cy="369332"/>
          </a:xfrm>
          <a:prstGeom prst="rect">
            <a:avLst/>
          </a:prstGeom>
          <a:noFill/>
        </p:spPr>
        <p:txBody>
          <a:bodyPr wrap="square" rtlCol="0">
            <a:spAutoFit/>
          </a:bodyPr>
          <a:lstStyle/>
          <a:p>
            <a:r>
              <a:rPr lang="de-DE" b="1" dirty="0" smtClean="0"/>
              <a:t>PLAN</a:t>
            </a:r>
            <a:endParaRPr lang="de-DE" b="1" dirty="0"/>
          </a:p>
        </p:txBody>
      </p:sp>
      <p:sp>
        <p:nvSpPr>
          <p:cNvPr id="37" name="Textfeld 36"/>
          <p:cNvSpPr txBox="1"/>
          <p:nvPr/>
        </p:nvSpPr>
        <p:spPr>
          <a:xfrm>
            <a:off x="4908030" y="6010400"/>
            <a:ext cx="795080" cy="369332"/>
          </a:xfrm>
          <a:prstGeom prst="rect">
            <a:avLst/>
          </a:prstGeom>
          <a:noFill/>
        </p:spPr>
        <p:txBody>
          <a:bodyPr wrap="square" rtlCol="0">
            <a:spAutoFit/>
          </a:bodyPr>
          <a:lstStyle/>
          <a:p>
            <a:r>
              <a:rPr lang="de-DE" b="1" dirty="0"/>
              <a:t>|</a:t>
            </a:r>
            <a:r>
              <a:rPr lang="de-DE" b="1" dirty="0" smtClean="0"/>
              <a:t> DO</a:t>
            </a:r>
            <a:endParaRPr lang="de-DE" b="1" dirty="0"/>
          </a:p>
        </p:txBody>
      </p:sp>
      <p:sp>
        <p:nvSpPr>
          <p:cNvPr id="39" name="Textfeld 38"/>
          <p:cNvSpPr txBox="1"/>
          <p:nvPr/>
        </p:nvSpPr>
        <p:spPr>
          <a:xfrm>
            <a:off x="5496280" y="6010400"/>
            <a:ext cx="1556880" cy="369332"/>
          </a:xfrm>
          <a:prstGeom prst="rect">
            <a:avLst/>
          </a:prstGeom>
          <a:noFill/>
        </p:spPr>
        <p:txBody>
          <a:bodyPr wrap="square" rtlCol="0">
            <a:spAutoFit/>
          </a:bodyPr>
          <a:lstStyle/>
          <a:p>
            <a:r>
              <a:rPr lang="de-DE" b="1" dirty="0"/>
              <a:t>|</a:t>
            </a:r>
            <a:r>
              <a:rPr lang="de-DE" b="1" dirty="0" smtClean="0"/>
              <a:t> CHECK</a:t>
            </a:r>
            <a:endParaRPr lang="de-DE" b="1" dirty="0"/>
          </a:p>
        </p:txBody>
      </p:sp>
      <p:sp>
        <p:nvSpPr>
          <p:cNvPr id="40" name="Textfeld 39"/>
          <p:cNvSpPr txBox="1"/>
          <p:nvPr/>
        </p:nvSpPr>
        <p:spPr>
          <a:xfrm>
            <a:off x="6544386" y="6010400"/>
            <a:ext cx="1556880" cy="369332"/>
          </a:xfrm>
          <a:prstGeom prst="rect">
            <a:avLst/>
          </a:prstGeom>
          <a:noFill/>
        </p:spPr>
        <p:txBody>
          <a:bodyPr wrap="square" rtlCol="0">
            <a:spAutoFit/>
          </a:bodyPr>
          <a:lstStyle/>
          <a:p>
            <a:r>
              <a:rPr lang="de-DE" b="1" dirty="0"/>
              <a:t>|</a:t>
            </a:r>
            <a:r>
              <a:rPr lang="de-DE" b="1" dirty="0" smtClean="0"/>
              <a:t> ADJUST</a:t>
            </a:r>
            <a:endParaRPr lang="de-DE" b="1" dirty="0"/>
          </a:p>
        </p:txBody>
      </p:sp>
      <p:sp>
        <p:nvSpPr>
          <p:cNvPr id="10" name="Textfeld 9"/>
          <p:cNvSpPr txBox="1"/>
          <p:nvPr/>
        </p:nvSpPr>
        <p:spPr>
          <a:xfrm>
            <a:off x="8425662" y="2115301"/>
            <a:ext cx="924792" cy="276999"/>
          </a:xfrm>
          <a:prstGeom prst="rect">
            <a:avLst/>
          </a:prstGeom>
          <a:noFill/>
        </p:spPr>
        <p:txBody>
          <a:bodyPr wrap="square" rtlCol="0">
            <a:spAutoFit/>
          </a:bodyPr>
          <a:lstStyle/>
          <a:p>
            <a:r>
              <a:rPr lang="de-DE" sz="1200" b="1" dirty="0" smtClean="0"/>
              <a:t>15min</a:t>
            </a:r>
            <a:endParaRPr lang="de-DE" sz="1200" b="1" dirty="0"/>
          </a:p>
        </p:txBody>
      </p:sp>
      <p:pic>
        <p:nvPicPr>
          <p:cNvPr id="2054" name="Picture 6" descr="C:\Temp\Agile Presentations\icons_500px\500\clock_gray - Kopi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5327" y="2063698"/>
            <a:ext cx="360000" cy="360000"/>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uppieren 43"/>
          <p:cNvGrpSpPr>
            <a:grpSpLocks noChangeAspect="1"/>
          </p:cNvGrpSpPr>
          <p:nvPr/>
        </p:nvGrpSpPr>
        <p:grpSpPr>
          <a:xfrm>
            <a:off x="2690473" y="1911161"/>
            <a:ext cx="1188000" cy="767122"/>
            <a:chOff x="3349151" y="3893518"/>
            <a:chExt cx="919894" cy="594000"/>
          </a:xfrm>
        </p:grpSpPr>
        <p:pic>
          <p:nvPicPr>
            <p:cNvPr id="45" name="Picture 9" descr="C:\Temp\Agile Scrum Master Awareness\icons_500px\500\scrum_gra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7045" y="3893518"/>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0" descr="C:\Temp\Agile Scrum Master Awareness\icons_500px\500\backlog_sprint_gra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5971" y="3893518"/>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349151" y="4110125"/>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21174" y="4109518"/>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10544" y="4163518"/>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uppieren 50"/>
          <p:cNvGrpSpPr>
            <a:grpSpLocks noChangeAspect="1"/>
          </p:cNvGrpSpPr>
          <p:nvPr/>
        </p:nvGrpSpPr>
        <p:grpSpPr>
          <a:xfrm>
            <a:off x="8079890" y="4836917"/>
            <a:ext cx="1188000" cy="904078"/>
            <a:chOff x="5151602" y="2304306"/>
            <a:chExt cx="802530" cy="610732"/>
          </a:xfrm>
        </p:grpSpPr>
        <p:pic>
          <p:nvPicPr>
            <p:cNvPr id="54" name="Picture 11" descr="C:\Temp\Agile Scrum Master Awareness\icons_500px\500\product_gray.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22132" y="2351231"/>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2" descr="C:\Temp\Agile Scrum Master Awareness\icons_500px\500\retrospective_yellow.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78132" y="230430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151602" y="2459838"/>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49446" y="254422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63922" y="2591038"/>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uppieren 63"/>
          <p:cNvGrpSpPr>
            <a:grpSpLocks noChangeAspect="1"/>
          </p:cNvGrpSpPr>
          <p:nvPr/>
        </p:nvGrpSpPr>
        <p:grpSpPr>
          <a:xfrm>
            <a:off x="8868735" y="2402554"/>
            <a:ext cx="1188000" cy="982905"/>
            <a:chOff x="8251200" y="5694615"/>
            <a:chExt cx="662948" cy="548497"/>
          </a:xfrm>
        </p:grpSpPr>
        <p:grpSp>
          <p:nvGrpSpPr>
            <p:cNvPr id="65" name="Gruppieren 64"/>
            <p:cNvGrpSpPr>
              <a:grpSpLocks noChangeAspect="1"/>
            </p:cNvGrpSpPr>
            <p:nvPr/>
          </p:nvGrpSpPr>
          <p:grpSpPr>
            <a:xfrm>
              <a:off x="8251200" y="5694615"/>
              <a:ext cx="662948" cy="443057"/>
              <a:chOff x="2664711" y="1536463"/>
              <a:chExt cx="1104913" cy="738428"/>
            </a:xfrm>
          </p:grpSpPr>
          <p:pic>
            <p:nvPicPr>
              <p:cNvPr id="67" name="Picture 3" descr="C:\Temp\Agile Scrum Master Awareness\icons_500px\500\kanban_gray.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49624" y="1536463"/>
                <a:ext cx="720000" cy="71999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664711" y="1736916"/>
                <a:ext cx="537975" cy="537975"/>
              </a:xfrm>
              <a:prstGeom prst="rect">
                <a:avLst/>
              </a:prstGeom>
              <a:noFill/>
              <a:extLst>
                <a:ext uri="{909E8E84-426E-40DD-AFC4-6F175D3DCCD1}">
                  <a14:hiddenFill xmlns:a14="http://schemas.microsoft.com/office/drawing/2010/main">
                    <a:solidFill>
                      <a:srgbClr val="FFFFFF"/>
                    </a:solidFill>
                  </a14:hiddenFill>
                </a:ext>
              </a:extLst>
            </p:spPr>
          </p:pic>
        </p:grpSp>
        <p:pic>
          <p:nvPicPr>
            <p:cNvPr id="66"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99821" y="5919112"/>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uppieren 68"/>
          <p:cNvGrpSpPr>
            <a:grpSpLocks noChangeAspect="1"/>
          </p:cNvGrpSpPr>
          <p:nvPr/>
        </p:nvGrpSpPr>
        <p:grpSpPr>
          <a:xfrm>
            <a:off x="1822781" y="4224722"/>
            <a:ext cx="1188000" cy="1107709"/>
            <a:chOff x="2574113" y="98823"/>
            <a:chExt cx="796023" cy="742224"/>
          </a:xfrm>
        </p:grpSpPr>
        <p:pic>
          <p:nvPicPr>
            <p:cNvPr id="70" name="Picture 13" descr="C:\Temp\Agile Scrum Master Awareness\icons_500px\500\sprint_gray.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36850" y="254000"/>
              <a:ext cx="457062" cy="432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4" descr="C:\Temp\Agile Scrum Master Awareness\icons_500px\500\idea_yellow.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917151" y="98823"/>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574113" y="463654"/>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46136" y="46304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35506" y="517047"/>
              <a:ext cx="408909"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75"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1132352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30" grpId="0" animBg="1"/>
      <p:bldP spid="31" grpId="0" animBg="1"/>
      <p:bldP spid="9" grpId="0"/>
      <p:bldP spid="37" grpId="0"/>
      <p:bldP spid="39"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2994" y="2054627"/>
            <a:ext cx="6210663" cy="1372321"/>
          </a:xfrm>
        </p:spPr>
        <p:txBody>
          <a:bodyPr/>
          <a:lstStyle/>
          <a:p>
            <a:r>
              <a:rPr lang="en-GB" sz="2800" b="1" dirty="0" smtClean="0"/>
              <a:t>Scrum Awareness</a:t>
            </a:r>
            <a:endParaRPr lang="en-GB" sz="2800" b="1" dirty="0"/>
          </a:p>
        </p:txBody>
      </p:sp>
      <p:sp>
        <p:nvSpPr>
          <p:cNvPr id="9" name="Title 1"/>
          <p:cNvSpPr txBox="1">
            <a:spLocks/>
          </p:cNvSpPr>
          <p:nvPr/>
        </p:nvSpPr>
        <p:spPr>
          <a:xfrm>
            <a:off x="5630273" y="3579348"/>
            <a:ext cx="6210663" cy="428039"/>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2500" kern="1200">
                <a:solidFill>
                  <a:schemeClr val="tx2"/>
                </a:solidFill>
                <a:latin typeface="+mj-lt"/>
                <a:ea typeface="+mj-ea"/>
                <a:cs typeface="+mj-cs"/>
              </a:defRPr>
            </a:lvl1pPr>
          </a:lstStyle>
          <a:p>
            <a:r>
              <a:rPr lang="en-GB" sz="2000" dirty="0" smtClean="0"/>
              <a:t>Scrum Flow Part I</a:t>
            </a:r>
            <a:endParaRPr lang="en-GB" sz="2800" dirty="0"/>
          </a:p>
        </p:txBody>
      </p:sp>
      <p:pic>
        <p:nvPicPr>
          <p:cNvPr id="10" name="Picture 9" descr="C:\Temp\Agile Scrum Master Awareness\icons_500px\500\scrum_g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7401" y="3107844"/>
            <a:ext cx="1032102" cy="10321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K:\Eigene Dateien\TAECM14\Scrum\Icons\pngs\p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8720" y="4007387"/>
            <a:ext cx="568270" cy="72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mmain.m.corp\projects$\Eurofighter\EF2000-AVS\010_Overall_Tasks\45_Agile&amp;Scrum\Visualisierung notwendige Artefakte\Icons\ScrumMas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6556" y="3605059"/>
            <a:ext cx="707786" cy="9293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main.m.corp\projects$\Eurofighter\EF2000-AVS\010_Overall_Tasks\45_Agile&amp;Scrum\Visualisierung notwendige Artefakte\Icons\DevelopmentTea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8766" y="4139946"/>
            <a:ext cx="971773" cy="7229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327042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llipse 24"/>
          <p:cNvSpPr/>
          <p:nvPr/>
        </p:nvSpPr>
        <p:spPr>
          <a:xfrm>
            <a:off x="5019469" y="1299703"/>
            <a:ext cx="3958280" cy="3479443"/>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p:txBody>
          <a:bodyPr/>
          <a:lstStyle/>
          <a:p>
            <a:r>
              <a:rPr lang="en-GB" dirty="0" smtClean="0"/>
              <a:t>The Scrum Flow – Part I</a:t>
            </a:r>
            <a:endParaRPr lang="en-GB" dirty="0"/>
          </a:p>
        </p:txBody>
      </p:sp>
      <p:grpSp>
        <p:nvGrpSpPr>
          <p:cNvPr id="9" name="Gruppieren 8"/>
          <p:cNvGrpSpPr/>
          <p:nvPr/>
        </p:nvGrpSpPr>
        <p:grpSpPr>
          <a:xfrm>
            <a:off x="2337305" y="3073820"/>
            <a:ext cx="1090390" cy="3588662"/>
            <a:chOff x="2011326" y="2788565"/>
            <a:chExt cx="1090390" cy="3588662"/>
          </a:xfrm>
        </p:grpSpPr>
        <p:grpSp>
          <p:nvGrpSpPr>
            <p:cNvPr id="8" name="Gruppieren 7"/>
            <p:cNvGrpSpPr/>
            <p:nvPr/>
          </p:nvGrpSpPr>
          <p:grpSpPr>
            <a:xfrm>
              <a:off x="2011326" y="2788565"/>
              <a:ext cx="1090390" cy="2944753"/>
              <a:chOff x="2011326" y="2788565"/>
              <a:chExt cx="1090390" cy="2944753"/>
            </a:xfrm>
          </p:grpSpPr>
          <p:pic>
            <p:nvPicPr>
              <p:cNvPr id="4103" name="Picture 7" descr="C:\Temp\Agile Presentations\icons_500px\500\backlog_item_l - Kopi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1326" y="411331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Temp\Agile Presentations\icons_500px\500\backlog_item_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1326" y="316528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C:\Temp\Agile Presentations\icons_500px\500\backlog_item_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1326" y="2788565"/>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9" descr="C:\Temp\Agile Presentations\icons_500px\500\backlog_item_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1326" y="3422083"/>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9" descr="C:\Temp\Agile Presentations\icons_500px\500\backlog_item_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21716" y="3744646"/>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7" descr="C:\Temp\Agile Presentations\icons_500px\500\backlog_item_l - Kopi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1326" y="4653318"/>
                <a:ext cx="1080000" cy="1080000"/>
              </a:xfrm>
              <a:prstGeom prst="rect">
                <a:avLst/>
              </a:prstGeom>
              <a:noFill/>
              <a:extLst>
                <a:ext uri="{909E8E84-426E-40DD-AFC4-6F175D3DCCD1}">
                  <a14:hiddenFill xmlns:a14="http://schemas.microsoft.com/office/drawing/2010/main">
                    <a:solidFill>
                      <a:srgbClr val="FFFFFF"/>
                    </a:solidFill>
                  </a14:hiddenFill>
                </a:ext>
              </a:extLst>
            </p:spPr>
          </p:pic>
        </p:grpSp>
        <p:pic>
          <p:nvPicPr>
            <p:cNvPr id="4106" name="Picture 10" descr="C:\Temp\Agile Presentations\icons_500px\500\backlog_item_x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11326" y="5297227"/>
              <a:ext cx="1080000" cy="10800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Wolkenförmige Legende 2"/>
          <p:cNvSpPr/>
          <p:nvPr/>
        </p:nvSpPr>
        <p:spPr>
          <a:xfrm>
            <a:off x="1633109" y="1498383"/>
            <a:ext cx="2024491" cy="1047390"/>
          </a:xfrm>
          <a:prstGeom prst="cloudCallout">
            <a:avLst>
              <a:gd name="adj1" fmla="val -68673"/>
              <a:gd name="adj2" fmla="val 490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i="1" dirty="0" smtClean="0">
                <a:solidFill>
                  <a:schemeClr val="tx1"/>
                </a:solidFill>
              </a:rPr>
              <a:t>V I S I O N</a:t>
            </a:r>
            <a:endParaRPr lang="de-DE" b="1" i="1" dirty="0">
              <a:solidFill>
                <a:schemeClr val="tx1"/>
              </a:solidFill>
            </a:endParaRPr>
          </a:p>
        </p:txBody>
      </p:sp>
      <p:pic>
        <p:nvPicPr>
          <p:cNvPr id="4098" name="Picture 2" descr="C:\Temp\Agile Presentations\icons_500px\500\idea_yellow.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4906" y="1498383"/>
            <a:ext cx="1197048" cy="119704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Gerade Verbindung mit Pfeil 20"/>
          <p:cNvCxnSpPr/>
          <p:nvPr/>
        </p:nvCxnSpPr>
        <p:spPr>
          <a:xfrm>
            <a:off x="2890005" y="2545773"/>
            <a:ext cx="0" cy="904764"/>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54" name="Picture 3" descr="K:\Eigene Dateien\TAECM14\Scrum\Icons\pngs\p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68785" y="1643305"/>
            <a:ext cx="568270" cy="72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5" name="Picture 2" descr="\\mmain.m.corp\projects$\Eurofighter\EF2000-AVS\010_Overall_Tasks\45_Agile&amp;Scrum\Visualisierung notwendige Artefakte\Icons\ScrumMast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53336" y="1755718"/>
            <a:ext cx="548363" cy="7200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3" descr="\\mmain.m.corp\projects$\Eurofighter\EF2000-AVS\010_Overall_Tasks\45_Agile&amp;Scrum\Visualisierung notwendige Artefakte\Icons\DevelopmentTea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85267" y="3267538"/>
            <a:ext cx="971773" cy="7229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Rechteck 25"/>
          <p:cNvSpPr/>
          <p:nvPr/>
        </p:nvSpPr>
        <p:spPr>
          <a:xfrm>
            <a:off x="3801532" y="2760873"/>
            <a:ext cx="1612135"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err="1" smtClean="0">
                <a:solidFill>
                  <a:schemeClr val="tx1"/>
                </a:solidFill>
              </a:rPr>
              <a:t>Refinement</a:t>
            </a:r>
            <a:endParaRPr lang="de-DE" sz="1600" b="1" dirty="0">
              <a:solidFill>
                <a:schemeClr val="tx1"/>
              </a:solidFill>
            </a:endParaRPr>
          </a:p>
        </p:txBody>
      </p:sp>
      <p:cxnSp>
        <p:nvCxnSpPr>
          <p:cNvPr id="28" name="Gerade Verbindung 27"/>
          <p:cNvCxnSpPr/>
          <p:nvPr/>
        </p:nvCxnSpPr>
        <p:spPr>
          <a:xfrm>
            <a:off x="2141109" y="4390325"/>
            <a:ext cx="1442604" cy="16495"/>
          </a:xfrm>
          <a:prstGeom prst="line">
            <a:avLst/>
          </a:prstGeom>
          <a:ln w="19050">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p:nvCxnSpPr>
        <p:spPr>
          <a:xfrm>
            <a:off x="2141109" y="5716573"/>
            <a:ext cx="1442604" cy="0"/>
          </a:xfrm>
          <a:prstGeom prst="line">
            <a:avLst/>
          </a:prstGeom>
          <a:ln w="19050">
            <a:solidFill>
              <a:schemeClr val="tx1"/>
            </a:solidFill>
            <a:prstDash val="lgDashDot"/>
          </a:ln>
        </p:spPr>
        <p:style>
          <a:lnRef idx="1">
            <a:schemeClr val="accent1"/>
          </a:lnRef>
          <a:fillRef idx="0">
            <a:schemeClr val="accent1"/>
          </a:fillRef>
          <a:effectRef idx="0">
            <a:schemeClr val="accent1"/>
          </a:effectRef>
          <a:fontRef idx="minor">
            <a:schemeClr val="tx1"/>
          </a:fontRef>
        </p:style>
      </p:cxnSp>
      <p:sp>
        <p:nvSpPr>
          <p:cNvPr id="37" name="Textfeld 36"/>
          <p:cNvSpPr txBox="1"/>
          <p:nvPr/>
        </p:nvSpPr>
        <p:spPr>
          <a:xfrm>
            <a:off x="1624491" y="3171173"/>
            <a:ext cx="1250043" cy="338554"/>
          </a:xfrm>
          <a:prstGeom prst="rect">
            <a:avLst/>
          </a:prstGeom>
          <a:noFill/>
        </p:spPr>
        <p:txBody>
          <a:bodyPr wrap="square" rtlCol="0">
            <a:spAutoFit/>
          </a:bodyPr>
          <a:lstStyle/>
          <a:p>
            <a:r>
              <a:rPr lang="de-DE" sz="1600" b="1" dirty="0" smtClean="0"/>
              <a:t>Backlog</a:t>
            </a:r>
            <a:endParaRPr lang="de-DE" sz="1600" b="1" dirty="0"/>
          </a:p>
        </p:txBody>
      </p:sp>
      <p:sp>
        <p:nvSpPr>
          <p:cNvPr id="68" name="Rechteck 67"/>
          <p:cNvSpPr/>
          <p:nvPr/>
        </p:nvSpPr>
        <p:spPr>
          <a:xfrm>
            <a:off x="7047035" y="4853970"/>
            <a:ext cx="1420009" cy="6579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Backlog </a:t>
            </a:r>
          </a:p>
          <a:p>
            <a:pPr algn="ctr"/>
            <a:r>
              <a:rPr lang="de-DE" sz="1600" b="1" dirty="0" smtClean="0">
                <a:solidFill>
                  <a:schemeClr val="tx1"/>
                </a:solidFill>
              </a:rPr>
              <a:t>Meeting</a:t>
            </a:r>
            <a:endParaRPr lang="de-DE" sz="1600" b="1" dirty="0">
              <a:solidFill>
                <a:schemeClr val="tx1"/>
              </a:solidFill>
            </a:endParaRPr>
          </a:p>
        </p:txBody>
      </p:sp>
      <p:sp>
        <p:nvSpPr>
          <p:cNvPr id="69" name="Textfeld 68"/>
          <p:cNvSpPr txBox="1"/>
          <p:nvPr/>
        </p:nvSpPr>
        <p:spPr>
          <a:xfrm rot="5400000">
            <a:off x="3143584" y="4956630"/>
            <a:ext cx="2342165" cy="369332"/>
          </a:xfrm>
          <a:prstGeom prst="rect">
            <a:avLst/>
          </a:prstGeom>
          <a:noFill/>
        </p:spPr>
        <p:txBody>
          <a:bodyPr wrap="square" rtlCol="0">
            <a:spAutoFit/>
          </a:bodyPr>
          <a:lstStyle/>
          <a:p>
            <a:r>
              <a:rPr lang="de-DE" b="1" dirty="0" smtClean="0"/>
              <a:t>Release Plan</a:t>
            </a:r>
            <a:endParaRPr lang="de-DE" b="1" dirty="0"/>
          </a:p>
        </p:txBody>
      </p:sp>
      <p:sp>
        <p:nvSpPr>
          <p:cNvPr id="70" name="Textfeld 69"/>
          <p:cNvSpPr txBox="1"/>
          <p:nvPr/>
        </p:nvSpPr>
        <p:spPr>
          <a:xfrm>
            <a:off x="5672096" y="2586398"/>
            <a:ext cx="1070263" cy="584775"/>
          </a:xfrm>
          <a:prstGeom prst="rect">
            <a:avLst/>
          </a:prstGeom>
          <a:noFill/>
        </p:spPr>
        <p:txBody>
          <a:bodyPr wrap="square" rtlCol="0">
            <a:spAutoFit/>
          </a:bodyPr>
          <a:lstStyle/>
          <a:p>
            <a:pPr algn="ctr"/>
            <a:r>
              <a:rPr lang="de-DE" sz="1600" i="1" dirty="0" err="1" smtClean="0"/>
              <a:t>Scrum</a:t>
            </a:r>
            <a:endParaRPr lang="de-DE" sz="1600" i="1" dirty="0" smtClean="0"/>
          </a:p>
          <a:p>
            <a:pPr algn="ctr"/>
            <a:r>
              <a:rPr lang="de-DE" sz="1600" i="1" dirty="0" smtClean="0"/>
              <a:t>Master</a:t>
            </a:r>
            <a:endParaRPr lang="de-DE" sz="1600" i="1" dirty="0"/>
          </a:p>
        </p:txBody>
      </p:sp>
      <p:sp>
        <p:nvSpPr>
          <p:cNvPr id="71" name="Textfeld 70"/>
          <p:cNvSpPr txBox="1"/>
          <p:nvPr/>
        </p:nvSpPr>
        <p:spPr>
          <a:xfrm>
            <a:off x="7207397" y="2368526"/>
            <a:ext cx="1091046" cy="584775"/>
          </a:xfrm>
          <a:prstGeom prst="rect">
            <a:avLst/>
          </a:prstGeom>
          <a:noFill/>
        </p:spPr>
        <p:txBody>
          <a:bodyPr wrap="square" rtlCol="0">
            <a:spAutoFit/>
          </a:bodyPr>
          <a:lstStyle/>
          <a:p>
            <a:pPr algn="ctr"/>
            <a:r>
              <a:rPr lang="de-DE" sz="1600" i="1" dirty="0" err="1" smtClean="0"/>
              <a:t>Product</a:t>
            </a:r>
            <a:r>
              <a:rPr lang="de-DE" sz="1600" i="1" dirty="0" smtClean="0"/>
              <a:t> </a:t>
            </a:r>
          </a:p>
          <a:p>
            <a:pPr algn="ctr"/>
            <a:r>
              <a:rPr lang="de-DE" sz="1600" i="1" dirty="0" err="1" smtClean="0"/>
              <a:t>Owner</a:t>
            </a:r>
            <a:endParaRPr lang="de-DE" sz="1600" i="1" dirty="0"/>
          </a:p>
        </p:txBody>
      </p:sp>
      <p:sp>
        <p:nvSpPr>
          <p:cNvPr id="72" name="Textfeld 71"/>
          <p:cNvSpPr txBox="1"/>
          <p:nvPr/>
        </p:nvSpPr>
        <p:spPr>
          <a:xfrm>
            <a:off x="6366414" y="4083107"/>
            <a:ext cx="1810280" cy="584775"/>
          </a:xfrm>
          <a:prstGeom prst="rect">
            <a:avLst/>
          </a:prstGeom>
          <a:noFill/>
        </p:spPr>
        <p:txBody>
          <a:bodyPr wrap="square" rtlCol="0">
            <a:spAutoFit/>
          </a:bodyPr>
          <a:lstStyle/>
          <a:p>
            <a:pPr algn="ctr"/>
            <a:r>
              <a:rPr lang="de-DE" sz="1600" i="1" dirty="0" smtClean="0"/>
              <a:t>Development Team</a:t>
            </a:r>
            <a:endParaRPr lang="de-DE" sz="1600" i="1" dirty="0"/>
          </a:p>
        </p:txBody>
      </p:sp>
      <p:pic>
        <p:nvPicPr>
          <p:cNvPr id="4107" name="Picture 11" descr="C:\Temp\Agile Presentations\icons_500px\500\pilot_customer_gray.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50213" y="456703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C:\Temp\Agile Presentations\icons_500px\500\manager_gray.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019385" y="420703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descr="C:\Temp\Agile Presentations\icons_500px\500\manager_2_gray.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189143" y="492703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76" name="Textfeld 75"/>
          <p:cNvSpPr txBox="1"/>
          <p:nvPr/>
        </p:nvSpPr>
        <p:spPr>
          <a:xfrm>
            <a:off x="9909142" y="4479576"/>
            <a:ext cx="1655943" cy="1323439"/>
          </a:xfrm>
          <a:prstGeom prst="rect">
            <a:avLst/>
          </a:prstGeom>
          <a:noFill/>
        </p:spPr>
        <p:txBody>
          <a:bodyPr wrap="square" rtlCol="0">
            <a:spAutoFit/>
          </a:bodyPr>
          <a:lstStyle/>
          <a:p>
            <a:r>
              <a:rPr lang="de-DE" sz="1600" i="1" dirty="0" smtClean="0"/>
              <a:t>End-User </a:t>
            </a:r>
          </a:p>
          <a:p>
            <a:endParaRPr lang="de-DE" sz="1600" i="1" dirty="0"/>
          </a:p>
          <a:p>
            <a:r>
              <a:rPr lang="de-DE" sz="1600" i="1" dirty="0" smtClean="0"/>
              <a:t>Customer </a:t>
            </a:r>
          </a:p>
          <a:p>
            <a:endParaRPr lang="de-DE" sz="1600" i="1" dirty="0"/>
          </a:p>
          <a:p>
            <a:r>
              <a:rPr lang="de-DE" sz="1600" i="1" dirty="0" smtClean="0"/>
              <a:t>Management</a:t>
            </a:r>
            <a:endParaRPr lang="de-DE" sz="1600" i="1" dirty="0"/>
          </a:p>
        </p:txBody>
      </p:sp>
      <p:grpSp>
        <p:nvGrpSpPr>
          <p:cNvPr id="35" name="Gruppieren 34"/>
          <p:cNvGrpSpPr>
            <a:grpSpLocks noChangeAspect="1"/>
          </p:cNvGrpSpPr>
          <p:nvPr/>
        </p:nvGrpSpPr>
        <p:grpSpPr>
          <a:xfrm>
            <a:off x="4027456" y="3061162"/>
            <a:ext cx="1188000" cy="886497"/>
            <a:chOff x="2301178" y="2814227"/>
            <a:chExt cx="796023" cy="594000"/>
          </a:xfrm>
        </p:grpSpPr>
        <p:pic>
          <p:nvPicPr>
            <p:cNvPr id="36" name="Picture 8" descr="C:\Temp\Agile Scrum Master Awareness\icons_500px\500\backlog_team_gray.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448957" y="2814227"/>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5"/>
            <p:cNvPicPr>
              <a:picLocks noChangeAspect="1" noChangeArrowheads="1"/>
            </p:cNvPicPr>
            <p:nvPr/>
          </p:nvPicPr>
          <p:blipFill>
            <a:blip r:embed="rId15" cstate="print">
              <a:extLst>
                <a:ext uri="{28A0092B-C50C-407E-A947-70E740481C1C}">
                  <a14:useLocalDpi xmlns:a14="http://schemas.microsoft.com/office/drawing/2010/main" val="0"/>
                </a:ext>
              </a:extLst>
            </a:blip>
            <a:stretch>
              <a:fillRect/>
            </a:stretch>
          </p:blipFill>
          <p:spPr bwMode="auto">
            <a:xfrm>
              <a:off x="2301178" y="3030834"/>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7" descr="C:\Temp\Agile Scrum Master Awareness\icons_500px\500\product_owner_red.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73201" y="303022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C:\Temp\Agile Scrum Master Awareness\icons_500px\500\dev_team_gree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462571" y="3084227"/>
              <a:ext cx="408909"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Rectangle 43"/>
          <p:cNvSpPr/>
          <p:nvPr/>
        </p:nvSpPr>
        <p:spPr bwMode="auto">
          <a:xfrm>
            <a:off x="546100" y="1191206"/>
            <a:ext cx="3168000" cy="5285794"/>
          </a:xfrm>
          <a:prstGeom prst="rect">
            <a:avLst/>
          </a:prstGeom>
          <a:noFill/>
          <a:ln w="285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fr-FR" sz="1500" b="0" i="0" u="none" strike="noStrike" cap="none" normalizeH="0" baseline="0" smtClean="0">
              <a:ln>
                <a:noFill/>
              </a:ln>
              <a:solidFill>
                <a:schemeClr val="tx1"/>
              </a:solidFill>
              <a:effectLst/>
              <a:latin typeface="Arial" pitchFamily="34" charset="0"/>
              <a:cs typeface="Arial" pitchFamily="34" charset="0"/>
            </a:endParaRPr>
          </a:p>
        </p:txBody>
      </p:sp>
      <p:sp>
        <p:nvSpPr>
          <p:cNvPr id="45"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2429714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Scrum Flow – Part I</a:t>
            </a:r>
            <a:endParaRPr lang="en-GB" dirty="0"/>
          </a:p>
        </p:txBody>
      </p:sp>
      <p:pic>
        <p:nvPicPr>
          <p:cNvPr id="1027" name="Picture 3">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48" t="25000" r="35505" b="14322"/>
          <a:stretch/>
        </p:blipFill>
        <p:spPr bwMode="auto">
          <a:xfrm>
            <a:off x="5128968" y="2682949"/>
            <a:ext cx="5755225" cy="32004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5" name="Wolkenförmige Legende 2"/>
          <p:cNvSpPr/>
          <p:nvPr/>
        </p:nvSpPr>
        <p:spPr>
          <a:xfrm>
            <a:off x="9596009" y="1317588"/>
            <a:ext cx="2024491" cy="1047390"/>
          </a:xfrm>
          <a:prstGeom prst="cloudCallout">
            <a:avLst>
              <a:gd name="adj1" fmla="val -68673"/>
              <a:gd name="adj2" fmla="val 490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i="1" dirty="0" smtClean="0">
                <a:solidFill>
                  <a:schemeClr val="tx1"/>
                </a:solidFill>
              </a:rPr>
              <a:t>V I S I O N</a:t>
            </a:r>
            <a:endParaRPr lang="de-DE" b="1" i="1" dirty="0">
              <a:solidFill>
                <a:schemeClr val="tx1"/>
              </a:solidFill>
            </a:endParaRPr>
          </a:p>
        </p:txBody>
      </p:sp>
      <p:sp>
        <p:nvSpPr>
          <p:cNvPr id="5" name="TextBox 20"/>
          <p:cNvSpPr txBox="1"/>
          <p:nvPr/>
        </p:nvSpPr>
        <p:spPr>
          <a:xfrm>
            <a:off x="625722" y="2666251"/>
            <a:ext cx="3988807" cy="3139321"/>
          </a:xfrm>
          <a:prstGeom prst="rect">
            <a:avLst/>
          </a:prstGeom>
          <a:noFill/>
        </p:spPr>
        <p:txBody>
          <a:bodyPr wrap="square" rtlCol="0">
            <a:spAutoFit/>
          </a:bodyPr>
          <a:lstStyle/>
          <a:p>
            <a:r>
              <a:rPr lang="fr-FR" b="1" dirty="0" err="1" smtClean="0">
                <a:solidFill>
                  <a:srgbClr val="FF0000"/>
                </a:solidFill>
              </a:rPr>
              <a:t>Why</a:t>
            </a:r>
            <a:r>
              <a:rPr lang="fr-FR" b="1" dirty="0" smtClean="0">
                <a:solidFill>
                  <a:srgbClr val="FF0000"/>
                </a:solidFill>
              </a:rPr>
              <a:t>? </a:t>
            </a:r>
            <a:r>
              <a:rPr lang="fr-FR" dirty="0" smtClean="0"/>
              <a:t>= The </a:t>
            </a:r>
            <a:r>
              <a:rPr lang="fr-FR" dirty="0" err="1" smtClean="0"/>
              <a:t>purpose</a:t>
            </a:r>
            <a:endParaRPr lang="fr-FR" dirty="0" smtClean="0"/>
          </a:p>
          <a:p>
            <a:r>
              <a:rPr lang="fr-FR" dirty="0" err="1" smtClean="0"/>
              <a:t>What</a:t>
            </a:r>
            <a:r>
              <a:rPr lang="fr-FR" dirty="0" smtClean="0"/>
              <a:t> </a:t>
            </a:r>
            <a:r>
              <a:rPr lang="fr-FR" dirty="0" err="1" smtClean="0"/>
              <a:t>is</a:t>
            </a:r>
            <a:r>
              <a:rPr lang="fr-FR" dirty="0" smtClean="0"/>
              <a:t> </a:t>
            </a:r>
            <a:r>
              <a:rPr lang="fr-FR" dirty="0" err="1" smtClean="0"/>
              <a:t>your</a:t>
            </a:r>
            <a:r>
              <a:rPr lang="fr-FR" dirty="0" smtClean="0"/>
              <a:t> cause? </a:t>
            </a:r>
            <a:r>
              <a:rPr lang="fr-FR" dirty="0" err="1" smtClean="0"/>
              <a:t>What</a:t>
            </a:r>
            <a:r>
              <a:rPr lang="fr-FR" dirty="0" smtClean="0"/>
              <a:t> are </a:t>
            </a:r>
            <a:r>
              <a:rPr lang="fr-FR" dirty="0" err="1" smtClean="0"/>
              <a:t>your</a:t>
            </a:r>
            <a:r>
              <a:rPr lang="fr-FR" dirty="0" smtClean="0"/>
              <a:t> values?</a:t>
            </a:r>
          </a:p>
          <a:p>
            <a:endParaRPr lang="fr-FR" dirty="0"/>
          </a:p>
          <a:p>
            <a:r>
              <a:rPr lang="fr-FR" b="1" dirty="0" smtClean="0">
                <a:solidFill>
                  <a:srgbClr val="FF0000"/>
                </a:solidFill>
              </a:rPr>
              <a:t>How? </a:t>
            </a:r>
            <a:r>
              <a:rPr lang="fr-FR" dirty="0" smtClean="0"/>
              <a:t>= The </a:t>
            </a:r>
            <a:r>
              <a:rPr lang="fr-FR" dirty="0" err="1" smtClean="0"/>
              <a:t>process</a:t>
            </a:r>
            <a:endParaRPr lang="fr-FR" dirty="0" smtClean="0"/>
          </a:p>
          <a:p>
            <a:r>
              <a:rPr lang="fr-FR" dirty="0" smtClean="0"/>
              <a:t>The </a:t>
            </a:r>
            <a:r>
              <a:rPr lang="fr-FR" dirty="0" err="1" smtClean="0"/>
              <a:t>specific</a:t>
            </a:r>
            <a:r>
              <a:rPr lang="fr-FR" dirty="0" smtClean="0"/>
              <a:t> actions to </a:t>
            </a:r>
            <a:r>
              <a:rPr lang="fr-FR" dirty="0" err="1" smtClean="0"/>
              <a:t>realize</a:t>
            </a:r>
            <a:r>
              <a:rPr lang="fr-FR" dirty="0" smtClean="0"/>
              <a:t> the </a:t>
            </a:r>
            <a:r>
              <a:rPr lang="fr-FR" dirty="0" err="1" smtClean="0"/>
              <a:t>Why</a:t>
            </a:r>
            <a:endParaRPr lang="fr-FR" dirty="0" smtClean="0"/>
          </a:p>
          <a:p>
            <a:endParaRPr lang="fr-FR" dirty="0"/>
          </a:p>
          <a:p>
            <a:r>
              <a:rPr lang="fr-FR" b="1" dirty="0" err="1" smtClean="0">
                <a:solidFill>
                  <a:srgbClr val="FF0000"/>
                </a:solidFill>
              </a:rPr>
              <a:t>What</a:t>
            </a:r>
            <a:r>
              <a:rPr lang="fr-FR" b="1" dirty="0" smtClean="0">
                <a:solidFill>
                  <a:srgbClr val="FF0000"/>
                </a:solidFill>
              </a:rPr>
              <a:t>? </a:t>
            </a:r>
          </a:p>
          <a:p>
            <a:r>
              <a:rPr lang="fr-FR" dirty="0" err="1" smtClean="0"/>
              <a:t>What</a:t>
            </a:r>
            <a:r>
              <a:rPr lang="fr-FR" dirty="0" smtClean="0"/>
              <a:t> do </a:t>
            </a:r>
            <a:r>
              <a:rPr lang="fr-FR" dirty="0" err="1" smtClean="0"/>
              <a:t>you</a:t>
            </a:r>
            <a:r>
              <a:rPr lang="fr-FR" dirty="0" smtClean="0"/>
              <a:t> do? The </a:t>
            </a:r>
            <a:r>
              <a:rPr lang="fr-FR" dirty="0" err="1" smtClean="0"/>
              <a:t>result</a:t>
            </a:r>
            <a:r>
              <a:rPr lang="fr-FR" dirty="0" smtClean="0"/>
              <a:t> of </a:t>
            </a:r>
            <a:r>
              <a:rPr lang="fr-FR" dirty="0" err="1" smtClean="0"/>
              <a:t>Why</a:t>
            </a:r>
            <a:r>
              <a:rPr lang="fr-FR" dirty="0" smtClean="0"/>
              <a:t>. The proof</a:t>
            </a:r>
            <a:endParaRPr lang="en-GB" dirty="0"/>
          </a:p>
        </p:txBody>
      </p:sp>
      <p:sp>
        <p:nvSpPr>
          <p:cNvPr id="6" name="TextBox 20"/>
          <p:cNvSpPr txBox="1"/>
          <p:nvPr/>
        </p:nvSpPr>
        <p:spPr>
          <a:xfrm>
            <a:off x="778121" y="1656617"/>
            <a:ext cx="3988807" cy="369332"/>
          </a:xfrm>
          <a:prstGeom prst="rect">
            <a:avLst/>
          </a:prstGeom>
          <a:noFill/>
        </p:spPr>
        <p:txBody>
          <a:bodyPr wrap="square" rtlCol="0">
            <a:spAutoFit/>
          </a:bodyPr>
          <a:lstStyle/>
          <a:p>
            <a:r>
              <a:rPr lang="fr-FR" b="1" dirty="0" smtClean="0"/>
              <a:t>START </a:t>
            </a:r>
            <a:r>
              <a:rPr lang="fr-FR" b="1" dirty="0" err="1" smtClean="0"/>
              <a:t>with</a:t>
            </a:r>
            <a:r>
              <a:rPr lang="fr-FR" b="1" dirty="0" smtClean="0"/>
              <a:t> the WHY…</a:t>
            </a:r>
            <a:endParaRPr lang="en-GB" dirty="0"/>
          </a:p>
        </p:txBody>
      </p:sp>
      <p:sp>
        <p:nvSpPr>
          <p:cNvPr id="7"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2536264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 Vision, Roadmap &amp; Backlog</a:t>
            </a:r>
            <a:endParaRPr lang="en-GB" dirty="0"/>
          </a:p>
        </p:txBody>
      </p:sp>
      <p:sp>
        <p:nvSpPr>
          <p:cNvPr id="4" name="Date Placeholder 3"/>
          <p:cNvSpPr>
            <a:spLocks noGrp="1"/>
          </p:cNvSpPr>
          <p:nvPr>
            <p:ph type="dt" sz="half" idx="10"/>
          </p:nvPr>
        </p:nvSpPr>
        <p:spPr/>
        <p:txBody>
          <a:bodyPr/>
          <a:lstStyle/>
          <a:p>
            <a:fld id="{2E09F1DA-AC7B-4FF6-9F0E-B9F99EAA2B9A}" type="datetime1">
              <a:rPr lang="en-US" altLang="de-DE" smtClean="0"/>
              <a:t>3/16/2021</a:t>
            </a:fld>
            <a:endParaRPr lang="de-DE" altLang="de-DE" dirty="0"/>
          </a:p>
        </p:txBody>
      </p:sp>
      <p:sp>
        <p:nvSpPr>
          <p:cNvPr id="5" name="Slide Number Placeholder 4"/>
          <p:cNvSpPr>
            <a:spLocks noGrp="1"/>
          </p:cNvSpPr>
          <p:nvPr>
            <p:ph type="sldNum" sz="quarter" idx="12"/>
          </p:nvPr>
        </p:nvSpPr>
        <p:spPr/>
        <p:txBody>
          <a:bodyPr/>
          <a:lstStyle/>
          <a:p>
            <a:fld id="{290114C8-F7F2-4E05-9CAE-DDD3D22A4BE8}" type="slidenum">
              <a:rPr lang="de-DE" altLang="de-DE" smtClean="0"/>
              <a:pPr/>
              <a:t>15</a:t>
            </a:fld>
            <a:endParaRPr lang="de-DE" altLang="de-DE"/>
          </a:p>
        </p:txBody>
      </p:sp>
      <p:grpSp>
        <p:nvGrpSpPr>
          <p:cNvPr id="26" name="Group 25"/>
          <p:cNvGrpSpPr/>
          <p:nvPr/>
        </p:nvGrpSpPr>
        <p:grpSpPr>
          <a:xfrm>
            <a:off x="434906" y="1683626"/>
            <a:ext cx="7019995" cy="1519890"/>
            <a:chOff x="434906" y="1683626"/>
            <a:chExt cx="7019995" cy="1519890"/>
          </a:xfrm>
        </p:grpSpPr>
        <p:sp>
          <p:nvSpPr>
            <p:cNvPr id="85" name="Abgerundetes Rechteck 18"/>
            <p:cNvSpPr/>
            <p:nvPr/>
          </p:nvSpPr>
          <p:spPr>
            <a:xfrm>
              <a:off x="434907" y="1683626"/>
              <a:ext cx="7019994" cy="1519890"/>
            </a:xfrm>
            <a:prstGeom prst="roundRect">
              <a:avLst>
                <a:gd name="adj" fmla="val 5727"/>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b"/>
            <a:lstStyle/>
            <a:p>
              <a:pPr algn="r" defTabSz="685800"/>
              <a:endParaRPr lang="en-GB" sz="1100" kern="0" dirty="0">
                <a:solidFill>
                  <a:prstClr val="black"/>
                </a:solidFill>
                <a:cs typeface="Arial" panose="020B0604020202020204" pitchFamily="34" charset="0"/>
              </a:endParaRPr>
            </a:p>
          </p:txBody>
        </p:sp>
        <p:sp>
          <p:nvSpPr>
            <p:cNvPr id="3" name="Cube 2"/>
            <p:cNvSpPr/>
            <p:nvPr/>
          </p:nvSpPr>
          <p:spPr bwMode="auto">
            <a:xfrm>
              <a:off x="2783632" y="2115716"/>
              <a:ext cx="432048" cy="432048"/>
            </a:xfrm>
            <a:prstGeom prst="cube">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fr-FR" sz="1500" b="0" i="0" u="none" strike="noStrike" cap="none" normalizeH="0" baseline="0" smtClean="0">
                <a:ln>
                  <a:noFill/>
                </a:ln>
                <a:solidFill>
                  <a:schemeClr val="tx1"/>
                </a:solidFill>
                <a:effectLst/>
                <a:latin typeface="Arial" pitchFamily="34" charset="0"/>
                <a:cs typeface="Arial" pitchFamily="34" charset="0"/>
              </a:endParaRPr>
            </a:p>
          </p:txBody>
        </p:sp>
        <p:cxnSp>
          <p:nvCxnSpPr>
            <p:cNvPr id="22" name="Straight Connector 21"/>
            <p:cNvCxnSpPr>
              <a:stCxn id="3" idx="4"/>
            </p:cNvCxnSpPr>
            <p:nvPr/>
          </p:nvCxnSpPr>
          <p:spPr bwMode="auto">
            <a:xfrm flipV="1">
              <a:off x="3107668" y="2377189"/>
              <a:ext cx="540060" cy="8557"/>
            </a:xfrm>
            <a:prstGeom prst="line">
              <a:avLst/>
            </a:prstGeom>
            <a:solidFill>
              <a:schemeClr val="bg1"/>
            </a:solidFill>
            <a:ln w="9525" cap="flat" cmpd="sng" algn="ctr">
              <a:solidFill>
                <a:srgbClr val="7C878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 name="Group 22"/>
            <p:cNvGrpSpPr/>
            <p:nvPr/>
          </p:nvGrpSpPr>
          <p:grpSpPr>
            <a:xfrm>
              <a:off x="434906" y="1841283"/>
              <a:ext cx="3222694" cy="1197048"/>
              <a:chOff x="434906" y="1498383"/>
              <a:chExt cx="3222694" cy="1197048"/>
            </a:xfrm>
          </p:grpSpPr>
          <p:sp>
            <p:nvSpPr>
              <p:cNvPr id="29" name="Wolkenförmige Legende 2"/>
              <p:cNvSpPr/>
              <p:nvPr/>
            </p:nvSpPr>
            <p:spPr>
              <a:xfrm>
                <a:off x="1633109" y="1498383"/>
                <a:ext cx="2024491" cy="1047390"/>
              </a:xfrm>
              <a:prstGeom prst="cloudCallout">
                <a:avLst>
                  <a:gd name="adj1" fmla="val -68673"/>
                  <a:gd name="adj2" fmla="val 490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i="1" dirty="0" smtClean="0">
                    <a:solidFill>
                      <a:schemeClr val="tx1"/>
                    </a:solidFill>
                  </a:rPr>
                  <a:t>V I S I O N</a:t>
                </a:r>
                <a:endParaRPr lang="de-DE" b="1" i="1" dirty="0">
                  <a:solidFill>
                    <a:schemeClr val="tx1"/>
                  </a:solidFill>
                </a:endParaRPr>
              </a:p>
            </p:txBody>
          </p:sp>
          <p:pic>
            <p:nvPicPr>
              <p:cNvPr id="30" name="Picture 2" descr="C:\Temp\Agile Presentations\icons_500px\500\idea_yello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06" y="1498383"/>
                <a:ext cx="1197048" cy="1197048"/>
              </a:xfrm>
              <a:prstGeom prst="rect">
                <a:avLst/>
              </a:prstGeom>
              <a:noFill/>
              <a:extLst>
                <a:ext uri="{909E8E84-426E-40DD-AFC4-6F175D3DCCD1}">
                  <a14:hiddenFill xmlns:a14="http://schemas.microsoft.com/office/drawing/2010/main">
                    <a:solidFill>
                      <a:srgbClr val="FFFFFF"/>
                    </a:solidFill>
                  </a14:hiddenFill>
                </a:ext>
              </a:extLst>
            </p:spPr>
          </p:pic>
        </p:grpSp>
        <p:sp>
          <p:nvSpPr>
            <p:cNvPr id="86" name="Textfeld 17"/>
            <p:cNvSpPr txBox="1"/>
            <p:nvPr/>
          </p:nvSpPr>
          <p:spPr>
            <a:xfrm>
              <a:off x="3927406" y="2301793"/>
              <a:ext cx="3527495" cy="738664"/>
            </a:xfrm>
            <a:prstGeom prst="rect">
              <a:avLst/>
            </a:prstGeom>
            <a:noFill/>
          </p:spPr>
          <p:txBody>
            <a:bodyPr wrap="square" rtlCol="0">
              <a:spAutoFit/>
            </a:bodyPr>
            <a:lstStyle/>
            <a:p>
              <a:pPr marL="1588" lvl="1">
                <a:spcAft>
                  <a:spcPts val="1200"/>
                </a:spcAft>
              </a:pPr>
              <a:r>
                <a:rPr lang="en-GB" sz="1400" dirty="0">
                  <a:solidFill>
                    <a:srgbClr val="000000"/>
                  </a:solidFill>
                </a:rPr>
                <a:t>Clarifies the intended customer needs fulfilled by the product, the “WHY” the product </a:t>
              </a:r>
              <a:r>
                <a:rPr lang="en-GB" sz="1400" dirty="0" smtClean="0">
                  <a:solidFill>
                    <a:srgbClr val="000000"/>
                  </a:solidFill>
                </a:rPr>
                <a:t>exists</a:t>
              </a:r>
              <a:endParaRPr lang="en-GB" sz="1400" dirty="0">
                <a:solidFill>
                  <a:srgbClr val="000000"/>
                </a:solidFill>
              </a:endParaRPr>
            </a:p>
          </p:txBody>
        </p:sp>
        <p:sp>
          <p:nvSpPr>
            <p:cNvPr id="87" name="Textfeld 16"/>
            <p:cNvSpPr txBox="1"/>
            <p:nvPr/>
          </p:nvSpPr>
          <p:spPr>
            <a:xfrm>
              <a:off x="4466141" y="1899747"/>
              <a:ext cx="2450023" cy="369332"/>
            </a:xfrm>
            <a:prstGeom prst="rect">
              <a:avLst/>
            </a:prstGeom>
            <a:noFill/>
          </p:spPr>
          <p:txBody>
            <a:bodyPr wrap="square" rtlCol="0">
              <a:spAutoFit/>
            </a:bodyPr>
            <a:lstStyle/>
            <a:p>
              <a:pPr algn="ctr"/>
              <a:r>
                <a:rPr lang="en-GB" b="1" dirty="0" smtClean="0">
                  <a:solidFill>
                    <a:srgbClr val="000000"/>
                  </a:solidFill>
                </a:rPr>
                <a:t>Product Vision</a:t>
              </a:r>
            </a:p>
          </p:txBody>
        </p:sp>
      </p:grpSp>
      <p:grpSp>
        <p:nvGrpSpPr>
          <p:cNvPr id="27" name="Group 26"/>
          <p:cNvGrpSpPr/>
          <p:nvPr/>
        </p:nvGrpSpPr>
        <p:grpSpPr>
          <a:xfrm>
            <a:off x="295206" y="3877973"/>
            <a:ext cx="7159695" cy="2160000"/>
            <a:chOff x="295206" y="3877973"/>
            <a:chExt cx="7159695" cy="2160000"/>
          </a:xfrm>
        </p:grpSpPr>
        <p:sp>
          <p:nvSpPr>
            <p:cNvPr id="88" name="Abgerundetes Rechteck 18"/>
            <p:cNvSpPr/>
            <p:nvPr/>
          </p:nvSpPr>
          <p:spPr>
            <a:xfrm>
              <a:off x="335638" y="3941087"/>
              <a:ext cx="7119263" cy="2033772"/>
            </a:xfrm>
            <a:prstGeom prst="roundRect">
              <a:avLst>
                <a:gd name="adj" fmla="val 5727"/>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b"/>
            <a:lstStyle/>
            <a:p>
              <a:pPr algn="r" defTabSz="685800"/>
              <a:endParaRPr lang="en-GB" sz="1100" kern="0" dirty="0">
                <a:solidFill>
                  <a:prstClr val="black"/>
                </a:solidFill>
                <a:cs typeface="Arial" panose="020B0604020202020204" pitchFamily="34" charset="0"/>
              </a:endParaRPr>
            </a:p>
          </p:txBody>
        </p:sp>
        <p:pic>
          <p:nvPicPr>
            <p:cNvPr id="32"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5206" y="3877973"/>
              <a:ext cx="2160000" cy="2160000"/>
            </a:xfrm>
            <a:prstGeom prst="rect">
              <a:avLst/>
            </a:prstGeom>
            <a:noFill/>
            <a:extLst>
              <a:ext uri="{909E8E84-426E-40DD-AFC4-6F175D3DCCD1}">
                <a14:hiddenFill xmlns:a14="http://schemas.microsoft.com/office/drawing/2010/main">
                  <a:solidFill>
                    <a:srgbClr val="FFFFFF"/>
                  </a:solidFill>
                </a14:hiddenFill>
              </a:ext>
            </a:extLst>
          </p:spPr>
        </p:pic>
        <p:sp>
          <p:nvSpPr>
            <p:cNvPr id="89" name="Textfeld 16"/>
            <p:cNvSpPr txBox="1"/>
            <p:nvPr/>
          </p:nvSpPr>
          <p:spPr>
            <a:xfrm>
              <a:off x="3894255" y="4173450"/>
              <a:ext cx="2450023" cy="369332"/>
            </a:xfrm>
            <a:prstGeom prst="rect">
              <a:avLst/>
            </a:prstGeom>
            <a:noFill/>
          </p:spPr>
          <p:txBody>
            <a:bodyPr wrap="square" rtlCol="0">
              <a:spAutoFit/>
            </a:bodyPr>
            <a:lstStyle/>
            <a:p>
              <a:pPr algn="ctr"/>
              <a:r>
                <a:rPr lang="en-GB" b="1" dirty="0" smtClean="0">
                  <a:solidFill>
                    <a:srgbClr val="000000"/>
                  </a:solidFill>
                </a:rPr>
                <a:t>Product Roadmap</a:t>
              </a:r>
            </a:p>
          </p:txBody>
        </p:sp>
        <p:sp>
          <p:nvSpPr>
            <p:cNvPr id="90" name="Textfeld 17"/>
            <p:cNvSpPr txBox="1"/>
            <p:nvPr/>
          </p:nvSpPr>
          <p:spPr>
            <a:xfrm>
              <a:off x="2783633" y="4660208"/>
              <a:ext cx="4671268" cy="888705"/>
            </a:xfrm>
            <a:prstGeom prst="rect">
              <a:avLst/>
            </a:prstGeom>
            <a:noFill/>
          </p:spPr>
          <p:txBody>
            <a:bodyPr wrap="square" rtlCol="0">
              <a:spAutoFit/>
            </a:bodyPr>
            <a:lstStyle/>
            <a:p>
              <a:pPr defTabSz="1042988" fontAlgn="base">
                <a:lnSpc>
                  <a:spcPct val="115000"/>
                </a:lnSpc>
                <a:spcBef>
                  <a:spcPct val="0"/>
                </a:spcBef>
                <a:spcAft>
                  <a:spcPct val="0"/>
                </a:spcAft>
              </a:pPr>
              <a:r>
                <a:rPr lang="en-GB" sz="1500" dirty="0">
                  <a:latin typeface="Arial" pitchFamily="34" charset="0"/>
                  <a:cs typeface="Arial" pitchFamily="34" charset="0"/>
                </a:rPr>
                <a:t>Contains a high-level intended view of features / capabilities that will be fulfilled by the various versions and variants of the product</a:t>
              </a:r>
            </a:p>
          </p:txBody>
        </p:sp>
      </p:grpSp>
      <p:grpSp>
        <p:nvGrpSpPr>
          <p:cNvPr id="2049" name="Group 2048"/>
          <p:cNvGrpSpPr/>
          <p:nvPr/>
        </p:nvGrpSpPr>
        <p:grpSpPr>
          <a:xfrm>
            <a:off x="8039100" y="190500"/>
            <a:ext cx="3939331" cy="6471872"/>
            <a:chOff x="8039100" y="190500"/>
            <a:chExt cx="3939331" cy="6471872"/>
          </a:xfrm>
        </p:grpSpPr>
        <p:sp>
          <p:nvSpPr>
            <p:cNvPr id="93" name="Abgerundetes Rechteck 18"/>
            <p:cNvSpPr/>
            <p:nvPr/>
          </p:nvSpPr>
          <p:spPr>
            <a:xfrm>
              <a:off x="8039100" y="190500"/>
              <a:ext cx="3939331" cy="6471872"/>
            </a:xfrm>
            <a:prstGeom prst="roundRect">
              <a:avLst>
                <a:gd name="adj" fmla="val 5727"/>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b"/>
            <a:lstStyle/>
            <a:p>
              <a:pPr algn="r" defTabSz="685800"/>
              <a:endParaRPr lang="en-GB" sz="1100" kern="0" dirty="0">
                <a:solidFill>
                  <a:prstClr val="black"/>
                </a:solidFill>
                <a:cs typeface="Arial" panose="020B0604020202020204" pitchFamily="34" charset="0"/>
              </a:endParaRPr>
            </a:p>
          </p:txBody>
        </p:sp>
        <p:grpSp>
          <p:nvGrpSpPr>
            <p:cNvPr id="24" name="Group 23"/>
            <p:cNvGrpSpPr/>
            <p:nvPr/>
          </p:nvGrpSpPr>
          <p:grpSpPr>
            <a:xfrm>
              <a:off x="8385147" y="312650"/>
              <a:ext cx="2802837" cy="4177293"/>
              <a:chOff x="9214756" y="87898"/>
              <a:chExt cx="2802837" cy="4177293"/>
            </a:xfrm>
          </p:grpSpPr>
          <p:sp>
            <p:nvSpPr>
              <p:cNvPr id="35" name="Rectangle 34"/>
              <p:cNvSpPr/>
              <p:nvPr/>
            </p:nvSpPr>
            <p:spPr>
              <a:xfrm>
                <a:off x="11226350" y="748282"/>
                <a:ext cx="290980" cy="3204000"/>
              </a:xfrm>
              <a:prstGeom prst="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5" descr="K:\Eigene Dateien\ADT\icons\250\backlog_item_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3132" y="1861989"/>
                <a:ext cx="1157988" cy="115798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K:\Eigene Dateien\ADT\icons\250\backlog_item_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4948" y="1207185"/>
                <a:ext cx="1157988" cy="115798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K:\Eigene Dateien\ADT\icons\250\backlog_item_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18823" y="697202"/>
                <a:ext cx="1157988" cy="115798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descr="K:\Eigene Dateien\ADT\icons\250\backlog_item_x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18823" y="3107203"/>
                <a:ext cx="1157988" cy="115798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5" descr="K:\Eigene Dateien\ADT\icons\250\backlog_item_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3132" y="2180404"/>
                <a:ext cx="1157988" cy="115798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K:\Eigene Dateien\ADT\icons\250\backlog_item_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4948" y="946282"/>
                <a:ext cx="1157988" cy="115798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K:\Eigene Dateien\ADT\icons\250\backlog_item_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3132" y="1513828"/>
                <a:ext cx="1157988" cy="115798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K:\Eigene Dateien\ADT\icons\250\backlog_item_l.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8823" y="2591101"/>
                <a:ext cx="1157988" cy="1157988"/>
              </a:xfrm>
              <a:prstGeom prst="rect">
                <a:avLst/>
              </a:prstGeom>
              <a:noFill/>
              <a:extLst>
                <a:ext uri="{909E8E84-426E-40DD-AFC4-6F175D3DCCD1}">
                  <a14:hiddenFill xmlns:a14="http://schemas.microsoft.com/office/drawing/2010/main">
                    <a:solidFill>
                      <a:srgbClr val="FFFFFF"/>
                    </a:solidFill>
                  </a14:hiddenFill>
                </a:ext>
              </a:extLst>
            </p:spPr>
          </p:pic>
          <p:sp>
            <p:nvSpPr>
              <p:cNvPr id="51" name="Right Triangle 50"/>
              <p:cNvSpPr/>
              <p:nvPr/>
            </p:nvSpPr>
            <p:spPr>
              <a:xfrm rot="10800000" flipH="1">
                <a:off x="11681444" y="1174171"/>
                <a:ext cx="287312" cy="2772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rot="16200000">
                <a:off x="11604896" y="3600724"/>
                <a:ext cx="413896" cy="276999"/>
              </a:xfrm>
              <a:prstGeom prst="rect">
                <a:avLst/>
              </a:prstGeom>
              <a:noFill/>
            </p:spPr>
            <p:txBody>
              <a:bodyPr wrap="none" rtlCol="0">
                <a:spAutoFit/>
              </a:bodyPr>
              <a:lstStyle/>
              <a:p>
                <a:r>
                  <a:rPr lang="de-DE" sz="1200" dirty="0" err="1" smtClean="0"/>
                  <a:t>low</a:t>
                </a:r>
                <a:endParaRPr lang="en-US" sz="1200" dirty="0"/>
              </a:p>
            </p:txBody>
          </p:sp>
          <p:sp>
            <p:nvSpPr>
              <p:cNvPr id="53" name="TextBox 52"/>
              <p:cNvSpPr txBox="1"/>
              <p:nvPr/>
            </p:nvSpPr>
            <p:spPr>
              <a:xfrm rot="16200000">
                <a:off x="11480664" y="2236689"/>
                <a:ext cx="662361" cy="276999"/>
              </a:xfrm>
              <a:prstGeom prst="rect">
                <a:avLst/>
              </a:prstGeom>
              <a:noFill/>
            </p:spPr>
            <p:txBody>
              <a:bodyPr wrap="none" rtlCol="0">
                <a:spAutoFit/>
              </a:bodyPr>
              <a:lstStyle/>
              <a:p>
                <a:r>
                  <a:rPr lang="de-DE" sz="1200" i="1" dirty="0" err="1" smtClean="0"/>
                  <a:t>Priority</a:t>
                </a:r>
                <a:endParaRPr lang="en-US" sz="1200" i="1" dirty="0"/>
              </a:p>
            </p:txBody>
          </p:sp>
          <p:sp>
            <p:nvSpPr>
              <p:cNvPr id="54" name="TextBox 53"/>
              <p:cNvSpPr txBox="1"/>
              <p:nvPr/>
            </p:nvSpPr>
            <p:spPr>
              <a:xfrm rot="16200000">
                <a:off x="11575241" y="1223076"/>
                <a:ext cx="473206" cy="276999"/>
              </a:xfrm>
              <a:prstGeom prst="rect">
                <a:avLst/>
              </a:prstGeom>
              <a:noFill/>
            </p:spPr>
            <p:txBody>
              <a:bodyPr wrap="none" rtlCol="0">
                <a:spAutoFit/>
              </a:bodyPr>
              <a:lstStyle/>
              <a:p>
                <a:r>
                  <a:rPr lang="de-DE" sz="1200" dirty="0" smtClean="0"/>
                  <a:t>high</a:t>
                </a:r>
                <a:endParaRPr lang="en-US" sz="1200" dirty="0"/>
              </a:p>
            </p:txBody>
          </p:sp>
          <p:sp>
            <p:nvSpPr>
              <p:cNvPr id="55" name="Rectangle 54"/>
              <p:cNvSpPr/>
              <p:nvPr/>
            </p:nvSpPr>
            <p:spPr>
              <a:xfrm>
                <a:off x="11621593" y="748282"/>
                <a:ext cx="396000" cy="39600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
                </a:r>
                <a:endParaRPr lang="en-GB" dirty="0"/>
              </a:p>
            </p:txBody>
          </p:sp>
          <p:grpSp>
            <p:nvGrpSpPr>
              <p:cNvPr id="56" name="Group 55"/>
              <p:cNvGrpSpPr/>
              <p:nvPr/>
            </p:nvGrpSpPr>
            <p:grpSpPr>
              <a:xfrm>
                <a:off x="11261616" y="1137517"/>
                <a:ext cx="255198" cy="246221"/>
                <a:chOff x="2281972" y="1986283"/>
                <a:chExt cx="255198" cy="246221"/>
              </a:xfrm>
            </p:grpSpPr>
            <p:sp>
              <p:nvSpPr>
                <p:cNvPr id="83" name="Oval 82"/>
                <p:cNvSpPr/>
                <p:nvPr/>
              </p:nvSpPr>
              <p:spPr>
                <a:xfrm>
                  <a:off x="2310571" y="2010393"/>
                  <a:ext cx="198000" cy="19800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4" name="TextBox 83"/>
                <p:cNvSpPr txBox="1"/>
                <p:nvPr/>
              </p:nvSpPr>
              <p:spPr>
                <a:xfrm>
                  <a:off x="2281972" y="1986283"/>
                  <a:ext cx="255198" cy="246221"/>
                </a:xfrm>
                <a:prstGeom prst="rect">
                  <a:avLst/>
                </a:prstGeom>
                <a:noFill/>
              </p:spPr>
              <p:txBody>
                <a:bodyPr wrap="none" rtlCol="0">
                  <a:spAutoFit/>
                </a:bodyPr>
                <a:lstStyle/>
                <a:p>
                  <a:pPr algn="ctr"/>
                  <a:r>
                    <a:rPr lang="de-DE" sz="1000" dirty="0" smtClean="0"/>
                    <a:t>3</a:t>
                  </a:r>
                  <a:endParaRPr lang="en-US" sz="1000" dirty="0"/>
                </a:p>
              </p:txBody>
            </p:sp>
          </p:grpSp>
          <p:grpSp>
            <p:nvGrpSpPr>
              <p:cNvPr id="57" name="Group 56"/>
              <p:cNvGrpSpPr/>
              <p:nvPr/>
            </p:nvGrpSpPr>
            <p:grpSpPr>
              <a:xfrm>
                <a:off x="11261616" y="1376119"/>
                <a:ext cx="255199" cy="246221"/>
                <a:chOff x="2281972" y="1986283"/>
                <a:chExt cx="255199" cy="246221"/>
              </a:xfrm>
            </p:grpSpPr>
            <p:sp>
              <p:nvSpPr>
                <p:cNvPr id="81" name="Oval 80"/>
                <p:cNvSpPr/>
                <p:nvPr/>
              </p:nvSpPr>
              <p:spPr>
                <a:xfrm>
                  <a:off x="2310571" y="2010393"/>
                  <a:ext cx="198000" cy="19800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2" name="TextBox 81"/>
                <p:cNvSpPr txBox="1"/>
                <p:nvPr/>
              </p:nvSpPr>
              <p:spPr>
                <a:xfrm>
                  <a:off x="2281972" y="1986283"/>
                  <a:ext cx="255199" cy="246221"/>
                </a:xfrm>
                <a:prstGeom prst="rect">
                  <a:avLst/>
                </a:prstGeom>
                <a:noFill/>
              </p:spPr>
              <p:txBody>
                <a:bodyPr wrap="none" rtlCol="0">
                  <a:spAutoFit/>
                </a:bodyPr>
                <a:lstStyle/>
                <a:p>
                  <a:pPr algn="ctr"/>
                  <a:r>
                    <a:rPr lang="de-DE" sz="1000" dirty="0"/>
                    <a:t>1</a:t>
                  </a:r>
                  <a:endParaRPr lang="en-US" sz="1000" dirty="0"/>
                </a:p>
              </p:txBody>
            </p:sp>
          </p:grpSp>
          <p:grpSp>
            <p:nvGrpSpPr>
              <p:cNvPr id="58" name="Group 57"/>
              <p:cNvGrpSpPr/>
              <p:nvPr/>
            </p:nvGrpSpPr>
            <p:grpSpPr>
              <a:xfrm>
                <a:off x="11261616" y="1640719"/>
                <a:ext cx="255199" cy="246221"/>
                <a:chOff x="2281972" y="1986283"/>
                <a:chExt cx="255199" cy="246221"/>
              </a:xfrm>
            </p:grpSpPr>
            <p:sp>
              <p:nvSpPr>
                <p:cNvPr id="79" name="Oval 78"/>
                <p:cNvSpPr/>
                <p:nvPr/>
              </p:nvSpPr>
              <p:spPr>
                <a:xfrm>
                  <a:off x="2310571" y="2010393"/>
                  <a:ext cx="198000" cy="19800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0" name="TextBox 79"/>
                <p:cNvSpPr txBox="1"/>
                <p:nvPr/>
              </p:nvSpPr>
              <p:spPr>
                <a:xfrm>
                  <a:off x="2281972" y="1986283"/>
                  <a:ext cx="255199" cy="246221"/>
                </a:xfrm>
                <a:prstGeom prst="rect">
                  <a:avLst/>
                </a:prstGeom>
                <a:noFill/>
              </p:spPr>
              <p:txBody>
                <a:bodyPr wrap="none" rtlCol="0">
                  <a:spAutoFit/>
                </a:bodyPr>
                <a:lstStyle/>
                <a:p>
                  <a:pPr algn="ctr"/>
                  <a:r>
                    <a:rPr lang="de-DE" sz="1000" dirty="0" smtClean="0"/>
                    <a:t>2</a:t>
                  </a:r>
                  <a:endParaRPr lang="en-US" sz="1000" dirty="0"/>
                </a:p>
              </p:txBody>
            </p:sp>
          </p:grpSp>
          <p:grpSp>
            <p:nvGrpSpPr>
              <p:cNvPr id="59" name="Group 58"/>
              <p:cNvGrpSpPr/>
              <p:nvPr/>
            </p:nvGrpSpPr>
            <p:grpSpPr>
              <a:xfrm>
                <a:off x="11261616" y="1926232"/>
                <a:ext cx="255199" cy="246221"/>
                <a:chOff x="2281972" y="1986283"/>
                <a:chExt cx="255199" cy="246221"/>
              </a:xfrm>
            </p:grpSpPr>
            <p:sp>
              <p:nvSpPr>
                <p:cNvPr id="77" name="Oval 76"/>
                <p:cNvSpPr/>
                <p:nvPr/>
              </p:nvSpPr>
              <p:spPr>
                <a:xfrm>
                  <a:off x="2310571" y="2010393"/>
                  <a:ext cx="198000" cy="19800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8" name="TextBox 77"/>
                <p:cNvSpPr txBox="1"/>
                <p:nvPr/>
              </p:nvSpPr>
              <p:spPr>
                <a:xfrm>
                  <a:off x="2281972" y="1986283"/>
                  <a:ext cx="255199" cy="246221"/>
                </a:xfrm>
                <a:prstGeom prst="rect">
                  <a:avLst/>
                </a:prstGeom>
                <a:noFill/>
              </p:spPr>
              <p:txBody>
                <a:bodyPr wrap="none" rtlCol="0">
                  <a:spAutoFit/>
                </a:bodyPr>
                <a:lstStyle/>
                <a:p>
                  <a:pPr algn="ctr"/>
                  <a:r>
                    <a:rPr lang="de-DE" sz="1000" dirty="0"/>
                    <a:t>8</a:t>
                  </a:r>
                  <a:endParaRPr lang="en-US" sz="1000" dirty="0"/>
                </a:p>
              </p:txBody>
            </p:sp>
          </p:grpSp>
          <p:grpSp>
            <p:nvGrpSpPr>
              <p:cNvPr id="60" name="Group 59"/>
              <p:cNvGrpSpPr/>
              <p:nvPr/>
            </p:nvGrpSpPr>
            <p:grpSpPr>
              <a:xfrm>
                <a:off x="11261616" y="2291756"/>
                <a:ext cx="255199" cy="246221"/>
                <a:chOff x="2281972" y="1986283"/>
                <a:chExt cx="255199" cy="246221"/>
              </a:xfrm>
            </p:grpSpPr>
            <p:sp>
              <p:nvSpPr>
                <p:cNvPr id="75" name="Oval 74"/>
                <p:cNvSpPr/>
                <p:nvPr/>
              </p:nvSpPr>
              <p:spPr>
                <a:xfrm>
                  <a:off x="2310571" y="2010393"/>
                  <a:ext cx="198000" cy="19800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6" name="TextBox 75"/>
                <p:cNvSpPr txBox="1"/>
                <p:nvPr/>
              </p:nvSpPr>
              <p:spPr>
                <a:xfrm>
                  <a:off x="2281972" y="1986283"/>
                  <a:ext cx="255199" cy="246221"/>
                </a:xfrm>
                <a:prstGeom prst="rect">
                  <a:avLst/>
                </a:prstGeom>
                <a:noFill/>
              </p:spPr>
              <p:txBody>
                <a:bodyPr wrap="none" rtlCol="0">
                  <a:spAutoFit/>
                </a:bodyPr>
                <a:lstStyle/>
                <a:p>
                  <a:pPr algn="ctr"/>
                  <a:r>
                    <a:rPr lang="de-DE" sz="1000" dirty="0"/>
                    <a:t>5</a:t>
                  </a:r>
                  <a:endParaRPr lang="en-US" sz="1000" dirty="0"/>
                </a:p>
              </p:txBody>
            </p:sp>
          </p:grpSp>
          <p:grpSp>
            <p:nvGrpSpPr>
              <p:cNvPr id="61" name="Group 60"/>
              <p:cNvGrpSpPr/>
              <p:nvPr/>
            </p:nvGrpSpPr>
            <p:grpSpPr>
              <a:xfrm>
                <a:off x="11226350" y="2584107"/>
                <a:ext cx="325731" cy="246221"/>
                <a:chOff x="2246706" y="1986283"/>
                <a:chExt cx="325731" cy="246221"/>
              </a:xfrm>
            </p:grpSpPr>
            <p:sp>
              <p:nvSpPr>
                <p:cNvPr id="73" name="Oval 72"/>
                <p:cNvSpPr/>
                <p:nvPr/>
              </p:nvSpPr>
              <p:spPr>
                <a:xfrm>
                  <a:off x="2310571" y="2010393"/>
                  <a:ext cx="198000" cy="19800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4" name="TextBox 73"/>
                <p:cNvSpPr txBox="1"/>
                <p:nvPr/>
              </p:nvSpPr>
              <p:spPr>
                <a:xfrm>
                  <a:off x="2246706" y="1986283"/>
                  <a:ext cx="325731" cy="246221"/>
                </a:xfrm>
                <a:prstGeom prst="rect">
                  <a:avLst/>
                </a:prstGeom>
                <a:noFill/>
              </p:spPr>
              <p:txBody>
                <a:bodyPr wrap="none" rtlCol="0">
                  <a:spAutoFit/>
                </a:bodyPr>
                <a:lstStyle/>
                <a:p>
                  <a:pPr algn="ctr"/>
                  <a:r>
                    <a:rPr lang="de-DE" sz="1000" dirty="0" smtClean="0"/>
                    <a:t>13</a:t>
                  </a:r>
                  <a:endParaRPr lang="en-US" sz="1000" dirty="0"/>
                </a:p>
              </p:txBody>
            </p:sp>
          </p:grpSp>
          <p:grpSp>
            <p:nvGrpSpPr>
              <p:cNvPr id="62" name="Group 61"/>
              <p:cNvGrpSpPr/>
              <p:nvPr/>
            </p:nvGrpSpPr>
            <p:grpSpPr>
              <a:xfrm>
                <a:off x="11226350" y="2938498"/>
                <a:ext cx="325731" cy="246221"/>
                <a:chOff x="2246706" y="1986283"/>
                <a:chExt cx="325731" cy="246221"/>
              </a:xfrm>
            </p:grpSpPr>
            <p:sp>
              <p:nvSpPr>
                <p:cNvPr id="71" name="Oval 70"/>
                <p:cNvSpPr/>
                <p:nvPr/>
              </p:nvSpPr>
              <p:spPr>
                <a:xfrm>
                  <a:off x="2310571" y="2010393"/>
                  <a:ext cx="198000" cy="19800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2" name="TextBox 71"/>
                <p:cNvSpPr txBox="1"/>
                <p:nvPr/>
              </p:nvSpPr>
              <p:spPr>
                <a:xfrm>
                  <a:off x="2246706" y="1986283"/>
                  <a:ext cx="325731" cy="246221"/>
                </a:xfrm>
                <a:prstGeom prst="rect">
                  <a:avLst/>
                </a:prstGeom>
                <a:noFill/>
              </p:spPr>
              <p:txBody>
                <a:bodyPr wrap="none" rtlCol="0">
                  <a:spAutoFit/>
                </a:bodyPr>
                <a:lstStyle/>
                <a:p>
                  <a:pPr algn="ctr"/>
                  <a:r>
                    <a:rPr lang="de-DE" sz="1000" dirty="0" smtClean="0"/>
                    <a:t>21</a:t>
                  </a:r>
                  <a:endParaRPr lang="en-US" sz="1000" dirty="0"/>
                </a:p>
              </p:txBody>
            </p:sp>
          </p:grpSp>
          <p:grpSp>
            <p:nvGrpSpPr>
              <p:cNvPr id="64" name="Group 63"/>
              <p:cNvGrpSpPr/>
              <p:nvPr/>
            </p:nvGrpSpPr>
            <p:grpSpPr>
              <a:xfrm>
                <a:off x="11261616" y="3346757"/>
                <a:ext cx="255199" cy="246221"/>
                <a:chOff x="2281972" y="1986283"/>
                <a:chExt cx="255199" cy="246221"/>
              </a:xfrm>
            </p:grpSpPr>
            <p:sp>
              <p:nvSpPr>
                <p:cNvPr id="67" name="Oval 66"/>
                <p:cNvSpPr/>
                <p:nvPr/>
              </p:nvSpPr>
              <p:spPr>
                <a:xfrm>
                  <a:off x="2310571" y="2010393"/>
                  <a:ext cx="198000" cy="19800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68" name="TextBox 67"/>
                <p:cNvSpPr txBox="1"/>
                <p:nvPr/>
              </p:nvSpPr>
              <p:spPr>
                <a:xfrm>
                  <a:off x="2281972" y="1986283"/>
                  <a:ext cx="255199" cy="246221"/>
                </a:xfrm>
                <a:prstGeom prst="rect">
                  <a:avLst/>
                </a:prstGeom>
                <a:noFill/>
              </p:spPr>
              <p:txBody>
                <a:bodyPr wrap="none" rtlCol="0">
                  <a:spAutoFit/>
                </a:bodyPr>
                <a:lstStyle/>
                <a:p>
                  <a:pPr algn="ctr"/>
                  <a:r>
                    <a:rPr lang="de-DE" sz="1000" dirty="0" smtClean="0"/>
                    <a:t>?</a:t>
                  </a:r>
                  <a:endParaRPr lang="de-DE" sz="1000" dirty="0"/>
                </a:p>
              </p:txBody>
            </p:sp>
          </p:grpSp>
          <p:sp>
            <p:nvSpPr>
              <p:cNvPr id="65" name="Rectangle 64"/>
              <p:cNvSpPr/>
              <p:nvPr/>
            </p:nvSpPr>
            <p:spPr>
              <a:xfrm>
                <a:off x="11121330" y="741517"/>
                <a:ext cx="396000" cy="396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a:t>
                </a:r>
                <a:endParaRPr lang="en-GB" dirty="0"/>
              </a:p>
            </p:txBody>
          </p:sp>
          <p:pic>
            <p:nvPicPr>
              <p:cNvPr id="66" name="Picture 3"/>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9214756" y="87898"/>
                <a:ext cx="760556" cy="760556"/>
              </a:xfrm>
              <a:prstGeom prst="rect">
                <a:avLst/>
              </a:prstGeom>
              <a:noFill/>
              <a:extLst>
                <a:ext uri="{909E8E84-426E-40DD-AFC4-6F175D3DCCD1}">
                  <a14:hiddenFill xmlns:a14="http://schemas.microsoft.com/office/drawing/2010/main">
                    <a:solidFill>
                      <a:srgbClr val="FFFFFF"/>
                    </a:solidFill>
                  </a14:hiddenFill>
                </a:ext>
              </a:extLst>
            </p:spPr>
          </p:pic>
        </p:grpSp>
        <p:sp>
          <p:nvSpPr>
            <p:cNvPr id="95" name="Textfeld 16"/>
            <p:cNvSpPr txBox="1"/>
            <p:nvPr/>
          </p:nvSpPr>
          <p:spPr>
            <a:xfrm>
              <a:off x="8980603" y="312650"/>
              <a:ext cx="2450023" cy="369332"/>
            </a:xfrm>
            <a:prstGeom prst="rect">
              <a:avLst/>
            </a:prstGeom>
            <a:noFill/>
          </p:spPr>
          <p:txBody>
            <a:bodyPr wrap="square" rtlCol="0">
              <a:spAutoFit/>
            </a:bodyPr>
            <a:lstStyle/>
            <a:p>
              <a:pPr algn="ctr"/>
              <a:r>
                <a:rPr lang="en-GB" b="1" dirty="0" smtClean="0">
                  <a:solidFill>
                    <a:srgbClr val="000000"/>
                  </a:solidFill>
                </a:rPr>
                <a:t>Product Backlog</a:t>
              </a:r>
            </a:p>
          </p:txBody>
        </p:sp>
        <p:sp>
          <p:nvSpPr>
            <p:cNvPr id="96" name="Textfeld 17"/>
            <p:cNvSpPr txBox="1"/>
            <p:nvPr/>
          </p:nvSpPr>
          <p:spPr>
            <a:xfrm>
              <a:off x="8039100" y="4510146"/>
              <a:ext cx="3939330" cy="1950534"/>
            </a:xfrm>
            <a:prstGeom prst="rect">
              <a:avLst/>
            </a:prstGeom>
            <a:noFill/>
          </p:spPr>
          <p:txBody>
            <a:bodyPr wrap="square" rtlCol="0">
              <a:spAutoFit/>
            </a:bodyPr>
            <a:lstStyle/>
            <a:p>
              <a:pPr defTabSz="1042988" fontAlgn="base">
                <a:lnSpc>
                  <a:spcPct val="115000"/>
                </a:lnSpc>
                <a:spcBef>
                  <a:spcPct val="0"/>
                </a:spcBef>
                <a:spcAft>
                  <a:spcPct val="0"/>
                </a:spcAft>
              </a:pPr>
              <a:r>
                <a:rPr lang="en-GB" sz="1500" dirty="0">
                  <a:latin typeface="Arial" pitchFamily="34" charset="0"/>
                  <a:cs typeface="Arial" pitchFamily="34" charset="0"/>
                </a:rPr>
                <a:t>Dynamic list of backlog items (</a:t>
              </a:r>
              <a:r>
                <a:rPr lang="en-GB" sz="1500" dirty="0" smtClean="0">
                  <a:latin typeface="Arial" pitchFamily="34" charset="0"/>
                  <a:cs typeface="Arial" pitchFamily="34" charset="0"/>
                </a:rPr>
                <a:t>features/enablers):</a:t>
              </a:r>
              <a:endParaRPr lang="en-GB" sz="1500" dirty="0">
                <a:latin typeface="Arial" pitchFamily="34" charset="0"/>
                <a:cs typeface="Arial" pitchFamily="34" charset="0"/>
              </a:endParaRPr>
            </a:p>
            <a:p>
              <a:pPr marL="285750" indent="-285750" defTabSz="1042988" fontAlgn="base">
                <a:lnSpc>
                  <a:spcPct val="115000"/>
                </a:lnSpc>
                <a:spcBef>
                  <a:spcPct val="0"/>
                </a:spcBef>
                <a:spcAft>
                  <a:spcPct val="0"/>
                </a:spcAft>
                <a:buFont typeface="Arial" panose="020B0604020202020204" pitchFamily="34" charset="0"/>
                <a:buChar char="•"/>
              </a:pPr>
              <a:r>
                <a:rPr lang="en-GB" sz="1500" dirty="0">
                  <a:latin typeface="Arial" pitchFamily="34" charset="0"/>
                  <a:cs typeface="Arial" pitchFamily="34" charset="0"/>
                </a:rPr>
                <a:t>Prioritized (business value from the customer)</a:t>
              </a:r>
            </a:p>
            <a:p>
              <a:pPr marL="285750" indent="-285750" defTabSz="1042988" fontAlgn="base">
                <a:lnSpc>
                  <a:spcPct val="115000"/>
                </a:lnSpc>
                <a:spcBef>
                  <a:spcPct val="0"/>
                </a:spcBef>
                <a:spcAft>
                  <a:spcPct val="0"/>
                </a:spcAft>
                <a:buFont typeface="Arial" panose="020B0604020202020204" pitchFamily="34" charset="0"/>
                <a:buChar char="•"/>
              </a:pPr>
              <a:r>
                <a:rPr lang="en-GB" sz="1500" dirty="0">
                  <a:latin typeface="Arial" pitchFamily="34" charset="0"/>
                  <a:cs typeface="Arial" pitchFamily="34" charset="0"/>
                </a:rPr>
                <a:t>Estimated (by the team)</a:t>
              </a:r>
            </a:p>
            <a:p>
              <a:pPr marL="285750" indent="-285750" defTabSz="1042988" fontAlgn="base">
                <a:lnSpc>
                  <a:spcPct val="115000"/>
                </a:lnSpc>
                <a:spcBef>
                  <a:spcPct val="0"/>
                </a:spcBef>
                <a:spcAft>
                  <a:spcPct val="0"/>
                </a:spcAft>
                <a:buFont typeface="Arial" panose="020B0604020202020204" pitchFamily="34" charset="0"/>
                <a:buChar char="•"/>
              </a:pPr>
              <a:endParaRPr lang="en-GB" sz="1500" dirty="0">
                <a:latin typeface="Arial" pitchFamily="34" charset="0"/>
                <a:cs typeface="Arial" pitchFamily="34" charset="0"/>
              </a:endParaRPr>
            </a:p>
            <a:p>
              <a:pPr defTabSz="1042988" fontAlgn="base">
                <a:lnSpc>
                  <a:spcPct val="115000"/>
                </a:lnSpc>
                <a:spcBef>
                  <a:spcPct val="0"/>
                </a:spcBef>
                <a:spcAft>
                  <a:spcPct val="0"/>
                </a:spcAft>
              </a:pPr>
              <a:r>
                <a:rPr lang="en-GB" sz="1500" dirty="0">
                  <a:latin typeface="Arial" pitchFamily="34" charset="0"/>
                  <a:cs typeface="Arial" pitchFamily="34" charset="0"/>
                </a:rPr>
                <a:t>Owned by the Product Owner (PO)</a:t>
              </a:r>
            </a:p>
          </p:txBody>
        </p:sp>
      </p:grpSp>
      <p:sp>
        <p:nvSpPr>
          <p:cNvPr id="69"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1597690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 – The Product Owner</a:t>
            </a:r>
            <a:endParaRPr lang="en-GB" dirty="0"/>
          </a:p>
        </p:txBody>
      </p:sp>
      <p:grpSp>
        <p:nvGrpSpPr>
          <p:cNvPr id="12" name="Gruppieren 11"/>
          <p:cNvGrpSpPr/>
          <p:nvPr/>
        </p:nvGrpSpPr>
        <p:grpSpPr>
          <a:xfrm>
            <a:off x="464949" y="1491225"/>
            <a:ext cx="1008000" cy="1008000"/>
            <a:chOff x="1921789" y="1491225"/>
            <a:chExt cx="1008000" cy="1008000"/>
          </a:xfrm>
        </p:grpSpPr>
        <p:sp>
          <p:nvSpPr>
            <p:cNvPr id="10" name="Abgerundetes Rechteck 9"/>
            <p:cNvSpPr/>
            <p:nvPr/>
          </p:nvSpPr>
          <p:spPr>
            <a:xfrm>
              <a:off x="1921789" y="1491225"/>
              <a:ext cx="1008000" cy="1008000"/>
            </a:xfrm>
            <a:prstGeom prst="roundRect">
              <a:avLst/>
            </a:prstGeom>
            <a:solidFill>
              <a:schemeClr val="accent4">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pic>
          <p:nvPicPr>
            <p:cNvPr id="11" name="Picture 3" descr="K:\Eigene Dateien\TAECM14\Scrum\Icons\pngs\p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2347" y="1635225"/>
              <a:ext cx="568270" cy="72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16" name="Gruppieren 15"/>
          <p:cNvGrpSpPr/>
          <p:nvPr/>
        </p:nvGrpSpPr>
        <p:grpSpPr>
          <a:xfrm>
            <a:off x="1746123" y="1491225"/>
            <a:ext cx="9769117" cy="1008000"/>
            <a:chOff x="1746123" y="1491225"/>
            <a:chExt cx="9769117" cy="1008000"/>
          </a:xfrm>
        </p:grpSpPr>
        <p:grpSp>
          <p:nvGrpSpPr>
            <p:cNvPr id="15" name="Gruppieren 14"/>
            <p:cNvGrpSpPr/>
            <p:nvPr/>
          </p:nvGrpSpPr>
          <p:grpSpPr>
            <a:xfrm>
              <a:off x="1746123" y="1491225"/>
              <a:ext cx="9769117" cy="1008000"/>
              <a:chOff x="1746123" y="1491225"/>
              <a:chExt cx="9769117" cy="1008000"/>
            </a:xfrm>
          </p:grpSpPr>
          <p:sp>
            <p:nvSpPr>
              <p:cNvPr id="14" name="Abgerundetes Rechteck 13"/>
              <p:cNvSpPr/>
              <p:nvPr/>
            </p:nvSpPr>
            <p:spPr>
              <a:xfrm>
                <a:off x="1746123" y="1491225"/>
                <a:ext cx="9769117" cy="1008000"/>
              </a:xfrm>
              <a:prstGeom prst="roundRect">
                <a:avLst/>
              </a:prstGeom>
              <a:solidFill>
                <a:schemeClr val="accent4">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pic>
            <p:nvPicPr>
              <p:cNvPr id="2050" name="Picture 2" descr="Bildergebnis für mission 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3260" y="1680403"/>
                <a:ext cx="629643" cy="629643"/>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feld 12"/>
            <p:cNvSpPr txBox="1"/>
            <p:nvPr/>
          </p:nvSpPr>
          <p:spPr>
            <a:xfrm>
              <a:off x="2599141" y="1511241"/>
              <a:ext cx="8768866" cy="830997"/>
            </a:xfrm>
            <a:prstGeom prst="rect">
              <a:avLst/>
            </a:prstGeom>
            <a:noFill/>
          </p:spPr>
          <p:txBody>
            <a:bodyPr wrap="square" rtlCol="0">
              <a:spAutoFit/>
            </a:bodyPr>
            <a:lstStyle/>
            <a:p>
              <a:r>
                <a:rPr lang="en-GB" b="1" dirty="0" smtClean="0">
                  <a:solidFill>
                    <a:srgbClr val="000000"/>
                  </a:solidFill>
                </a:rPr>
                <a:t>Mission</a:t>
              </a:r>
              <a:r>
                <a:rPr lang="en-GB" sz="2000" b="1" dirty="0" smtClean="0">
                  <a:solidFill>
                    <a:srgbClr val="000000"/>
                  </a:solidFill>
                </a:rPr>
                <a:t> </a:t>
              </a:r>
            </a:p>
            <a:p>
              <a:r>
                <a:rPr lang="en-GB" sz="1400" i="1" dirty="0" smtClean="0">
                  <a:solidFill>
                    <a:srgbClr val="000000"/>
                  </a:solidFill>
                </a:rPr>
                <a:t>The Product Owner owns the vision of the product and ensures the Agile Team delivers the expected value to the customer.</a:t>
              </a:r>
              <a:endParaRPr lang="en-GB" sz="1400" dirty="0">
                <a:solidFill>
                  <a:srgbClr val="000000"/>
                </a:solidFill>
              </a:endParaRPr>
            </a:p>
          </p:txBody>
        </p:sp>
      </p:grpSp>
      <p:grpSp>
        <p:nvGrpSpPr>
          <p:cNvPr id="7" name="Gruppieren 6"/>
          <p:cNvGrpSpPr/>
          <p:nvPr/>
        </p:nvGrpSpPr>
        <p:grpSpPr>
          <a:xfrm>
            <a:off x="464948" y="2745166"/>
            <a:ext cx="7396351" cy="3518473"/>
            <a:chOff x="464948" y="2745166"/>
            <a:chExt cx="7396351" cy="3518473"/>
          </a:xfrm>
        </p:grpSpPr>
        <p:sp>
          <p:nvSpPr>
            <p:cNvPr id="19" name="Abgerundetes Rechteck 18"/>
            <p:cNvSpPr/>
            <p:nvPr/>
          </p:nvSpPr>
          <p:spPr>
            <a:xfrm>
              <a:off x="464948" y="2745166"/>
              <a:ext cx="7396351" cy="3518473"/>
            </a:xfrm>
            <a:prstGeom prst="roundRect">
              <a:avLst>
                <a:gd name="adj" fmla="val 5727"/>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b"/>
            <a:lstStyle/>
            <a:p>
              <a:pPr algn="r" defTabSz="685800"/>
              <a:endParaRPr lang="en-GB" sz="1100" kern="0" dirty="0">
                <a:solidFill>
                  <a:prstClr val="black"/>
                </a:solidFill>
                <a:cs typeface="Arial" panose="020B0604020202020204" pitchFamily="34" charset="0"/>
              </a:endParaRPr>
            </a:p>
          </p:txBody>
        </p:sp>
        <p:pic>
          <p:nvPicPr>
            <p:cNvPr id="2052" name="Picture 4" descr="Bildergebnis für responsibility 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896" y="2850245"/>
              <a:ext cx="703881" cy="7038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feld 16"/>
            <p:cNvSpPr txBox="1"/>
            <p:nvPr/>
          </p:nvSpPr>
          <p:spPr>
            <a:xfrm>
              <a:off x="1314257" y="3017519"/>
              <a:ext cx="2450023" cy="369332"/>
            </a:xfrm>
            <a:prstGeom prst="rect">
              <a:avLst/>
            </a:prstGeom>
            <a:noFill/>
          </p:spPr>
          <p:txBody>
            <a:bodyPr wrap="square" rtlCol="0">
              <a:spAutoFit/>
            </a:bodyPr>
            <a:lstStyle/>
            <a:p>
              <a:r>
                <a:rPr lang="en-GB" b="1" dirty="0" smtClean="0">
                  <a:solidFill>
                    <a:srgbClr val="000000"/>
                  </a:solidFill>
                </a:rPr>
                <a:t>Responsibility</a:t>
              </a:r>
            </a:p>
          </p:txBody>
        </p:sp>
        <p:sp>
          <p:nvSpPr>
            <p:cNvPr id="18" name="Textfeld 17"/>
            <p:cNvSpPr txBox="1"/>
            <p:nvPr/>
          </p:nvSpPr>
          <p:spPr>
            <a:xfrm>
              <a:off x="579895" y="3596640"/>
              <a:ext cx="7281403" cy="2215991"/>
            </a:xfrm>
            <a:prstGeom prst="rect">
              <a:avLst/>
            </a:prstGeom>
            <a:noFill/>
          </p:spPr>
          <p:txBody>
            <a:bodyPr wrap="square" rtlCol="0">
              <a:spAutoFit/>
            </a:bodyPr>
            <a:lstStyle/>
            <a:p>
              <a:pPr marL="344488" lvl="1" indent="-342900">
                <a:spcAft>
                  <a:spcPts val="1200"/>
                </a:spcAft>
                <a:buFontTx/>
                <a:buChar char="-"/>
              </a:pPr>
              <a:r>
                <a:rPr lang="en-GB" sz="1400" dirty="0" smtClean="0">
                  <a:solidFill>
                    <a:srgbClr val="000000"/>
                  </a:solidFill>
                </a:rPr>
                <a:t>Define the Product Vision and maintain the Product Roadmap</a:t>
              </a:r>
            </a:p>
            <a:p>
              <a:pPr marL="344488" lvl="1" indent="-342900">
                <a:spcAft>
                  <a:spcPts val="1200"/>
                </a:spcAft>
                <a:buFontTx/>
                <a:buChar char="-"/>
              </a:pPr>
              <a:r>
                <a:rPr lang="en-GB" sz="1400" dirty="0" smtClean="0">
                  <a:solidFill>
                    <a:srgbClr val="000000"/>
                  </a:solidFill>
                </a:rPr>
                <a:t>Define the Backlog Items with Acceptance Criteria and Business Value</a:t>
              </a:r>
            </a:p>
            <a:p>
              <a:pPr marL="344488" lvl="1" indent="-342900">
                <a:spcAft>
                  <a:spcPts val="1200"/>
                </a:spcAft>
                <a:buFontTx/>
                <a:buChar char="-"/>
              </a:pPr>
              <a:r>
                <a:rPr lang="en-GB" sz="1400" dirty="0" smtClean="0">
                  <a:solidFill>
                    <a:srgbClr val="000000"/>
                  </a:solidFill>
                </a:rPr>
                <a:t>Prioritize the Product Backlog in line with the Product Vision</a:t>
              </a:r>
            </a:p>
            <a:p>
              <a:pPr marL="344488" lvl="1" indent="-342900">
                <a:spcAft>
                  <a:spcPts val="1200"/>
                </a:spcAft>
                <a:buFontTx/>
                <a:buChar char="-"/>
              </a:pPr>
              <a:r>
                <a:rPr lang="en-GB" sz="1400" dirty="0" smtClean="0">
                  <a:solidFill>
                    <a:srgbClr val="000000"/>
                  </a:solidFill>
                </a:rPr>
                <a:t>Perform acceptance of delivered backlog items</a:t>
              </a:r>
            </a:p>
            <a:p>
              <a:pPr marL="344488" lvl="1" indent="-342900">
                <a:spcAft>
                  <a:spcPts val="1200"/>
                </a:spcAft>
                <a:buFontTx/>
                <a:buChar char="-"/>
              </a:pPr>
              <a:r>
                <a:rPr lang="en-GB" sz="1400" dirty="0" smtClean="0">
                  <a:solidFill>
                    <a:srgbClr val="000000"/>
                  </a:solidFill>
                </a:rPr>
                <a:t>Provide valuable feedback during the Product Demo</a:t>
              </a:r>
            </a:p>
            <a:p>
              <a:pPr>
                <a:spcAft>
                  <a:spcPts val="1200"/>
                </a:spcAft>
              </a:pPr>
              <a:endParaRPr lang="en-GB" dirty="0">
                <a:solidFill>
                  <a:srgbClr val="000000"/>
                </a:solidFill>
              </a:endParaRPr>
            </a:p>
          </p:txBody>
        </p:sp>
      </p:grpSp>
      <p:pic>
        <p:nvPicPr>
          <p:cNvPr id="36" name="Picture 2" descr="Bildergebnis für deliveries png">
            <a:hlinkClick r:id="rId7"/>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68360" t="62000" r="16746" b="16937"/>
          <a:stretch/>
        </p:blipFill>
        <p:spPr bwMode="auto">
          <a:xfrm>
            <a:off x="8741109" y="2935156"/>
            <a:ext cx="718921" cy="534055"/>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uppieren 42"/>
          <p:cNvGrpSpPr/>
          <p:nvPr/>
        </p:nvGrpSpPr>
        <p:grpSpPr>
          <a:xfrm>
            <a:off x="8190968" y="2745165"/>
            <a:ext cx="3348000" cy="3518473"/>
            <a:chOff x="464949" y="2745166"/>
            <a:chExt cx="3348000" cy="3518473"/>
          </a:xfrm>
        </p:grpSpPr>
        <p:sp>
          <p:nvSpPr>
            <p:cNvPr id="44" name="Abgerundetes Rechteck 43"/>
            <p:cNvSpPr/>
            <p:nvPr/>
          </p:nvSpPr>
          <p:spPr>
            <a:xfrm>
              <a:off x="464949" y="2745166"/>
              <a:ext cx="3348000" cy="3518473"/>
            </a:xfrm>
            <a:prstGeom prst="roundRect">
              <a:avLst>
                <a:gd name="adj" fmla="val 5727"/>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b"/>
            <a:lstStyle/>
            <a:p>
              <a:pPr algn="r" defTabSz="685800"/>
              <a:endParaRPr lang="en-GB" sz="1100" kern="0" dirty="0">
                <a:solidFill>
                  <a:prstClr val="black"/>
                </a:solidFill>
                <a:cs typeface="Arial" panose="020B0604020202020204" pitchFamily="34" charset="0"/>
              </a:endParaRPr>
            </a:p>
          </p:txBody>
        </p:sp>
        <p:sp>
          <p:nvSpPr>
            <p:cNvPr id="46" name="Textfeld 45"/>
            <p:cNvSpPr txBox="1"/>
            <p:nvPr/>
          </p:nvSpPr>
          <p:spPr>
            <a:xfrm>
              <a:off x="1314257" y="3017519"/>
              <a:ext cx="2450023" cy="369332"/>
            </a:xfrm>
            <a:prstGeom prst="rect">
              <a:avLst/>
            </a:prstGeom>
            <a:noFill/>
          </p:spPr>
          <p:txBody>
            <a:bodyPr wrap="square" rtlCol="0">
              <a:spAutoFit/>
            </a:bodyPr>
            <a:lstStyle/>
            <a:p>
              <a:r>
                <a:rPr lang="en-GB" b="1" dirty="0" smtClean="0">
                  <a:solidFill>
                    <a:srgbClr val="000000"/>
                  </a:solidFill>
                </a:rPr>
                <a:t>Deliveries</a:t>
              </a:r>
            </a:p>
          </p:txBody>
        </p:sp>
        <p:sp>
          <p:nvSpPr>
            <p:cNvPr id="47" name="Textfeld 46"/>
            <p:cNvSpPr txBox="1"/>
            <p:nvPr/>
          </p:nvSpPr>
          <p:spPr>
            <a:xfrm>
              <a:off x="579896" y="3596640"/>
              <a:ext cx="3184384" cy="1477328"/>
            </a:xfrm>
            <a:prstGeom prst="rect">
              <a:avLst/>
            </a:prstGeom>
            <a:noFill/>
          </p:spPr>
          <p:txBody>
            <a:bodyPr wrap="square" rtlCol="0">
              <a:spAutoFit/>
            </a:bodyPr>
            <a:lstStyle/>
            <a:p>
              <a:pPr marL="344488" lvl="1" indent="-342900">
                <a:spcAft>
                  <a:spcPts val="1200"/>
                </a:spcAft>
                <a:buFontTx/>
                <a:buChar char="-"/>
              </a:pPr>
              <a:r>
                <a:rPr lang="en-GB" sz="1400" dirty="0" smtClean="0">
                  <a:solidFill>
                    <a:srgbClr val="000000"/>
                  </a:solidFill>
                </a:rPr>
                <a:t>Product Vision </a:t>
              </a:r>
            </a:p>
            <a:p>
              <a:pPr marL="344488" lvl="1" indent="-342900">
                <a:spcAft>
                  <a:spcPts val="1200"/>
                </a:spcAft>
                <a:buFontTx/>
                <a:buChar char="-"/>
              </a:pPr>
              <a:r>
                <a:rPr lang="en-GB" sz="1400" dirty="0" smtClean="0">
                  <a:solidFill>
                    <a:srgbClr val="000000"/>
                  </a:solidFill>
                </a:rPr>
                <a:t>Product Roadmap</a:t>
              </a:r>
            </a:p>
            <a:p>
              <a:pPr marL="344488" lvl="1" indent="-342900">
                <a:spcAft>
                  <a:spcPts val="1200"/>
                </a:spcAft>
                <a:buFontTx/>
                <a:buChar char="-"/>
              </a:pPr>
              <a:r>
                <a:rPr lang="en-GB" sz="1400" dirty="0" smtClean="0">
                  <a:solidFill>
                    <a:srgbClr val="000000"/>
                  </a:solidFill>
                </a:rPr>
                <a:t>Prioritized Product Backlog</a:t>
              </a:r>
            </a:p>
            <a:p>
              <a:pPr>
                <a:spcAft>
                  <a:spcPts val="1200"/>
                </a:spcAft>
              </a:pPr>
              <a:endParaRPr lang="en-GB" dirty="0">
                <a:solidFill>
                  <a:srgbClr val="000000"/>
                </a:solidFill>
              </a:endParaRPr>
            </a:p>
          </p:txBody>
        </p:sp>
      </p:grpSp>
      <p:pic>
        <p:nvPicPr>
          <p:cNvPr id="48" name="Picture 2" descr="Bildergebnis für deliveries png">
            <a:hlinkClick r:id="rId7"/>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68360" t="62000" r="16746" b="16937"/>
          <a:stretch/>
        </p:blipFill>
        <p:spPr bwMode="auto">
          <a:xfrm>
            <a:off x="8305915" y="2935156"/>
            <a:ext cx="718921" cy="534055"/>
          </a:xfrm>
          <a:prstGeom prst="rect">
            <a:avLst/>
          </a:prstGeom>
          <a:noFill/>
          <a:extLst>
            <a:ext uri="{909E8E84-426E-40DD-AFC4-6F175D3DCCD1}">
              <a14:hiddenFill xmlns:a14="http://schemas.microsoft.com/office/drawing/2010/main">
                <a:solidFill>
                  <a:srgbClr val="FFFFFF"/>
                </a:solidFill>
              </a14:hiddenFill>
            </a:ext>
          </a:extLst>
        </p:spPr>
      </p:pic>
      <p:sp>
        <p:nvSpPr>
          <p:cNvPr id="24"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476366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llipse 24"/>
          <p:cNvSpPr/>
          <p:nvPr/>
        </p:nvSpPr>
        <p:spPr>
          <a:xfrm>
            <a:off x="5019469" y="1299703"/>
            <a:ext cx="3958280" cy="3479443"/>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p:txBody>
          <a:bodyPr/>
          <a:lstStyle/>
          <a:p>
            <a:r>
              <a:rPr lang="en-GB" dirty="0" smtClean="0"/>
              <a:t>The Scrum Flow – Part I</a:t>
            </a:r>
            <a:endParaRPr lang="en-GB" dirty="0"/>
          </a:p>
        </p:txBody>
      </p:sp>
      <p:grpSp>
        <p:nvGrpSpPr>
          <p:cNvPr id="9" name="Gruppieren 8"/>
          <p:cNvGrpSpPr/>
          <p:nvPr/>
        </p:nvGrpSpPr>
        <p:grpSpPr>
          <a:xfrm>
            <a:off x="2337305" y="3073820"/>
            <a:ext cx="1090390" cy="3588662"/>
            <a:chOff x="2011326" y="2788565"/>
            <a:chExt cx="1090390" cy="3588662"/>
          </a:xfrm>
        </p:grpSpPr>
        <p:grpSp>
          <p:nvGrpSpPr>
            <p:cNvPr id="8" name="Gruppieren 7"/>
            <p:cNvGrpSpPr/>
            <p:nvPr/>
          </p:nvGrpSpPr>
          <p:grpSpPr>
            <a:xfrm>
              <a:off x="2011326" y="2788565"/>
              <a:ext cx="1090390" cy="2944753"/>
              <a:chOff x="2011326" y="2788565"/>
              <a:chExt cx="1090390" cy="2944753"/>
            </a:xfrm>
          </p:grpSpPr>
          <p:pic>
            <p:nvPicPr>
              <p:cNvPr id="4103" name="Picture 7" descr="C:\Temp\Agile Presentations\icons_500px\500\backlog_item_l - Kopi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1326" y="411331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Temp\Agile Presentations\icons_500px\500\backlog_item_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1326" y="316528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C:\Temp\Agile Presentations\icons_500px\500\backlog_item_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1326" y="2788565"/>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9" descr="C:\Temp\Agile Presentations\icons_500px\500\backlog_item_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1326" y="3422083"/>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9" descr="C:\Temp\Agile Presentations\icons_500px\500\backlog_item_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21716" y="3744646"/>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7" descr="C:\Temp\Agile Presentations\icons_500px\500\backlog_item_l - Kopi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1326" y="4653318"/>
                <a:ext cx="1080000" cy="1080000"/>
              </a:xfrm>
              <a:prstGeom prst="rect">
                <a:avLst/>
              </a:prstGeom>
              <a:noFill/>
              <a:extLst>
                <a:ext uri="{909E8E84-426E-40DD-AFC4-6F175D3DCCD1}">
                  <a14:hiddenFill xmlns:a14="http://schemas.microsoft.com/office/drawing/2010/main">
                    <a:solidFill>
                      <a:srgbClr val="FFFFFF"/>
                    </a:solidFill>
                  </a14:hiddenFill>
                </a:ext>
              </a:extLst>
            </p:spPr>
          </p:pic>
        </p:grpSp>
        <p:pic>
          <p:nvPicPr>
            <p:cNvPr id="4106" name="Picture 10" descr="C:\Temp\Agile Presentations\icons_500px\500\backlog_item_x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1326" y="5297227"/>
              <a:ext cx="1080000" cy="10800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Wolkenförmige Legende 2"/>
          <p:cNvSpPr/>
          <p:nvPr/>
        </p:nvSpPr>
        <p:spPr>
          <a:xfrm>
            <a:off x="1633109" y="1498383"/>
            <a:ext cx="2024491" cy="1047390"/>
          </a:xfrm>
          <a:prstGeom prst="cloudCallout">
            <a:avLst>
              <a:gd name="adj1" fmla="val -68673"/>
              <a:gd name="adj2" fmla="val 490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i="1" dirty="0" smtClean="0">
                <a:solidFill>
                  <a:schemeClr val="tx1"/>
                </a:solidFill>
              </a:rPr>
              <a:t>V I S I O N</a:t>
            </a:r>
            <a:endParaRPr lang="de-DE" b="1" i="1" dirty="0">
              <a:solidFill>
                <a:schemeClr val="tx1"/>
              </a:solidFill>
            </a:endParaRPr>
          </a:p>
        </p:txBody>
      </p:sp>
      <p:pic>
        <p:nvPicPr>
          <p:cNvPr id="4098" name="Picture 2" descr="C:\Temp\Agile Presentations\icons_500px\500\idea_yellow.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4906" y="1498383"/>
            <a:ext cx="1197048" cy="119704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Gerade Verbindung mit Pfeil 20"/>
          <p:cNvCxnSpPr/>
          <p:nvPr/>
        </p:nvCxnSpPr>
        <p:spPr>
          <a:xfrm>
            <a:off x="2890005" y="2545773"/>
            <a:ext cx="0" cy="904764"/>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54" name="Picture 3" descr="K:\Eigene Dateien\TAECM14\Scrum\Icons\pngs\p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68785" y="1643305"/>
            <a:ext cx="568270" cy="72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5" name="Picture 2" descr="\\mmain.m.corp\projects$\Eurofighter\EF2000-AVS\010_Overall_Tasks\45_Agile&amp;Scrum\Visualisierung notwendige Artefakte\Icons\ScrumMaste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53336" y="1755718"/>
            <a:ext cx="548363" cy="7200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3" descr="\\mmain.m.corp\projects$\Eurofighter\EF2000-AVS\010_Overall_Tasks\45_Agile&amp;Scrum\Visualisierung notwendige Artefakte\Icons\DevelopmentTeam.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85267" y="3267538"/>
            <a:ext cx="971773" cy="7229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Rechteck 25"/>
          <p:cNvSpPr/>
          <p:nvPr/>
        </p:nvSpPr>
        <p:spPr>
          <a:xfrm>
            <a:off x="3801532" y="2760873"/>
            <a:ext cx="1612135"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err="1" smtClean="0">
                <a:solidFill>
                  <a:schemeClr val="tx1"/>
                </a:solidFill>
              </a:rPr>
              <a:t>Refinement</a:t>
            </a:r>
            <a:endParaRPr lang="de-DE" sz="1600" b="1" dirty="0">
              <a:solidFill>
                <a:schemeClr val="tx1"/>
              </a:solidFill>
            </a:endParaRPr>
          </a:p>
        </p:txBody>
      </p:sp>
      <p:cxnSp>
        <p:nvCxnSpPr>
          <p:cNvPr id="28" name="Gerade Verbindung 27"/>
          <p:cNvCxnSpPr/>
          <p:nvPr/>
        </p:nvCxnSpPr>
        <p:spPr>
          <a:xfrm>
            <a:off x="2141109" y="4390325"/>
            <a:ext cx="1442604" cy="16495"/>
          </a:xfrm>
          <a:prstGeom prst="line">
            <a:avLst/>
          </a:prstGeom>
          <a:ln w="19050">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p:nvCxnSpPr>
        <p:spPr>
          <a:xfrm>
            <a:off x="2141109" y="5716573"/>
            <a:ext cx="1442604" cy="0"/>
          </a:xfrm>
          <a:prstGeom prst="line">
            <a:avLst/>
          </a:prstGeom>
          <a:ln w="19050">
            <a:solidFill>
              <a:schemeClr val="tx1"/>
            </a:solidFill>
            <a:prstDash val="lgDashDot"/>
          </a:ln>
        </p:spPr>
        <p:style>
          <a:lnRef idx="1">
            <a:schemeClr val="accent1"/>
          </a:lnRef>
          <a:fillRef idx="0">
            <a:schemeClr val="accent1"/>
          </a:fillRef>
          <a:effectRef idx="0">
            <a:schemeClr val="accent1"/>
          </a:effectRef>
          <a:fontRef idx="minor">
            <a:schemeClr val="tx1"/>
          </a:fontRef>
        </p:style>
      </p:cxnSp>
      <p:sp>
        <p:nvSpPr>
          <p:cNvPr id="37" name="Textfeld 36"/>
          <p:cNvSpPr txBox="1"/>
          <p:nvPr/>
        </p:nvSpPr>
        <p:spPr>
          <a:xfrm>
            <a:off x="1624491" y="3171173"/>
            <a:ext cx="1250043" cy="338554"/>
          </a:xfrm>
          <a:prstGeom prst="rect">
            <a:avLst/>
          </a:prstGeom>
          <a:noFill/>
        </p:spPr>
        <p:txBody>
          <a:bodyPr wrap="square" rtlCol="0">
            <a:spAutoFit/>
          </a:bodyPr>
          <a:lstStyle/>
          <a:p>
            <a:r>
              <a:rPr lang="de-DE" sz="1600" b="1" dirty="0" smtClean="0"/>
              <a:t>Backlog</a:t>
            </a:r>
            <a:endParaRPr lang="de-DE" sz="1600" b="1" dirty="0"/>
          </a:p>
        </p:txBody>
      </p:sp>
      <p:sp>
        <p:nvSpPr>
          <p:cNvPr id="68" name="Rechteck 67"/>
          <p:cNvSpPr/>
          <p:nvPr/>
        </p:nvSpPr>
        <p:spPr>
          <a:xfrm>
            <a:off x="7047035" y="4853970"/>
            <a:ext cx="1420009" cy="6579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Backlog </a:t>
            </a:r>
          </a:p>
          <a:p>
            <a:pPr algn="ctr"/>
            <a:r>
              <a:rPr lang="de-DE" sz="1600" b="1" dirty="0" smtClean="0">
                <a:solidFill>
                  <a:schemeClr val="tx1"/>
                </a:solidFill>
              </a:rPr>
              <a:t>Meeting</a:t>
            </a:r>
            <a:endParaRPr lang="de-DE" sz="1600" b="1" dirty="0">
              <a:solidFill>
                <a:schemeClr val="tx1"/>
              </a:solidFill>
            </a:endParaRPr>
          </a:p>
        </p:txBody>
      </p:sp>
      <p:sp>
        <p:nvSpPr>
          <p:cNvPr id="69" name="Textfeld 68"/>
          <p:cNvSpPr txBox="1"/>
          <p:nvPr/>
        </p:nvSpPr>
        <p:spPr>
          <a:xfrm rot="5400000">
            <a:off x="3143584" y="4956630"/>
            <a:ext cx="2342165" cy="369332"/>
          </a:xfrm>
          <a:prstGeom prst="rect">
            <a:avLst/>
          </a:prstGeom>
          <a:noFill/>
        </p:spPr>
        <p:txBody>
          <a:bodyPr wrap="square" rtlCol="0">
            <a:spAutoFit/>
          </a:bodyPr>
          <a:lstStyle/>
          <a:p>
            <a:r>
              <a:rPr lang="de-DE" b="1" dirty="0" smtClean="0"/>
              <a:t>Release Plan</a:t>
            </a:r>
            <a:endParaRPr lang="de-DE" b="1" dirty="0"/>
          </a:p>
        </p:txBody>
      </p:sp>
      <p:sp>
        <p:nvSpPr>
          <p:cNvPr id="70" name="Textfeld 69"/>
          <p:cNvSpPr txBox="1"/>
          <p:nvPr/>
        </p:nvSpPr>
        <p:spPr>
          <a:xfrm>
            <a:off x="5672096" y="2586398"/>
            <a:ext cx="1070263" cy="584775"/>
          </a:xfrm>
          <a:prstGeom prst="rect">
            <a:avLst/>
          </a:prstGeom>
          <a:noFill/>
        </p:spPr>
        <p:txBody>
          <a:bodyPr wrap="square" rtlCol="0">
            <a:spAutoFit/>
          </a:bodyPr>
          <a:lstStyle/>
          <a:p>
            <a:pPr algn="ctr"/>
            <a:r>
              <a:rPr lang="de-DE" sz="1600" i="1" dirty="0" err="1" smtClean="0"/>
              <a:t>Scrum</a:t>
            </a:r>
            <a:endParaRPr lang="de-DE" sz="1600" i="1" dirty="0" smtClean="0"/>
          </a:p>
          <a:p>
            <a:pPr algn="ctr"/>
            <a:r>
              <a:rPr lang="de-DE" sz="1600" i="1" dirty="0" smtClean="0"/>
              <a:t>Master</a:t>
            </a:r>
            <a:endParaRPr lang="de-DE" sz="1600" i="1" dirty="0"/>
          </a:p>
        </p:txBody>
      </p:sp>
      <p:sp>
        <p:nvSpPr>
          <p:cNvPr id="71" name="Textfeld 70"/>
          <p:cNvSpPr txBox="1"/>
          <p:nvPr/>
        </p:nvSpPr>
        <p:spPr>
          <a:xfrm>
            <a:off x="7207397" y="2368526"/>
            <a:ext cx="1091046" cy="584775"/>
          </a:xfrm>
          <a:prstGeom prst="rect">
            <a:avLst/>
          </a:prstGeom>
          <a:noFill/>
        </p:spPr>
        <p:txBody>
          <a:bodyPr wrap="square" rtlCol="0">
            <a:spAutoFit/>
          </a:bodyPr>
          <a:lstStyle/>
          <a:p>
            <a:pPr algn="ctr"/>
            <a:r>
              <a:rPr lang="de-DE" sz="1600" i="1" dirty="0" err="1" smtClean="0"/>
              <a:t>Product</a:t>
            </a:r>
            <a:r>
              <a:rPr lang="de-DE" sz="1600" i="1" dirty="0" smtClean="0"/>
              <a:t> </a:t>
            </a:r>
          </a:p>
          <a:p>
            <a:pPr algn="ctr"/>
            <a:r>
              <a:rPr lang="de-DE" sz="1600" i="1" dirty="0" err="1" smtClean="0"/>
              <a:t>Owner</a:t>
            </a:r>
            <a:endParaRPr lang="de-DE" sz="1600" i="1" dirty="0"/>
          </a:p>
        </p:txBody>
      </p:sp>
      <p:sp>
        <p:nvSpPr>
          <p:cNvPr id="72" name="Textfeld 71"/>
          <p:cNvSpPr txBox="1"/>
          <p:nvPr/>
        </p:nvSpPr>
        <p:spPr>
          <a:xfrm>
            <a:off x="6366414" y="4083107"/>
            <a:ext cx="1810280" cy="584775"/>
          </a:xfrm>
          <a:prstGeom prst="rect">
            <a:avLst/>
          </a:prstGeom>
          <a:noFill/>
        </p:spPr>
        <p:txBody>
          <a:bodyPr wrap="square" rtlCol="0">
            <a:spAutoFit/>
          </a:bodyPr>
          <a:lstStyle/>
          <a:p>
            <a:pPr algn="ctr"/>
            <a:r>
              <a:rPr lang="de-DE" sz="1600" i="1" dirty="0" smtClean="0"/>
              <a:t>Development Team</a:t>
            </a:r>
            <a:endParaRPr lang="de-DE" sz="1600" i="1" dirty="0"/>
          </a:p>
        </p:txBody>
      </p:sp>
      <p:pic>
        <p:nvPicPr>
          <p:cNvPr id="4107" name="Picture 11" descr="C:\Temp\Agile Presentations\icons_500px\500\pilot_customer_gray.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50213" y="456703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C:\Temp\Agile Presentations\icons_500px\500\manager_gray.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019385" y="420703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descr="C:\Temp\Agile Presentations\icons_500px\500\manager_2_gray.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89143" y="492703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76" name="Textfeld 75"/>
          <p:cNvSpPr txBox="1"/>
          <p:nvPr/>
        </p:nvSpPr>
        <p:spPr>
          <a:xfrm>
            <a:off x="9909142" y="4479576"/>
            <a:ext cx="1655943" cy="1323439"/>
          </a:xfrm>
          <a:prstGeom prst="rect">
            <a:avLst/>
          </a:prstGeom>
          <a:noFill/>
        </p:spPr>
        <p:txBody>
          <a:bodyPr wrap="square" rtlCol="0">
            <a:spAutoFit/>
          </a:bodyPr>
          <a:lstStyle/>
          <a:p>
            <a:r>
              <a:rPr lang="de-DE" sz="1600" i="1" dirty="0" smtClean="0"/>
              <a:t>End-User </a:t>
            </a:r>
          </a:p>
          <a:p>
            <a:endParaRPr lang="de-DE" sz="1600" i="1" dirty="0"/>
          </a:p>
          <a:p>
            <a:r>
              <a:rPr lang="de-DE" sz="1600" i="1" dirty="0" smtClean="0"/>
              <a:t>Customer </a:t>
            </a:r>
          </a:p>
          <a:p>
            <a:endParaRPr lang="de-DE" sz="1600" i="1" dirty="0"/>
          </a:p>
          <a:p>
            <a:r>
              <a:rPr lang="de-DE" sz="1600" i="1" dirty="0" smtClean="0"/>
              <a:t>Management</a:t>
            </a:r>
            <a:endParaRPr lang="de-DE" sz="1600" i="1" dirty="0"/>
          </a:p>
        </p:txBody>
      </p:sp>
      <p:grpSp>
        <p:nvGrpSpPr>
          <p:cNvPr id="35" name="Gruppieren 34"/>
          <p:cNvGrpSpPr>
            <a:grpSpLocks noChangeAspect="1"/>
          </p:cNvGrpSpPr>
          <p:nvPr/>
        </p:nvGrpSpPr>
        <p:grpSpPr>
          <a:xfrm>
            <a:off x="4027456" y="3061162"/>
            <a:ext cx="1188000" cy="886497"/>
            <a:chOff x="2301178" y="2814227"/>
            <a:chExt cx="796023" cy="594000"/>
          </a:xfrm>
        </p:grpSpPr>
        <p:pic>
          <p:nvPicPr>
            <p:cNvPr id="36" name="Picture 8" descr="C:\Temp\Agile Scrum Master Awareness\icons_500px\500\backlog_team_gray.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48957" y="2814227"/>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5"/>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2301178" y="3030834"/>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7" descr="C:\Temp\Agile Scrum Master Awareness\icons_500px\500\product_owner_red.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73201" y="303022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C:\Temp\Agile Scrum Master Awareness\icons_500px\500\dev_team_green.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462571" y="3084227"/>
              <a:ext cx="408909"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Rectangle 43"/>
          <p:cNvSpPr/>
          <p:nvPr/>
        </p:nvSpPr>
        <p:spPr bwMode="auto">
          <a:xfrm>
            <a:off x="3657599" y="2586398"/>
            <a:ext cx="1905001" cy="1404139"/>
          </a:xfrm>
          <a:prstGeom prst="rect">
            <a:avLst/>
          </a:prstGeom>
          <a:noFill/>
          <a:ln w="285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fr-FR" sz="1500" b="0" i="0" u="none" strike="noStrike" cap="none" normalizeH="0" baseline="0" smtClean="0">
              <a:ln>
                <a:noFill/>
              </a:ln>
              <a:solidFill>
                <a:schemeClr val="tx1"/>
              </a:solidFill>
              <a:effectLst/>
              <a:latin typeface="Arial" pitchFamily="34" charset="0"/>
              <a:cs typeface="Arial" pitchFamily="34" charset="0"/>
            </a:endParaRPr>
          </a:p>
        </p:txBody>
      </p:sp>
      <p:sp>
        <p:nvSpPr>
          <p:cNvPr id="45"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713090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Abgerundetes Rechteck 9"/>
          <p:cNvSpPr/>
          <p:nvPr/>
        </p:nvSpPr>
        <p:spPr>
          <a:xfrm>
            <a:off x="464948" y="1491225"/>
            <a:ext cx="1857647" cy="1008000"/>
          </a:xfrm>
          <a:prstGeom prst="roundRect">
            <a:avLst/>
          </a:prstGeom>
          <a:solidFill>
            <a:schemeClr val="accent4">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sp>
        <p:nvSpPr>
          <p:cNvPr id="54" name="Rounded Rectangle 53"/>
          <p:cNvSpPr/>
          <p:nvPr/>
        </p:nvSpPr>
        <p:spPr>
          <a:xfrm>
            <a:off x="464948" y="2719738"/>
            <a:ext cx="4866469" cy="3572574"/>
          </a:xfrm>
          <a:prstGeom prst="roundRect">
            <a:avLst>
              <a:gd name="adj" fmla="val 8998"/>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t"/>
          <a:lstStyle/>
          <a:p>
            <a:pPr defTabSz="685800"/>
            <a:r>
              <a:rPr lang="en-GB" b="1" kern="0" dirty="0" smtClean="0">
                <a:solidFill>
                  <a:prstClr val="black"/>
                </a:solidFill>
                <a:cs typeface="Arial" panose="020B0604020202020204" pitchFamily="34" charset="0"/>
              </a:rPr>
              <a:t>Content</a:t>
            </a:r>
          </a:p>
        </p:txBody>
      </p:sp>
      <p:sp>
        <p:nvSpPr>
          <p:cNvPr id="2" name="Title 1"/>
          <p:cNvSpPr>
            <a:spLocks noGrp="1"/>
          </p:cNvSpPr>
          <p:nvPr>
            <p:ph type="title"/>
          </p:nvPr>
        </p:nvSpPr>
        <p:spPr/>
        <p:txBody>
          <a:bodyPr/>
          <a:lstStyle/>
          <a:p>
            <a:r>
              <a:rPr lang="en-GB" dirty="0" smtClean="0"/>
              <a:t>Ceremonies – Backlog Refinement</a:t>
            </a:r>
            <a:endParaRPr lang="en-GB" dirty="0"/>
          </a:p>
        </p:txBody>
      </p:sp>
      <p:grpSp>
        <p:nvGrpSpPr>
          <p:cNvPr id="58" name="Gruppieren 15"/>
          <p:cNvGrpSpPr/>
          <p:nvPr/>
        </p:nvGrpSpPr>
        <p:grpSpPr>
          <a:xfrm>
            <a:off x="2601842" y="1491225"/>
            <a:ext cx="8913398" cy="1008000"/>
            <a:chOff x="2601842" y="1491225"/>
            <a:chExt cx="8913398" cy="1008000"/>
          </a:xfrm>
        </p:grpSpPr>
        <p:sp>
          <p:nvSpPr>
            <p:cNvPr id="61" name="Abgerundetes Rechteck 13"/>
            <p:cNvSpPr/>
            <p:nvPr/>
          </p:nvSpPr>
          <p:spPr>
            <a:xfrm>
              <a:off x="2601842" y="1491225"/>
              <a:ext cx="8913398" cy="1008000"/>
            </a:xfrm>
            <a:prstGeom prst="roundRect">
              <a:avLst/>
            </a:prstGeom>
            <a:solidFill>
              <a:schemeClr val="accent4">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sp>
          <p:nvSpPr>
            <p:cNvPr id="60" name="Textfeld 12"/>
            <p:cNvSpPr txBox="1"/>
            <p:nvPr/>
          </p:nvSpPr>
          <p:spPr>
            <a:xfrm>
              <a:off x="2750948" y="1511241"/>
              <a:ext cx="8617059" cy="830997"/>
            </a:xfrm>
            <a:prstGeom prst="rect">
              <a:avLst/>
            </a:prstGeom>
            <a:noFill/>
          </p:spPr>
          <p:txBody>
            <a:bodyPr wrap="square" rtlCol="0">
              <a:spAutoFit/>
            </a:bodyPr>
            <a:lstStyle/>
            <a:p>
              <a:r>
                <a:rPr lang="en-GB" b="1" dirty="0" smtClean="0">
                  <a:solidFill>
                    <a:srgbClr val="000000"/>
                  </a:solidFill>
                </a:rPr>
                <a:t>Goal</a:t>
              </a:r>
            </a:p>
            <a:p>
              <a:r>
                <a:rPr lang="en-GB" sz="1400" i="1" dirty="0" smtClean="0"/>
                <a:t>Update the Product Backlog according to newly gained knowledge or additional information.</a:t>
              </a:r>
            </a:p>
            <a:p>
              <a:endParaRPr lang="en-GB" sz="1400" i="1" dirty="0">
                <a:solidFill>
                  <a:srgbClr val="000000"/>
                </a:solidFill>
              </a:endParaRPr>
            </a:p>
          </p:txBody>
        </p:sp>
      </p:grpSp>
      <p:sp>
        <p:nvSpPr>
          <p:cNvPr id="67" name="Rounded Rectangle 66"/>
          <p:cNvSpPr/>
          <p:nvPr/>
        </p:nvSpPr>
        <p:spPr>
          <a:xfrm>
            <a:off x="5687877" y="2716914"/>
            <a:ext cx="5540645" cy="2134055"/>
          </a:xfrm>
          <a:prstGeom prst="roundRect">
            <a:avLst>
              <a:gd name="adj" fmla="val 11176"/>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t"/>
          <a:lstStyle/>
          <a:p>
            <a:pPr defTabSz="685800"/>
            <a:r>
              <a:rPr lang="en-GB" b="1" kern="0" dirty="0" smtClean="0">
                <a:solidFill>
                  <a:prstClr val="black"/>
                </a:solidFill>
                <a:cs typeface="Arial" panose="020B0604020202020204" pitchFamily="34" charset="0"/>
              </a:rPr>
              <a:t>Participants</a:t>
            </a:r>
          </a:p>
        </p:txBody>
      </p:sp>
      <p:grpSp>
        <p:nvGrpSpPr>
          <p:cNvPr id="3" name="Group 2"/>
          <p:cNvGrpSpPr/>
          <p:nvPr/>
        </p:nvGrpSpPr>
        <p:grpSpPr>
          <a:xfrm>
            <a:off x="6043348" y="3191756"/>
            <a:ext cx="1160145" cy="1513780"/>
            <a:chOff x="6043348" y="3191756"/>
            <a:chExt cx="1160145" cy="1513780"/>
          </a:xfrm>
        </p:grpSpPr>
        <p:pic>
          <p:nvPicPr>
            <p:cNvPr id="2058" name="Picture 10" descr="K:\Eigene Dateien\ADT\icons\250\dev_team_gre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3348" y="3191756"/>
              <a:ext cx="1160145" cy="9207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067018" y="4059205"/>
              <a:ext cx="1112805" cy="646331"/>
            </a:xfrm>
            <a:prstGeom prst="rect">
              <a:avLst/>
            </a:prstGeom>
            <a:noFill/>
          </p:spPr>
          <p:txBody>
            <a:bodyPr wrap="none" rtlCol="0">
              <a:spAutoFit/>
            </a:bodyPr>
            <a:lstStyle/>
            <a:p>
              <a:pPr algn="ctr"/>
              <a:r>
                <a:rPr lang="en-GB" sz="1200" dirty="0" smtClean="0"/>
                <a:t>Development</a:t>
              </a:r>
            </a:p>
            <a:p>
              <a:pPr algn="ctr"/>
              <a:r>
                <a:rPr lang="en-GB" sz="1200" dirty="0" smtClean="0"/>
                <a:t>Team</a:t>
              </a:r>
            </a:p>
            <a:p>
              <a:pPr algn="ctr"/>
              <a:r>
                <a:rPr lang="en-GB" sz="1200" i="1" dirty="0" smtClean="0"/>
                <a:t>those needed</a:t>
              </a:r>
              <a:endParaRPr lang="en-GB" sz="1200" i="1" dirty="0"/>
            </a:p>
          </p:txBody>
        </p:sp>
      </p:grpSp>
      <p:grpSp>
        <p:nvGrpSpPr>
          <p:cNvPr id="7" name="Group 6"/>
          <p:cNvGrpSpPr/>
          <p:nvPr/>
        </p:nvGrpSpPr>
        <p:grpSpPr>
          <a:xfrm>
            <a:off x="7885089" y="3191756"/>
            <a:ext cx="1208984" cy="1144448"/>
            <a:chOff x="8038574" y="3191756"/>
            <a:chExt cx="1208984" cy="1144448"/>
          </a:xfrm>
        </p:grpSpPr>
        <p:pic>
          <p:nvPicPr>
            <p:cNvPr id="2056" name="Picture 8" descr="K:\Eigene Dateien\ADT\icons\250\product_owner_r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2684" y="3191756"/>
              <a:ext cx="920750" cy="920750"/>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8038574" y="4059205"/>
              <a:ext cx="1208984" cy="276999"/>
            </a:xfrm>
            <a:prstGeom prst="rect">
              <a:avLst/>
            </a:prstGeom>
            <a:noFill/>
          </p:spPr>
          <p:txBody>
            <a:bodyPr wrap="none" rtlCol="0">
              <a:spAutoFit/>
            </a:bodyPr>
            <a:lstStyle/>
            <a:p>
              <a:pPr algn="ctr"/>
              <a:r>
                <a:rPr lang="en-GB" sz="1200" dirty="0" smtClean="0"/>
                <a:t>Product Owner</a:t>
              </a:r>
            </a:p>
          </p:txBody>
        </p:sp>
      </p:grpSp>
      <p:grpSp>
        <p:nvGrpSpPr>
          <p:cNvPr id="8" name="Group 7"/>
          <p:cNvGrpSpPr/>
          <p:nvPr/>
        </p:nvGrpSpPr>
        <p:grpSpPr>
          <a:xfrm>
            <a:off x="9775670" y="3191756"/>
            <a:ext cx="1141658" cy="1329114"/>
            <a:chOff x="9680134" y="3191756"/>
            <a:chExt cx="1141658" cy="1329114"/>
          </a:xfrm>
        </p:grpSpPr>
        <p:pic>
          <p:nvPicPr>
            <p:cNvPr id="2057" name="Picture 9" descr="K:\Eigene Dateien\ADT\icons\250\scrum_master_bl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90586" y="3191756"/>
              <a:ext cx="920750" cy="92075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a:off x="9680134" y="4059205"/>
              <a:ext cx="1141658" cy="461665"/>
            </a:xfrm>
            <a:prstGeom prst="rect">
              <a:avLst/>
            </a:prstGeom>
            <a:noFill/>
          </p:spPr>
          <p:txBody>
            <a:bodyPr wrap="none" rtlCol="0">
              <a:spAutoFit/>
            </a:bodyPr>
            <a:lstStyle/>
            <a:p>
              <a:pPr algn="ctr"/>
              <a:r>
                <a:rPr lang="en-GB" sz="1200" dirty="0" smtClean="0"/>
                <a:t>Scrum Master</a:t>
              </a:r>
            </a:p>
            <a:p>
              <a:pPr algn="ctr"/>
              <a:r>
                <a:rPr lang="en-GB" sz="1200" i="1" dirty="0" smtClean="0"/>
                <a:t>optional</a:t>
              </a:r>
            </a:p>
          </p:txBody>
        </p:sp>
      </p:grpSp>
      <p:sp>
        <p:nvSpPr>
          <p:cNvPr id="71" name="Rounded Rectangle 70"/>
          <p:cNvSpPr/>
          <p:nvPr/>
        </p:nvSpPr>
        <p:spPr>
          <a:xfrm>
            <a:off x="5687877" y="5157896"/>
            <a:ext cx="5540645" cy="1134415"/>
          </a:xfrm>
          <a:prstGeom prst="roundRect">
            <a:avLst>
              <a:gd name="adj" fmla="val 27570"/>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t"/>
          <a:lstStyle/>
          <a:p>
            <a:pPr defTabSz="685800"/>
            <a:r>
              <a:rPr lang="en-GB" b="1" kern="0" dirty="0" smtClean="0">
                <a:solidFill>
                  <a:prstClr val="black"/>
                </a:solidFill>
                <a:cs typeface="Arial" panose="020B0604020202020204" pitchFamily="34" charset="0"/>
              </a:rPr>
              <a:t>Duration</a:t>
            </a:r>
          </a:p>
          <a:p>
            <a:pPr defTabSz="685800"/>
            <a:endParaRPr lang="en-GB" sz="1400" b="1" kern="0" dirty="0" smtClean="0">
              <a:solidFill>
                <a:prstClr val="black"/>
              </a:solidFill>
              <a:cs typeface="Arial" panose="020B0604020202020204" pitchFamily="34" charset="0"/>
            </a:endParaRPr>
          </a:p>
          <a:p>
            <a:pPr algn="ctr" defTabSz="685800"/>
            <a:r>
              <a:rPr lang="en-GB" sz="1400" kern="0" dirty="0" smtClean="0">
                <a:solidFill>
                  <a:prstClr val="black"/>
                </a:solidFill>
                <a:cs typeface="Arial" panose="020B0604020202020204" pitchFamily="34" charset="0"/>
              </a:rPr>
              <a:t>Maximum 10% of the Sprint time for the developers.</a:t>
            </a:r>
          </a:p>
          <a:p>
            <a:pPr defTabSz="685800"/>
            <a:endParaRPr lang="en-GB" sz="1400" kern="0" dirty="0" smtClean="0">
              <a:solidFill>
                <a:prstClr val="black"/>
              </a:solidFill>
              <a:cs typeface="Arial" panose="020B0604020202020204" pitchFamily="34" charset="0"/>
            </a:endParaRPr>
          </a:p>
          <a:p>
            <a:pPr algn="ctr" defTabSz="685800"/>
            <a:endParaRPr lang="en-GB" sz="1400" kern="0" dirty="0" smtClean="0">
              <a:solidFill>
                <a:prstClr val="black"/>
              </a:solidFill>
              <a:cs typeface="Arial" panose="020B0604020202020204" pitchFamily="34" charset="0"/>
            </a:endParaRPr>
          </a:p>
        </p:txBody>
      </p:sp>
      <p:sp>
        <p:nvSpPr>
          <p:cNvPr id="22" name="TextBox 21"/>
          <p:cNvSpPr txBox="1"/>
          <p:nvPr/>
        </p:nvSpPr>
        <p:spPr>
          <a:xfrm>
            <a:off x="628816" y="3290566"/>
            <a:ext cx="4529805" cy="2462213"/>
          </a:xfrm>
          <a:prstGeom prst="rect">
            <a:avLst/>
          </a:prstGeom>
          <a:noFill/>
        </p:spPr>
        <p:txBody>
          <a:bodyPr wrap="square" rtlCol="0">
            <a:spAutoFit/>
          </a:bodyPr>
          <a:lstStyle/>
          <a:p>
            <a:pPr marL="285750" indent="-285750" defTabSz="685800">
              <a:buFont typeface="Arial" panose="020B0604020202020204" pitchFamily="34" charset="0"/>
              <a:buChar char="•"/>
            </a:pPr>
            <a:r>
              <a:rPr lang="en-GB" sz="1400" kern="0" dirty="0" smtClean="0">
                <a:solidFill>
                  <a:prstClr val="black"/>
                </a:solidFill>
                <a:cs typeface="Arial" panose="020B0604020202020204" pitchFamily="34" charset="0"/>
              </a:rPr>
              <a:t>Removing product backlog items not relevant anymore</a:t>
            </a:r>
          </a:p>
          <a:p>
            <a:pPr marL="285750" indent="-285750" defTabSz="685800">
              <a:buFont typeface="Arial" panose="020B0604020202020204" pitchFamily="34" charset="0"/>
              <a:buChar char="•"/>
            </a:pPr>
            <a:endParaRPr lang="en-GB" sz="1400" kern="0" dirty="0" smtClean="0">
              <a:solidFill>
                <a:prstClr val="black"/>
              </a:solidFill>
              <a:cs typeface="Arial" panose="020B0604020202020204" pitchFamily="34" charset="0"/>
            </a:endParaRPr>
          </a:p>
          <a:p>
            <a:pPr marL="285750" indent="-285750" defTabSz="685800">
              <a:buFont typeface="Arial" panose="020B0604020202020204" pitchFamily="34" charset="0"/>
              <a:buChar char="•"/>
            </a:pPr>
            <a:r>
              <a:rPr lang="en-GB" sz="1400" kern="0" dirty="0" smtClean="0">
                <a:solidFill>
                  <a:prstClr val="black"/>
                </a:solidFill>
                <a:cs typeface="Arial" panose="020B0604020202020204" pitchFamily="34" charset="0"/>
              </a:rPr>
              <a:t>Adding items to the product backlog for new needs</a:t>
            </a:r>
          </a:p>
          <a:p>
            <a:pPr marL="285750" indent="-285750" defTabSz="685800">
              <a:buFont typeface="Arial" panose="020B0604020202020204" pitchFamily="34" charset="0"/>
              <a:buChar char="•"/>
            </a:pPr>
            <a:endParaRPr lang="en-GB" sz="1400" kern="0" dirty="0" smtClean="0">
              <a:solidFill>
                <a:prstClr val="black"/>
              </a:solidFill>
              <a:cs typeface="Arial" panose="020B0604020202020204" pitchFamily="34" charset="0"/>
            </a:endParaRPr>
          </a:p>
          <a:p>
            <a:pPr marL="285750" indent="-285750" defTabSz="685800">
              <a:buFont typeface="Arial" panose="020B0604020202020204" pitchFamily="34" charset="0"/>
              <a:buChar char="•"/>
            </a:pPr>
            <a:r>
              <a:rPr lang="en-GB" sz="1400" kern="0" dirty="0" smtClean="0">
                <a:solidFill>
                  <a:prstClr val="black"/>
                </a:solidFill>
                <a:cs typeface="Arial" panose="020B0604020202020204" pitchFamily="34" charset="0"/>
              </a:rPr>
              <a:t>Assessment and update of priorities in the Product Backlog </a:t>
            </a:r>
          </a:p>
          <a:p>
            <a:pPr marL="285750" indent="-285750" defTabSz="685800">
              <a:buFont typeface="Arial" panose="020B0604020202020204" pitchFamily="34" charset="0"/>
              <a:buChar char="•"/>
            </a:pPr>
            <a:endParaRPr lang="en-GB" sz="1400" kern="0" dirty="0" smtClean="0">
              <a:solidFill>
                <a:prstClr val="black"/>
              </a:solidFill>
              <a:cs typeface="Arial" panose="020B0604020202020204" pitchFamily="34" charset="0"/>
            </a:endParaRPr>
          </a:p>
          <a:p>
            <a:pPr marL="285750" indent="-285750" defTabSz="685800">
              <a:buFont typeface="Arial" panose="020B0604020202020204" pitchFamily="34" charset="0"/>
              <a:buChar char="•"/>
            </a:pPr>
            <a:r>
              <a:rPr lang="en-GB" sz="1400" kern="0" dirty="0" smtClean="0">
                <a:solidFill>
                  <a:prstClr val="black"/>
                </a:solidFill>
                <a:cs typeface="Arial" panose="020B0604020202020204" pitchFamily="34" charset="0"/>
              </a:rPr>
              <a:t>Update of estimations if background changed</a:t>
            </a:r>
          </a:p>
          <a:p>
            <a:pPr marL="285750" indent="-285750" defTabSz="685800">
              <a:buFont typeface="Arial" panose="020B0604020202020204" pitchFamily="34" charset="0"/>
              <a:buChar char="•"/>
            </a:pPr>
            <a:endParaRPr lang="en-GB" sz="1400" kern="0" dirty="0" smtClean="0">
              <a:solidFill>
                <a:prstClr val="black"/>
              </a:solidFill>
              <a:cs typeface="Arial" panose="020B0604020202020204" pitchFamily="34" charset="0"/>
            </a:endParaRPr>
          </a:p>
          <a:p>
            <a:pPr marL="285750" indent="-285750" defTabSz="685800">
              <a:buFont typeface="Arial" panose="020B0604020202020204" pitchFamily="34" charset="0"/>
              <a:buChar char="•"/>
            </a:pPr>
            <a:r>
              <a:rPr lang="en-GB" sz="1400" kern="0" dirty="0" smtClean="0">
                <a:solidFill>
                  <a:prstClr val="black"/>
                </a:solidFill>
                <a:cs typeface="Arial" panose="020B0604020202020204" pitchFamily="34" charset="0"/>
              </a:rPr>
              <a:t>Splitting of Product Backlog Items to fit in Sprints</a:t>
            </a:r>
            <a:endParaRPr lang="en-GB" sz="1400" kern="0" dirty="0">
              <a:solidFill>
                <a:prstClr val="black"/>
              </a:solidFill>
              <a:cs typeface="Arial" panose="020B0604020202020204" pitchFamily="34" charset="0"/>
            </a:endParaRPr>
          </a:p>
        </p:txBody>
      </p:sp>
      <p:grpSp>
        <p:nvGrpSpPr>
          <p:cNvPr id="11" name="Gruppieren 10"/>
          <p:cNvGrpSpPr/>
          <p:nvPr/>
        </p:nvGrpSpPr>
        <p:grpSpPr>
          <a:xfrm>
            <a:off x="1058926" y="1369239"/>
            <a:ext cx="934094" cy="1274502"/>
            <a:chOff x="1058926" y="1369239"/>
            <a:chExt cx="934094" cy="1274502"/>
          </a:xfrm>
        </p:grpSpPr>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58926" y="1369239"/>
              <a:ext cx="669689" cy="66968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p:cNvGrpSpPr/>
            <p:nvPr/>
          </p:nvGrpSpPr>
          <p:grpSpPr>
            <a:xfrm>
              <a:off x="1058926" y="1570843"/>
              <a:ext cx="934094" cy="871293"/>
              <a:chOff x="1058926" y="1570843"/>
              <a:chExt cx="934094" cy="871293"/>
            </a:xfrm>
          </p:grpSpPr>
          <p:sp>
            <p:nvSpPr>
              <p:cNvPr id="9" name="Circular Arrow 8"/>
              <p:cNvSpPr/>
              <p:nvPr/>
            </p:nvSpPr>
            <p:spPr>
              <a:xfrm rot="5400000">
                <a:off x="1464209" y="1641281"/>
                <a:ext cx="528811" cy="528811"/>
              </a:xfrm>
              <a:prstGeom prst="circularArrow">
                <a:avLst>
                  <a:gd name="adj1" fmla="val 12500"/>
                  <a:gd name="adj2" fmla="val 1142319"/>
                  <a:gd name="adj3" fmla="val 20457681"/>
                  <a:gd name="adj4" fmla="val 9564665"/>
                  <a:gd name="adj5" fmla="val 125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58926" y="1570843"/>
                <a:ext cx="669689" cy="66968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58926" y="1772447"/>
                <a:ext cx="669689" cy="669689"/>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58926" y="1974052"/>
              <a:ext cx="669689" cy="6696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uppieren 29"/>
          <p:cNvGrpSpPr>
            <a:grpSpLocks noChangeAspect="1"/>
          </p:cNvGrpSpPr>
          <p:nvPr/>
        </p:nvGrpSpPr>
        <p:grpSpPr>
          <a:xfrm>
            <a:off x="10293947" y="470663"/>
            <a:ext cx="1188000" cy="886497"/>
            <a:chOff x="2301178" y="2814227"/>
            <a:chExt cx="796023" cy="594000"/>
          </a:xfrm>
        </p:grpSpPr>
        <p:pic>
          <p:nvPicPr>
            <p:cNvPr id="31" name="Picture 8" descr="C:\Temp\Agile Scrum Master Awareness\icons_500px\500\backlog_team_gra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48957" y="2814227"/>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301178" y="3030834"/>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73201" y="303022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62571" y="3084227"/>
              <a:ext cx="408909"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4046489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Story</a:t>
            </a:r>
            <a:endParaRPr lang="en-GB" dirty="0"/>
          </a:p>
        </p:txBody>
      </p:sp>
      <p:sp>
        <p:nvSpPr>
          <p:cNvPr id="27" name="TextBox 26"/>
          <p:cNvSpPr txBox="1"/>
          <p:nvPr/>
        </p:nvSpPr>
        <p:spPr>
          <a:xfrm>
            <a:off x="477647" y="1269851"/>
            <a:ext cx="8386953" cy="523220"/>
          </a:xfrm>
          <a:prstGeom prst="rect">
            <a:avLst/>
          </a:prstGeom>
          <a:noFill/>
        </p:spPr>
        <p:txBody>
          <a:bodyPr wrap="square" rtlCol="0">
            <a:spAutoFit/>
          </a:bodyPr>
          <a:lstStyle/>
          <a:p>
            <a:r>
              <a:rPr lang="en-GB" sz="1400" b="1" dirty="0" smtClean="0"/>
              <a:t>User stories are  feature or functionalities that written from the end-user perspective, and it is the smallest unit of product development </a:t>
            </a:r>
          </a:p>
        </p:txBody>
      </p:sp>
      <p:grpSp>
        <p:nvGrpSpPr>
          <p:cNvPr id="34" name="Gruppieren 15"/>
          <p:cNvGrpSpPr/>
          <p:nvPr/>
        </p:nvGrpSpPr>
        <p:grpSpPr>
          <a:xfrm>
            <a:off x="1758821" y="2502401"/>
            <a:ext cx="9769117" cy="1008000"/>
            <a:chOff x="1746123" y="1491225"/>
            <a:chExt cx="9769117" cy="1008000"/>
          </a:xfrm>
          <a:solidFill>
            <a:schemeClr val="tx2">
              <a:lumMod val="10000"/>
              <a:lumOff val="90000"/>
            </a:schemeClr>
          </a:solidFill>
        </p:grpSpPr>
        <p:grpSp>
          <p:nvGrpSpPr>
            <p:cNvPr id="35" name="Gruppieren 14"/>
            <p:cNvGrpSpPr/>
            <p:nvPr/>
          </p:nvGrpSpPr>
          <p:grpSpPr>
            <a:xfrm>
              <a:off x="1746123" y="1491225"/>
              <a:ext cx="9769117" cy="1008000"/>
              <a:chOff x="1746123" y="1491225"/>
              <a:chExt cx="9769117" cy="1008000"/>
            </a:xfrm>
            <a:grpFill/>
          </p:grpSpPr>
          <p:sp>
            <p:nvSpPr>
              <p:cNvPr id="37" name="Abgerundetes Rechteck 13"/>
              <p:cNvSpPr/>
              <p:nvPr/>
            </p:nvSpPr>
            <p:spPr>
              <a:xfrm>
                <a:off x="1746123" y="1491225"/>
                <a:ext cx="9769117" cy="1008000"/>
              </a:xfrm>
              <a:prstGeom prst="roundRect">
                <a:avLst/>
              </a:prstGeom>
              <a:grp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pic>
            <p:nvPicPr>
              <p:cNvPr id="38" name="Picture 2" descr="Bildergebnis für mission 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3260" y="1680403"/>
                <a:ext cx="629643" cy="629643"/>
              </a:xfrm>
              <a:prstGeom prst="rect">
                <a:avLst/>
              </a:prstGeom>
              <a:grpFill/>
              <a:extLst/>
            </p:spPr>
          </p:pic>
        </p:grpSp>
        <p:sp>
          <p:nvSpPr>
            <p:cNvPr id="36" name="Textfeld 12"/>
            <p:cNvSpPr txBox="1"/>
            <p:nvPr/>
          </p:nvSpPr>
          <p:spPr>
            <a:xfrm>
              <a:off x="2599141" y="1646469"/>
              <a:ext cx="8768866" cy="738664"/>
            </a:xfrm>
            <a:prstGeom prst="rect">
              <a:avLst/>
            </a:prstGeom>
            <a:grpFill/>
          </p:spPr>
          <p:txBody>
            <a:bodyPr wrap="square" rtlCol="0">
              <a:spAutoFit/>
            </a:bodyPr>
            <a:lstStyle/>
            <a:p>
              <a:r>
                <a:rPr lang="en-US" sz="1400" i="1" dirty="0">
                  <a:solidFill>
                    <a:srgbClr val="000000"/>
                  </a:solidFill>
                </a:rPr>
                <a:t>User stories can be expressed in a simple sentence, structured as follows:</a:t>
              </a:r>
            </a:p>
            <a:p>
              <a:r>
                <a:rPr lang="en-US" sz="1400" i="1" dirty="0" smtClean="0">
                  <a:solidFill>
                    <a:srgbClr val="000000"/>
                  </a:solidFill>
                </a:rPr>
                <a:t>“</a:t>
              </a:r>
              <a:r>
                <a:rPr lang="en-US" sz="1400" b="1" i="1" dirty="0" smtClean="0"/>
                <a:t>As </a:t>
              </a:r>
              <a:r>
                <a:rPr lang="en-US" sz="1400" b="1" i="1" dirty="0"/>
                <a:t>a </a:t>
              </a:r>
              <a:r>
                <a:rPr lang="en-US" sz="1400" i="1" dirty="0"/>
                <a:t>&lt;particular class of user&gt;, </a:t>
              </a:r>
              <a:r>
                <a:rPr lang="en-US" sz="1400" b="1" i="1" dirty="0"/>
                <a:t>I want to </a:t>
              </a:r>
              <a:r>
                <a:rPr lang="en-US" sz="1400" i="1" dirty="0"/>
                <a:t>&lt;be able to perform/do something</a:t>
              </a:r>
              <a:r>
                <a:rPr lang="en-US" sz="1400" b="1" i="1" dirty="0"/>
                <a:t>&gt;</a:t>
              </a:r>
              <a:r>
                <a:rPr lang="en-US" sz="1400" i="1" dirty="0"/>
                <a:t> </a:t>
              </a:r>
              <a:r>
                <a:rPr lang="en-US" sz="1400" b="1" i="1" dirty="0"/>
                <a:t>so that </a:t>
              </a:r>
              <a:r>
                <a:rPr lang="en-US" sz="1400" i="1" dirty="0"/>
                <a:t>&lt;I get some form of val</a:t>
              </a:r>
              <a:r>
                <a:rPr lang="en-US" sz="1400" dirty="0"/>
                <a:t>ue or benefit</a:t>
              </a:r>
              <a:r>
                <a:rPr lang="en-US" sz="1400" dirty="0" smtClean="0"/>
                <a:t>&gt;”</a:t>
              </a:r>
              <a:endParaRPr lang="en-US" sz="1400" i="1" dirty="0">
                <a:solidFill>
                  <a:srgbClr val="000000"/>
                </a:solidFill>
              </a:endParaRPr>
            </a:p>
          </p:txBody>
        </p:sp>
      </p:grpSp>
      <p:sp>
        <p:nvSpPr>
          <p:cNvPr id="39" name="Abgerundetes Rechteck 9"/>
          <p:cNvSpPr/>
          <p:nvPr/>
        </p:nvSpPr>
        <p:spPr>
          <a:xfrm>
            <a:off x="477647" y="2502401"/>
            <a:ext cx="1008000" cy="1008000"/>
          </a:xfrm>
          <a:prstGeom prst="roundRect">
            <a:avLst/>
          </a:prstGeom>
          <a:solidFill>
            <a:schemeClr val="tx2">
              <a:lumMod val="10000"/>
              <a:lumOff val="9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sp>
        <p:nvSpPr>
          <p:cNvPr id="40" name="6 Esquina doblada"/>
          <p:cNvSpPr/>
          <p:nvPr/>
        </p:nvSpPr>
        <p:spPr>
          <a:xfrm>
            <a:off x="614466" y="2746545"/>
            <a:ext cx="734361" cy="494309"/>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1" name="8 Conector recto"/>
          <p:cNvCxnSpPr/>
          <p:nvPr/>
        </p:nvCxnSpPr>
        <p:spPr>
          <a:xfrm>
            <a:off x="673098" y="2839976"/>
            <a:ext cx="58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30 Conector recto"/>
          <p:cNvCxnSpPr/>
          <p:nvPr/>
        </p:nvCxnSpPr>
        <p:spPr>
          <a:xfrm>
            <a:off x="673098" y="2925215"/>
            <a:ext cx="58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31 Conector recto"/>
          <p:cNvCxnSpPr/>
          <p:nvPr/>
        </p:nvCxnSpPr>
        <p:spPr>
          <a:xfrm>
            <a:off x="673098" y="3009088"/>
            <a:ext cx="58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37 Conector recto"/>
          <p:cNvCxnSpPr/>
          <p:nvPr/>
        </p:nvCxnSpPr>
        <p:spPr>
          <a:xfrm>
            <a:off x="673098" y="3091638"/>
            <a:ext cx="41275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feld 33"/>
          <p:cNvSpPr txBox="1"/>
          <p:nvPr/>
        </p:nvSpPr>
        <p:spPr>
          <a:xfrm>
            <a:off x="477647" y="2101110"/>
            <a:ext cx="2450023" cy="369332"/>
          </a:xfrm>
          <a:prstGeom prst="rect">
            <a:avLst/>
          </a:prstGeom>
          <a:noFill/>
        </p:spPr>
        <p:txBody>
          <a:bodyPr wrap="square" rtlCol="0">
            <a:spAutoFit/>
          </a:bodyPr>
          <a:lstStyle/>
          <a:p>
            <a:pPr marL="285750" indent="-285750">
              <a:buFont typeface="Arial" panose="020B0604020202020204" pitchFamily="34" charset="0"/>
              <a:buChar char="•"/>
            </a:pPr>
            <a:r>
              <a:rPr lang="en-GB" b="1" dirty="0" smtClean="0">
                <a:solidFill>
                  <a:srgbClr val="000000"/>
                </a:solidFill>
              </a:rPr>
              <a:t>Description</a:t>
            </a:r>
          </a:p>
        </p:txBody>
      </p:sp>
      <p:grpSp>
        <p:nvGrpSpPr>
          <p:cNvPr id="46" name="Gruppieren 15"/>
          <p:cNvGrpSpPr/>
          <p:nvPr/>
        </p:nvGrpSpPr>
        <p:grpSpPr>
          <a:xfrm>
            <a:off x="1758821" y="4056625"/>
            <a:ext cx="9769117" cy="1008000"/>
            <a:chOff x="1746123" y="1491225"/>
            <a:chExt cx="9769117" cy="1008000"/>
          </a:xfrm>
          <a:solidFill>
            <a:schemeClr val="tx2">
              <a:lumMod val="10000"/>
              <a:lumOff val="90000"/>
            </a:schemeClr>
          </a:solidFill>
        </p:grpSpPr>
        <p:grpSp>
          <p:nvGrpSpPr>
            <p:cNvPr id="47" name="Gruppieren 14"/>
            <p:cNvGrpSpPr/>
            <p:nvPr/>
          </p:nvGrpSpPr>
          <p:grpSpPr>
            <a:xfrm>
              <a:off x="1746123" y="1491225"/>
              <a:ext cx="9769117" cy="1008000"/>
              <a:chOff x="1746123" y="1491225"/>
              <a:chExt cx="9769117" cy="1008000"/>
            </a:xfrm>
            <a:grpFill/>
          </p:grpSpPr>
          <p:sp>
            <p:nvSpPr>
              <p:cNvPr id="49" name="Abgerundetes Rechteck 13"/>
              <p:cNvSpPr/>
              <p:nvPr/>
            </p:nvSpPr>
            <p:spPr>
              <a:xfrm>
                <a:off x="1746123" y="1491225"/>
                <a:ext cx="9769117" cy="1008000"/>
              </a:xfrm>
              <a:prstGeom prst="roundRect">
                <a:avLst/>
              </a:prstGeom>
              <a:grp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pic>
            <p:nvPicPr>
              <p:cNvPr id="50" name="Picture 2" descr="Bildergebnis für mission 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3260" y="1680403"/>
                <a:ext cx="629643" cy="629643"/>
              </a:xfrm>
              <a:prstGeom prst="rect">
                <a:avLst/>
              </a:prstGeom>
              <a:grpFill/>
              <a:extLst/>
            </p:spPr>
          </p:pic>
        </p:grpSp>
        <p:sp>
          <p:nvSpPr>
            <p:cNvPr id="48" name="Textfeld 12"/>
            <p:cNvSpPr txBox="1"/>
            <p:nvPr/>
          </p:nvSpPr>
          <p:spPr>
            <a:xfrm>
              <a:off x="2599141" y="1646469"/>
              <a:ext cx="8768866" cy="523220"/>
            </a:xfrm>
            <a:prstGeom prst="rect">
              <a:avLst/>
            </a:prstGeom>
            <a:grpFill/>
          </p:spPr>
          <p:txBody>
            <a:bodyPr wrap="square" rtlCol="0">
              <a:spAutoFit/>
            </a:bodyPr>
            <a:lstStyle/>
            <a:p>
              <a:r>
                <a:rPr lang="en-US" sz="1400" i="1" dirty="0">
                  <a:solidFill>
                    <a:srgbClr val="000000"/>
                  </a:solidFill>
                </a:rPr>
                <a:t>It is a checklist </a:t>
              </a:r>
              <a:r>
                <a:rPr lang="en-US" sz="1400" i="1" dirty="0" smtClean="0">
                  <a:solidFill>
                    <a:srgbClr val="000000"/>
                  </a:solidFill>
                </a:rPr>
                <a:t> per User Story that </a:t>
              </a:r>
              <a:r>
                <a:rPr lang="en-US" sz="1400" i="1" dirty="0">
                  <a:solidFill>
                    <a:srgbClr val="000000"/>
                  </a:solidFill>
                </a:rPr>
                <a:t>determine if all the parameters of a User Story and determine when a User Story is </a:t>
              </a:r>
              <a:r>
                <a:rPr lang="en-US" sz="1400" i="1" dirty="0" smtClean="0">
                  <a:solidFill>
                    <a:srgbClr val="000000"/>
                  </a:solidFill>
                </a:rPr>
                <a:t> </a:t>
              </a:r>
              <a:r>
                <a:rPr lang="en-US" sz="1400" i="1" dirty="0">
                  <a:solidFill>
                    <a:srgbClr val="000000"/>
                  </a:solidFill>
                </a:rPr>
                <a:t>working and represents the conditions of satisfaction</a:t>
              </a:r>
            </a:p>
          </p:txBody>
        </p:sp>
      </p:grpSp>
      <p:grpSp>
        <p:nvGrpSpPr>
          <p:cNvPr id="51" name="16 Grupo"/>
          <p:cNvGrpSpPr/>
          <p:nvPr/>
        </p:nvGrpSpPr>
        <p:grpSpPr>
          <a:xfrm>
            <a:off x="477647" y="4056625"/>
            <a:ext cx="1008000" cy="1008000"/>
            <a:chOff x="464949" y="1491225"/>
            <a:chExt cx="1008000" cy="1008000"/>
          </a:xfrm>
        </p:grpSpPr>
        <p:sp>
          <p:nvSpPr>
            <p:cNvPr id="52" name="Abgerundetes Rechteck 9"/>
            <p:cNvSpPr/>
            <p:nvPr/>
          </p:nvSpPr>
          <p:spPr>
            <a:xfrm>
              <a:off x="464949" y="1491225"/>
              <a:ext cx="1008000" cy="1008000"/>
            </a:xfrm>
            <a:prstGeom prst="roundRect">
              <a:avLst/>
            </a:prstGeom>
            <a:solidFill>
              <a:schemeClr val="tx2">
                <a:lumMod val="10000"/>
                <a:lumOff val="9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sp>
          <p:nvSpPr>
            <p:cNvPr id="53" name="6 Esquina doblada"/>
            <p:cNvSpPr/>
            <p:nvPr/>
          </p:nvSpPr>
          <p:spPr>
            <a:xfrm>
              <a:off x="601768" y="1748069"/>
              <a:ext cx="734361" cy="494309"/>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s-ES" dirty="0"/>
            </a:p>
          </p:txBody>
        </p:sp>
        <p:cxnSp>
          <p:nvCxnSpPr>
            <p:cNvPr id="54" name="8 Conector recto"/>
            <p:cNvCxnSpPr/>
            <p:nvPr/>
          </p:nvCxnSpPr>
          <p:spPr>
            <a:xfrm>
              <a:off x="739775" y="1841500"/>
              <a:ext cx="504825"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7 Rectángulo"/>
            <p:cNvSpPr/>
            <p:nvPr/>
          </p:nvSpPr>
          <p:spPr>
            <a:xfrm>
              <a:off x="638175" y="1824038"/>
              <a:ext cx="57150" cy="5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40 Rectángulo"/>
            <p:cNvSpPr/>
            <p:nvPr/>
          </p:nvSpPr>
          <p:spPr>
            <a:xfrm>
              <a:off x="638175" y="1938073"/>
              <a:ext cx="57150" cy="5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45 Rectángulo"/>
            <p:cNvSpPr/>
            <p:nvPr/>
          </p:nvSpPr>
          <p:spPr>
            <a:xfrm>
              <a:off x="638175" y="2052373"/>
              <a:ext cx="57150" cy="5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8" name="48 Conector recto"/>
            <p:cNvCxnSpPr/>
            <p:nvPr/>
          </p:nvCxnSpPr>
          <p:spPr>
            <a:xfrm>
              <a:off x="739774" y="1964266"/>
              <a:ext cx="504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49 Conector recto"/>
            <p:cNvCxnSpPr/>
            <p:nvPr/>
          </p:nvCxnSpPr>
          <p:spPr>
            <a:xfrm>
              <a:off x="739773" y="2078566"/>
              <a:ext cx="39608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Textfeld 33"/>
          <p:cNvSpPr txBox="1"/>
          <p:nvPr/>
        </p:nvSpPr>
        <p:spPr>
          <a:xfrm>
            <a:off x="477647" y="3687293"/>
            <a:ext cx="3294253" cy="369332"/>
          </a:xfrm>
          <a:prstGeom prst="rect">
            <a:avLst/>
          </a:prstGeom>
          <a:noFill/>
        </p:spPr>
        <p:txBody>
          <a:bodyPr wrap="square" rtlCol="0">
            <a:spAutoFit/>
          </a:bodyPr>
          <a:lstStyle/>
          <a:p>
            <a:pPr marL="285750" indent="-285750">
              <a:buFont typeface="Arial" panose="020B0604020202020204" pitchFamily="34" charset="0"/>
              <a:buChar char="•"/>
            </a:pPr>
            <a:r>
              <a:rPr lang="en-GB" b="1" dirty="0" smtClean="0">
                <a:solidFill>
                  <a:srgbClr val="000000"/>
                </a:solidFill>
              </a:rPr>
              <a:t>Acceptance criteria</a:t>
            </a:r>
          </a:p>
        </p:txBody>
      </p:sp>
      <p:sp>
        <p:nvSpPr>
          <p:cNvPr id="61" name="Textfeld 33"/>
          <p:cNvSpPr txBox="1"/>
          <p:nvPr/>
        </p:nvSpPr>
        <p:spPr>
          <a:xfrm>
            <a:off x="477647" y="5441210"/>
            <a:ext cx="8894953" cy="954107"/>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en-GB" b="1" dirty="0" smtClean="0">
                <a:solidFill>
                  <a:srgbClr val="000000"/>
                </a:solidFill>
              </a:rPr>
              <a:t>Estimation (from the team)</a:t>
            </a:r>
          </a:p>
          <a:p>
            <a:pPr marL="285750" indent="-285750">
              <a:spcAft>
                <a:spcPts val="2400"/>
              </a:spcAft>
              <a:buFont typeface="Arial" panose="020B0604020202020204" pitchFamily="34" charset="0"/>
              <a:buChar char="•"/>
            </a:pPr>
            <a:r>
              <a:rPr lang="en-GB" b="1" dirty="0" smtClean="0">
                <a:solidFill>
                  <a:srgbClr val="000000"/>
                </a:solidFill>
              </a:rPr>
              <a:t>Value (from the customer)</a:t>
            </a:r>
          </a:p>
        </p:txBody>
      </p:sp>
      <p:pic>
        <p:nvPicPr>
          <p:cNvPr id="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4961" y="698998"/>
            <a:ext cx="2572977" cy="168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877C2003-2E6E-4ABC-B270-3E95A87ADF8A}" type="slidenum">
              <a:rPr lang="en-GB" smtClean="0">
                <a:solidFill>
                  <a:srgbClr val="000000">
                    <a:tint val="75000"/>
                  </a:srgbClr>
                </a:solidFill>
              </a:rPr>
              <a:pPr/>
              <a:t>19</a:t>
            </a:fld>
            <a:endParaRPr lang="en-GB">
              <a:solidFill>
                <a:srgbClr val="000000">
                  <a:tint val="75000"/>
                </a:srgbClr>
              </a:solidFill>
            </a:endParaRPr>
          </a:p>
        </p:txBody>
      </p:sp>
      <p:sp>
        <p:nvSpPr>
          <p:cNvPr id="63"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731129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Rectangle 309"/>
          <p:cNvSpPr/>
          <p:nvPr/>
        </p:nvSpPr>
        <p:spPr>
          <a:xfrm>
            <a:off x="9860407" y="3497339"/>
            <a:ext cx="445555" cy="470933"/>
          </a:xfrm>
          <a:prstGeom prst="rect">
            <a:avLst/>
          </a:prstGeom>
          <a:solidFill>
            <a:schemeClr val="tx2">
              <a:lumMod val="50000"/>
              <a:lumOff val="50000"/>
            </a:scheme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309" name="Rectangle 308"/>
          <p:cNvSpPr/>
          <p:nvPr/>
        </p:nvSpPr>
        <p:spPr>
          <a:xfrm>
            <a:off x="9204893" y="3501204"/>
            <a:ext cx="445555" cy="465605"/>
          </a:xfrm>
          <a:prstGeom prst="rect">
            <a:avLst/>
          </a:prstGeom>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308" name="Rectangle 307"/>
          <p:cNvSpPr/>
          <p:nvPr/>
        </p:nvSpPr>
        <p:spPr>
          <a:xfrm>
            <a:off x="8565122" y="3494255"/>
            <a:ext cx="445555" cy="465605"/>
          </a:xfrm>
          <a:prstGeom prst="rect">
            <a:avLst/>
          </a:prstGeom>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307" name="Rectangle 306"/>
          <p:cNvSpPr/>
          <p:nvPr/>
        </p:nvSpPr>
        <p:spPr>
          <a:xfrm>
            <a:off x="2903333" y="2662170"/>
            <a:ext cx="445555" cy="459439"/>
          </a:xfrm>
          <a:prstGeom prst="rect">
            <a:avLst/>
          </a:prstGeom>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295" name="Rectangle 294"/>
          <p:cNvSpPr/>
          <p:nvPr/>
        </p:nvSpPr>
        <p:spPr>
          <a:xfrm>
            <a:off x="2121326" y="5576928"/>
            <a:ext cx="445555" cy="465605"/>
          </a:xfrm>
          <a:prstGeom prst="rect">
            <a:avLst/>
          </a:prstGeom>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grpSp>
        <p:nvGrpSpPr>
          <p:cNvPr id="115" name="52 Grupo"/>
          <p:cNvGrpSpPr>
            <a:grpSpLocks noChangeAspect="1"/>
          </p:cNvGrpSpPr>
          <p:nvPr/>
        </p:nvGrpSpPr>
        <p:grpSpPr>
          <a:xfrm>
            <a:off x="3655053" y="1057780"/>
            <a:ext cx="5400000" cy="4813749"/>
            <a:chOff x="478589" y="1754934"/>
            <a:chExt cx="5429152" cy="4877916"/>
          </a:xfrm>
          <a:solidFill>
            <a:schemeClr val="tx2">
              <a:lumMod val="10000"/>
              <a:lumOff val="90000"/>
            </a:schemeClr>
          </a:solidFill>
        </p:grpSpPr>
        <p:sp>
          <p:nvSpPr>
            <p:cNvPr id="117" name="Freeform 56"/>
            <p:cNvSpPr>
              <a:spLocks/>
            </p:cNvSpPr>
            <p:nvPr/>
          </p:nvSpPr>
          <p:spPr bwMode="gray">
            <a:xfrm>
              <a:off x="3351404" y="3658218"/>
              <a:ext cx="157219" cy="175688"/>
            </a:xfrm>
            <a:custGeom>
              <a:avLst/>
              <a:gdLst>
                <a:gd name="T0" fmla="*/ 68 w 80"/>
                <a:gd name="T1" fmla="*/ 55 h 106"/>
                <a:gd name="T2" fmla="*/ 35 w 80"/>
                <a:gd name="T3" fmla="*/ 34 h 106"/>
                <a:gd name="T4" fmla="*/ 33 w 80"/>
                <a:gd name="T5" fmla="*/ 16 h 106"/>
                <a:gd name="T6" fmla="*/ 34 w 80"/>
                <a:gd name="T7" fmla="*/ 16 h 106"/>
                <a:gd name="T8" fmla="*/ 2 w 80"/>
                <a:gd name="T9" fmla="*/ 48 h 106"/>
                <a:gd name="T10" fmla="*/ 11 w 80"/>
                <a:gd name="T11" fmla="*/ 92 h 106"/>
                <a:gd name="T12" fmla="*/ 6 w 80"/>
                <a:gd name="T13" fmla="*/ 96 h 106"/>
                <a:gd name="T14" fmla="*/ 25 w 80"/>
                <a:gd name="T15" fmla="*/ 105 h 106"/>
                <a:gd name="T16" fmla="*/ 40 w 80"/>
                <a:gd name="T17" fmla="*/ 97 h 106"/>
                <a:gd name="T18" fmla="*/ 57 w 80"/>
                <a:gd name="T19" fmla="*/ 101 h 106"/>
                <a:gd name="T20" fmla="*/ 68 w 80"/>
                <a:gd name="T21"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06">
                  <a:moveTo>
                    <a:pt x="68" y="55"/>
                  </a:moveTo>
                  <a:cubicBezTo>
                    <a:pt x="65" y="53"/>
                    <a:pt x="43" y="54"/>
                    <a:pt x="35" y="34"/>
                  </a:cubicBezTo>
                  <a:cubicBezTo>
                    <a:pt x="32" y="26"/>
                    <a:pt x="32" y="21"/>
                    <a:pt x="33" y="16"/>
                  </a:cubicBezTo>
                  <a:cubicBezTo>
                    <a:pt x="34" y="16"/>
                    <a:pt x="34" y="16"/>
                    <a:pt x="34" y="16"/>
                  </a:cubicBezTo>
                  <a:cubicBezTo>
                    <a:pt x="22" y="0"/>
                    <a:pt x="5" y="37"/>
                    <a:pt x="2" y="48"/>
                  </a:cubicBezTo>
                  <a:cubicBezTo>
                    <a:pt x="0" y="58"/>
                    <a:pt x="29" y="92"/>
                    <a:pt x="11" y="92"/>
                  </a:cubicBezTo>
                  <a:cubicBezTo>
                    <a:pt x="6" y="96"/>
                    <a:pt x="6" y="96"/>
                    <a:pt x="6" y="96"/>
                  </a:cubicBezTo>
                  <a:cubicBezTo>
                    <a:pt x="14" y="98"/>
                    <a:pt x="22" y="104"/>
                    <a:pt x="25" y="105"/>
                  </a:cubicBezTo>
                  <a:cubicBezTo>
                    <a:pt x="29" y="106"/>
                    <a:pt x="37" y="98"/>
                    <a:pt x="40" y="97"/>
                  </a:cubicBezTo>
                  <a:cubicBezTo>
                    <a:pt x="45" y="97"/>
                    <a:pt x="53" y="100"/>
                    <a:pt x="57" y="101"/>
                  </a:cubicBezTo>
                  <a:cubicBezTo>
                    <a:pt x="45" y="88"/>
                    <a:pt x="80" y="68"/>
                    <a:pt x="68" y="55"/>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18" name="Freeform 57"/>
            <p:cNvSpPr>
              <a:spLocks/>
            </p:cNvSpPr>
            <p:nvPr/>
          </p:nvSpPr>
          <p:spPr bwMode="gray">
            <a:xfrm>
              <a:off x="3351404" y="3658218"/>
              <a:ext cx="157219" cy="175688"/>
            </a:xfrm>
            <a:custGeom>
              <a:avLst/>
              <a:gdLst>
                <a:gd name="T0" fmla="*/ 68 w 80"/>
                <a:gd name="T1" fmla="*/ 55 h 106"/>
                <a:gd name="T2" fmla="*/ 35 w 80"/>
                <a:gd name="T3" fmla="*/ 34 h 106"/>
                <a:gd name="T4" fmla="*/ 33 w 80"/>
                <a:gd name="T5" fmla="*/ 16 h 106"/>
                <a:gd name="T6" fmla="*/ 34 w 80"/>
                <a:gd name="T7" fmla="*/ 16 h 106"/>
                <a:gd name="T8" fmla="*/ 2 w 80"/>
                <a:gd name="T9" fmla="*/ 48 h 106"/>
                <a:gd name="T10" fmla="*/ 11 w 80"/>
                <a:gd name="T11" fmla="*/ 92 h 106"/>
                <a:gd name="T12" fmla="*/ 6 w 80"/>
                <a:gd name="T13" fmla="*/ 96 h 106"/>
                <a:gd name="T14" fmla="*/ 25 w 80"/>
                <a:gd name="T15" fmla="*/ 105 h 106"/>
                <a:gd name="T16" fmla="*/ 40 w 80"/>
                <a:gd name="T17" fmla="*/ 97 h 106"/>
                <a:gd name="T18" fmla="*/ 57 w 80"/>
                <a:gd name="T19" fmla="*/ 101 h 106"/>
                <a:gd name="T20" fmla="*/ 68 w 80"/>
                <a:gd name="T21"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06">
                  <a:moveTo>
                    <a:pt x="68" y="55"/>
                  </a:moveTo>
                  <a:cubicBezTo>
                    <a:pt x="65" y="53"/>
                    <a:pt x="43" y="54"/>
                    <a:pt x="35" y="34"/>
                  </a:cubicBezTo>
                  <a:cubicBezTo>
                    <a:pt x="32" y="26"/>
                    <a:pt x="32" y="21"/>
                    <a:pt x="33" y="16"/>
                  </a:cubicBezTo>
                  <a:cubicBezTo>
                    <a:pt x="34" y="16"/>
                    <a:pt x="34" y="16"/>
                    <a:pt x="34" y="16"/>
                  </a:cubicBezTo>
                  <a:cubicBezTo>
                    <a:pt x="22" y="0"/>
                    <a:pt x="5" y="37"/>
                    <a:pt x="2" y="48"/>
                  </a:cubicBezTo>
                  <a:cubicBezTo>
                    <a:pt x="0" y="58"/>
                    <a:pt x="29" y="92"/>
                    <a:pt x="11" y="92"/>
                  </a:cubicBezTo>
                  <a:cubicBezTo>
                    <a:pt x="6" y="96"/>
                    <a:pt x="6" y="96"/>
                    <a:pt x="6" y="96"/>
                  </a:cubicBezTo>
                  <a:cubicBezTo>
                    <a:pt x="14" y="98"/>
                    <a:pt x="22" y="104"/>
                    <a:pt x="25" y="105"/>
                  </a:cubicBezTo>
                  <a:cubicBezTo>
                    <a:pt x="29" y="106"/>
                    <a:pt x="37" y="98"/>
                    <a:pt x="40" y="97"/>
                  </a:cubicBezTo>
                  <a:cubicBezTo>
                    <a:pt x="45" y="97"/>
                    <a:pt x="53" y="100"/>
                    <a:pt x="57" y="101"/>
                  </a:cubicBezTo>
                  <a:cubicBezTo>
                    <a:pt x="45" y="88"/>
                    <a:pt x="80" y="68"/>
                    <a:pt x="68" y="55"/>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20" name="Freeform 58"/>
            <p:cNvSpPr>
              <a:spLocks/>
            </p:cNvSpPr>
            <p:nvPr/>
          </p:nvSpPr>
          <p:spPr bwMode="gray">
            <a:xfrm>
              <a:off x="2836871" y="3398130"/>
              <a:ext cx="624791" cy="428885"/>
            </a:xfrm>
            <a:custGeom>
              <a:avLst/>
              <a:gdLst>
                <a:gd name="T0" fmla="*/ 316 w 320"/>
                <a:gd name="T1" fmla="*/ 138 h 260"/>
                <a:gd name="T2" fmla="*/ 301 w 320"/>
                <a:gd name="T3" fmla="*/ 125 h 260"/>
                <a:gd name="T4" fmla="*/ 304 w 320"/>
                <a:gd name="T5" fmla="*/ 117 h 260"/>
                <a:gd name="T6" fmla="*/ 284 w 320"/>
                <a:gd name="T7" fmla="*/ 95 h 260"/>
                <a:gd name="T8" fmla="*/ 285 w 320"/>
                <a:gd name="T9" fmla="*/ 96 h 260"/>
                <a:gd name="T10" fmla="*/ 259 w 320"/>
                <a:gd name="T11" fmla="*/ 97 h 260"/>
                <a:gd name="T12" fmla="*/ 265 w 320"/>
                <a:gd name="T13" fmla="*/ 52 h 260"/>
                <a:gd name="T14" fmla="*/ 269 w 320"/>
                <a:gd name="T15" fmla="*/ 46 h 260"/>
                <a:gd name="T16" fmla="*/ 236 w 320"/>
                <a:gd name="T17" fmla="*/ 30 h 260"/>
                <a:gd name="T18" fmla="*/ 230 w 320"/>
                <a:gd name="T19" fmla="*/ 31 h 260"/>
                <a:gd name="T20" fmla="*/ 224 w 320"/>
                <a:gd name="T21" fmla="*/ 32 h 260"/>
                <a:gd name="T22" fmla="*/ 218 w 320"/>
                <a:gd name="T23" fmla="*/ 33 h 260"/>
                <a:gd name="T24" fmla="*/ 204 w 320"/>
                <a:gd name="T25" fmla="*/ 9 h 260"/>
                <a:gd name="T26" fmla="*/ 181 w 320"/>
                <a:gd name="T27" fmla="*/ 15 h 260"/>
                <a:gd name="T28" fmla="*/ 185 w 320"/>
                <a:gd name="T29" fmla="*/ 4 h 260"/>
                <a:gd name="T30" fmla="*/ 162 w 320"/>
                <a:gd name="T31" fmla="*/ 13 h 260"/>
                <a:gd name="T32" fmla="*/ 162 w 320"/>
                <a:gd name="T33" fmla="*/ 7 h 260"/>
                <a:gd name="T34" fmla="*/ 157 w 320"/>
                <a:gd name="T35" fmla="*/ 9 h 260"/>
                <a:gd name="T36" fmla="*/ 152 w 320"/>
                <a:gd name="T37" fmla="*/ 24 h 260"/>
                <a:gd name="T38" fmla="*/ 140 w 320"/>
                <a:gd name="T39" fmla="*/ 22 h 260"/>
                <a:gd name="T40" fmla="*/ 141 w 320"/>
                <a:gd name="T41" fmla="*/ 29 h 260"/>
                <a:gd name="T42" fmla="*/ 136 w 320"/>
                <a:gd name="T43" fmla="*/ 23 h 260"/>
                <a:gd name="T44" fmla="*/ 115 w 320"/>
                <a:gd name="T45" fmla="*/ 42 h 260"/>
                <a:gd name="T46" fmla="*/ 97 w 320"/>
                <a:gd name="T47" fmla="*/ 35 h 260"/>
                <a:gd name="T48" fmla="*/ 79 w 320"/>
                <a:gd name="T49" fmla="*/ 34 h 260"/>
                <a:gd name="T50" fmla="*/ 73 w 320"/>
                <a:gd name="T51" fmla="*/ 38 h 260"/>
                <a:gd name="T52" fmla="*/ 67 w 320"/>
                <a:gd name="T53" fmla="*/ 24 h 260"/>
                <a:gd name="T54" fmla="*/ 66 w 320"/>
                <a:gd name="T55" fmla="*/ 21 h 260"/>
                <a:gd name="T56" fmla="*/ 1 w 320"/>
                <a:gd name="T57" fmla="*/ 60 h 260"/>
                <a:gd name="T58" fmla="*/ 0 w 320"/>
                <a:gd name="T59" fmla="*/ 61 h 260"/>
                <a:gd name="T60" fmla="*/ 30 w 320"/>
                <a:gd name="T61" fmla="*/ 109 h 260"/>
                <a:gd name="T62" fmla="*/ 48 w 320"/>
                <a:gd name="T63" fmla="*/ 96 h 260"/>
                <a:gd name="T64" fmla="*/ 62 w 320"/>
                <a:gd name="T65" fmla="*/ 130 h 260"/>
                <a:gd name="T66" fmla="*/ 88 w 320"/>
                <a:gd name="T67" fmla="*/ 134 h 260"/>
                <a:gd name="T68" fmla="*/ 99 w 320"/>
                <a:gd name="T69" fmla="*/ 158 h 260"/>
                <a:gd name="T70" fmla="*/ 102 w 320"/>
                <a:gd name="T71" fmla="*/ 153 h 260"/>
                <a:gd name="T72" fmla="*/ 139 w 320"/>
                <a:gd name="T73" fmla="*/ 163 h 260"/>
                <a:gd name="T74" fmla="*/ 133 w 320"/>
                <a:gd name="T75" fmla="*/ 180 h 260"/>
                <a:gd name="T76" fmla="*/ 141 w 320"/>
                <a:gd name="T77" fmla="*/ 187 h 260"/>
                <a:gd name="T78" fmla="*/ 134 w 320"/>
                <a:gd name="T79" fmla="*/ 199 h 260"/>
                <a:gd name="T80" fmla="*/ 177 w 320"/>
                <a:gd name="T81" fmla="*/ 196 h 260"/>
                <a:gd name="T82" fmla="*/ 194 w 320"/>
                <a:gd name="T83" fmla="*/ 176 h 260"/>
                <a:gd name="T84" fmla="*/ 191 w 320"/>
                <a:gd name="T85" fmla="*/ 189 h 260"/>
                <a:gd name="T86" fmla="*/ 195 w 320"/>
                <a:gd name="T87" fmla="*/ 206 h 260"/>
                <a:gd name="T88" fmla="*/ 193 w 320"/>
                <a:gd name="T89" fmla="*/ 221 h 260"/>
                <a:gd name="T90" fmla="*/ 204 w 320"/>
                <a:gd name="T91" fmla="*/ 223 h 260"/>
                <a:gd name="T92" fmla="*/ 224 w 320"/>
                <a:gd name="T93" fmla="*/ 235 h 260"/>
                <a:gd name="T94" fmla="*/ 230 w 320"/>
                <a:gd name="T95" fmla="*/ 233 h 260"/>
                <a:gd name="T96" fmla="*/ 231 w 320"/>
                <a:gd name="T97" fmla="*/ 241 h 260"/>
                <a:gd name="T98" fmla="*/ 241 w 320"/>
                <a:gd name="T99" fmla="*/ 243 h 260"/>
                <a:gd name="T100" fmla="*/ 246 w 320"/>
                <a:gd name="T101" fmla="*/ 258 h 260"/>
                <a:gd name="T102" fmla="*/ 265 w 320"/>
                <a:gd name="T103" fmla="*/ 253 h 260"/>
                <a:gd name="T104" fmla="*/ 270 w 320"/>
                <a:gd name="T105" fmla="*/ 254 h 260"/>
                <a:gd name="T106" fmla="*/ 275 w 320"/>
                <a:gd name="T107" fmla="*/ 250 h 260"/>
                <a:gd name="T108" fmla="*/ 266 w 320"/>
                <a:gd name="T109" fmla="*/ 206 h 260"/>
                <a:gd name="T110" fmla="*/ 297 w 320"/>
                <a:gd name="T111" fmla="*/ 174 h 260"/>
                <a:gd name="T112" fmla="*/ 316 w 320"/>
                <a:gd name="T113" fmla="*/ 13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 h="260">
                  <a:moveTo>
                    <a:pt x="316" y="138"/>
                  </a:moveTo>
                  <a:cubicBezTo>
                    <a:pt x="314" y="129"/>
                    <a:pt x="304" y="132"/>
                    <a:pt x="301" y="125"/>
                  </a:cubicBezTo>
                  <a:cubicBezTo>
                    <a:pt x="300" y="122"/>
                    <a:pt x="304" y="120"/>
                    <a:pt x="304" y="117"/>
                  </a:cubicBezTo>
                  <a:cubicBezTo>
                    <a:pt x="304" y="114"/>
                    <a:pt x="285" y="98"/>
                    <a:pt x="284" y="95"/>
                  </a:cubicBezTo>
                  <a:cubicBezTo>
                    <a:pt x="285" y="96"/>
                    <a:pt x="285" y="96"/>
                    <a:pt x="285" y="96"/>
                  </a:cubicBezTo>
                  <a:cubicBezTo>
                    <a:pt x="281" y="96"/>
                    <a:pt x="261" y="100"/>
                    <a:pt x="259" y="97"/>
                  </a:cubicBezTo>
                  <a:cubicBezTo>
                    <a:pt x="254" y="93"/>
                    <a:pt x="263" y="59"/>
                    <a:pt x="265" y="52"/>
                  </a:cubicBezTo>
                  <a:cubicBezTo>
                    <a:pt x="269" y="46"/>
                    <a:pt x="269" y="46"/>
                    <a:pt x="269" y="46"/>
                  </a:cubicBezTo>
                  <a:cubicBezTo>
                    <a:pt x="266" y="41"/>
                    <a:pt x="241" y="31"/>
                    <a:pt x="236" y="30"/>
                  </a:cubicBezTo>
                  <a:cubicBezTo>
                    <a:pt x="234" y="30"/>
                    <a:pt x="232" y="31"/>
                    <a:pt x="230" y="31"/>
                  </a:cubicBezTo>
                  <a:cubicBezTo>
                    <a:pt x="228" y="31"/>
                    <a:pt x="226" y="31"/>
                    <a:pt x="224" y="32"/>
                  </a:cubicBezTo>
                  <a:cubicBezTo>
                    <a:pt x="222" y="32"/>
                    <a:pt x="220" y="34"/>
                    <a:pt x="218" y="33"/>
                  </a:cubicBezTo>
                  <a:cubicBezTo>
                    <a:pt x="212" y="29"/>
                    <a:pt x="205" y="9"/>
                    <a:pt x="204" y="9"/>
                  </a:cubicBezTo>
                  <a:cubicBezTo>
                    <a:pt x="196" y="6"/>
                    <a:pt x="192" y="24"/>
                    <a:pt x="181" y="15"/>
                  </a:cubicBezTo>
                  <a:cubicBezTo>
                    <a:pt x="178" y="12"/>
                    <a:pt x="188" y="6"/>
                    <a:pt x="185" y="4"/>
                  </a:cubicBezTo>
                  <a:cubicBezTo>
                    <a:pt x="179" y="0"/>
                    <a:pt x="169" y="21"/>
                    <a:pt x="162" y="13"/>
                  </a:cubicBezTo>
                  <a:cubicBezTo>
                    <a:pt x="161" y="12"/>
                    <a:pt x="164" y="8"/>
                    <a:pt x="162" y="7"/>
                  </a:cubicBezTo>
                  <a:cubicBezTo>
                    <a:pt x="161" y="6"/>
                    <a:pt x="159" y="8"/>
                    <a:pt x="157" y="9"/>
                  </a:cubicBezTo>
                  <a:cubicBezTo>
                    <a:pt x="145" y="14"/>
                    <a:pt x="158" y="20"/>
                    <a:pt x="152" y="24"/>
                  </a:cubicBezTo>
                  <a:cubicBezTo>
                    <a:pt x="149" y="26"/>
                    <a:pt x="144" y="23"/>
                    <a:pt x="140" y="22"/>
                  </a:cubicBezTo>
                  <a:cubicBezTo>
                    <a:pt x="140" y="25"/>
                    <a:pt x="141" y="28"/>
                    <a:pt x="141" y="29"/>
                  </a:cubicBezTo>
                  <a:cubicBezTo>
                    <a:pt x="150" y="43"/>
                    <a:pt x="140" y="26"/>
                    <a:pt x="136" y="23"/>
                  </a:cubicBezTo>
                  <a:cubicBezTo>
                    <a:pt x="130" y="27"/>
                    <a:pt x="124" y="39"/>
                    <a:pt x="115" y="42"/>
                  </a:cubicBezTo>
                  <a:cubicBezTo>
                    <a:pt x="101" y="46"/>
                    <a:pt x="106" y="36"/>
                    <a:pt x="97" y="35"/>
                  </a:cubicBezTo>
                  <a:cubicBezTo>
                    <a:pt x="94" y="35"/>
                    <a:pt x="82" y="33"/>
                    <a:pt x="79" y="34"/>
                  </a:cubicBezTo>
                  <a:cubicBezTo>
                    <a:pt x="79" y="35"/>
                    <a:pt x="79" y="43"/>
                    <a:pt x="73" y="38"/>
                  </a:cubicBezTo>
                  <a:cubicBezTo>
                    <a:pt x="68" y="35"/>
                    <a:pt x="67" y="28"/>
                    <a:pt x="67" y="24"/>
                  </a:cubicBezTo>
                  <a:cubicBezTo>
                    <a:pt x="66" y="21"/>
                    <a:pt x="66" y="21"/>
                    <a:pt x="66" y="21"/>
                  </a:cubicBezTo>
                  <a:cubicBezTo>
                    <a:pt x="44" y="29"/>
                    <a:pt x="19" y="50"/>
                    <a:pt x="1" y="60"/>
                  </a:cubicBezTo>
                  <a:cubicBezTo>
                    <a:pt x="1" y="61"/>
                    <a:pt x="0" y="61"/>
                    <a:pt x="0" y="61"/>
                  </a:cubicBezTo>
                  <a:cubicBezTo>
                    <a:pt x="4" y="77"/>
                    <a:pt x="8" y="109"/>
                    <a:pt x="30" y="109"/>
                  </a:cubicBezTo>
                  <a:cubicBezTo>
                    <a:pt x="35" y="109"/>
                    <a:pt x="43" y="95"/>
                    <a:pt x="48" y="96"/>
                  </a:cubicBezTo>
                  <a:cubicBezTo>
                    <a:pt x="60" y="100"/>
                    <a:pt x="57" y="123"/>
                    <a:pt x="62" y="130"/>
                  </a:cubicBezTo>
                  <a:cubicBezTo>
                    <a:pt x="66" y="139"/>
                    <a:pt x="81" y="132"/>
                    <a:pt x="88" y="134"/>
                  </a:cubicBezTo>
                  <a:cubicBezTo>
                    <a:pt x="94" y="136"/>
                    <a:pt x="93" y="160"/>
                    <a:pt x="99" y="158"/>
                  </a:cubicBezTo>
                  <a:cubicBezTo>
                    <a:pt x="101" y="157"/>
                    <a:pt x="100" y="154"/>
                    <a:pt x="102" y="153"/>
                  </a:cubicBezTo>
                  <a:cubicBezTo>
                    <a:pt x="107" y="151"/>
                    <a:pt x="137" y="157"/>
                    <a:pt x="139" y="163"/>
                  </a:cubicBezTo>
                  <a:cubicBezTo>
                    <a:pt x="141" y="167"/>
                    <a:pt x="131" y="176"/>
                    <a:pt x="133" y="180"/>
                  </a:cubicBezTo>
                  <a:cubicBezTo>
                    <a:pt x="133" y="180"/>
                    <a:pt x="141" y="186"/>
                    <a:pt x="141" y="187"/>
                  </a:cubicBezTo>
                  <a:cubicBezTo>
                    <a:pt x="142" y="189"/>
                    <a:pt x="135" y="197"/>
                    <a:pt x="134" y="199"/>
                  </a:cubicBezTo>
                  <a:cubicBezTo>
                    <a:pt x="132" y="211"/>
                    <a:pt x="174" y="200"/>
                    <a:pt x="177" y="196"/>
                  </a:cubicBezTo>
                  <a:cubicBezTo>
                    <a:pt x="180" y="193"/>
                    <a:pt x="184" y="169"/>
                    <a:pt x="194" y="176"/>
                  </a:cubicBezTo>
                  <a:cubicBezTo>
                    <a:pt x="195" y="177"/>
                    <a:pt x="191" y="188"/>
                    <a:pt x="191" y="189"/>
                  </a:cubicBezTo>
                  <a:cubicBezTo>
                    <a:pt x="188" y="201"/>
                    <a:pt x="193" y="197"/>
                    <a:pt x="195" y="206"/>
                  </a:cubicBezTo>
                  <a:cubicBezTo>
                    <a:pt x="196" y="210"/>
                    <a:pt x="191" y="219"/>
                    <a:pt x="193" y="221"/>
                  </a:cubicBezTo>
                  <a:cubicBezTo>
                    <a:pt x="193" y="221"/>
                    <a:pt x="204" y="223"/>
                    <a:pt x="204" y="223"/>
                  </a:cubicBezTo>
                  <a:cubicBezTo>
                    <a:pt x="213" y="225"/>
                    <a:pt x="221" y="235"/>
                    <a:pt x="224" y="235"/>
                  </a:cubicBezTo>
                  <a:cubicBezTo>
                    <a:pt x="226" y="236"/>
                    <a:pt x="228" y="233"/>
                    <a:pt x="230" y="233"/>
                  </a:cubicBezTo>
                  <a:cubicBezTo>
                    <a:pt x="241" y="235"/>
                    <a:pt x="230" y="238"/>
                    <a:pt x="231" y="241"/>
                  </a:cubicBezTo>
                  <a:cubicBezTo>
                    <a:pt x="231" y="241"/>
                    <a:pt x="241" y="243"/>
                    <a:pt x="241" y="243"/>
                  </a:cubicBezTo>
                  <a:cubicBezTo>
                    <a:pt x="244" y="246"/>
                    <a:pt x="243" y="256"/>
                    <a:pt x="246" y="258"/>
                  </a:cubicBezTo>
                  <a:cubicBezTo>
                    <a:pt x="249" y="260"/>
                    <a:pt x="261" y="253"/>
                    <a:pt x="265" y="253"/>
                  </a:cubicBezTo>
                  <a:cubicBezTo>
                    <a:pt x="267" y="253"/>
                    <a:pt x="268" y="253"/>
                    <a:pt x="270" y="254"/>
                  </a:cubicBezTo>
                  <a:cubicBezTo>
                    <a:pt x="275" y="250"/>
                    <a:pt x="275" y="250"/>
                    <a:pt x="275" y="250"/>
                  </a:cubicBezTo>
                  <a:cubicBezTo>
                    <a:pt x="293" y="250"/>
                    <a:pt x="264" y="216"/>
                    <a:pt x="266" y="206"/>
                  </a:cubicBezTo>
                  <a:cubicBezTo>
                    <a:pt x="268" y="196"/>
                    <a:pt x="285" y="160"/>
                    <a:pt x="297" y="174"/>
                  </a:cubicBezTo>
                  <a:cubicBezTo>
                    <a:pt x="301" y="158"/>
                    <a:pt x="320" y="153"/>
                    <a:pt x="316" y="138"/>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22" name="Freeform 64"/>
            <p:cNvSpPr>
              <a:spLocks/>
            </p:cNvSpPr>
            <p:nvPr/>
          </p:nvSpPr>
          <p:spPr bwMode="gray">
            <a:xfrm>
              <a:off x="1615871" y="3499755"/>
              <a:ext cx="2178606" cy="1851611"/>
            </a:xfrm>
            <a:custGeom>
              <a:avLst/>
              <a:gdLst>
                <a:gd name="T0" fmla="*/ 1002 w 1116"/>
                <a:gd name="T1" fmla="*/ 596 h 1124"/>
                <a:gd name="T2" fmla="*/ 944 w 1116"/>
                <a:gd name="T3" fmla="*/ 566 h 1124"/>
                <a:gd name="T4" fmla="*/ 1021 w 1116"/>
                <a:gd name="T5" fmla="*/ 466 h 1124"/>
                <a:gd name="T6" fmla="*/ 1064 w 1116"/>
                <a:gd name="T7" fmla="*/ 433 h 1124"/>
                <a:gd name="T8" fmla="*/ 1104 w 1116"/>
                <a:gd name="T9" fmla="*/ 252 h 1124"/>
                <a:gd name="T10" fmla="*/ 958 w 1116"/>
                <a:gd name="T11" fmla="*/ 199 h 1124"/>
                <a:gd name="T12" fmla="*/ 866 w 1116"/>
                <a:gd name="T13" fmla="*/ 182 h 1124"/>
                <a:gd name="T14" fmla="*/ 820 w 1116"/>
                <a:gd name="T15" fmla="*/ 145 h 1124"/>
                <a:gd name="T16" fmla="*/ 758 w 1116"/>
                <a:gd name="T17" fmla="*/ 119 h 1124"/>
                <a:gd name="T18" fmla="*/ 673 w 1116"/>
                <a:gd name="T19" fmla="*/ 35 h 1124"/>
                <a:gd name="T20" fmla="*/ 550 w 1116"/>
                <a:gd name="T21" fmla="*/ 91 h 1124"/>
                <a:gd name="T22" fmla="*/ 451 w 1116"/>
                <a:gd name="T23" fmla="*/ 204 h 1124"/>
                <a:gd name="T24" fmla="*/ 311 w 1116"/>
                <a:gd name="T25" fmla="*/ 175 h 1124"/>
                <a:gd name="T26" fmla="*/ 269 w 1116"/>
                <a:gd name="T27" fmla="*/ 215 h 1124"/>
                <a:gd name="T28" fmla="*/ 276 w 1116"/>
                <a:gd name="T29" fmla="*/ 280 h 1124"/>
                <a:gd name="T30" fmla="*/ 246 w 1116"/>
                <a:gd name="T31" fmla="*/ 297 h 1124"/>
                <a:gd name="T32" fmla="*/ 219 w 1116"/>
                <a:gd name="T33" fmla="*/ 300 h 1124"/>
                <a:gd name="T34" fmla="*/ 183 w 1116"/>
                <a:gd name="T35" fmla="*/ 313 h 1124"/>
                <a:gd name="T36" fmla="*/ 140 w 1116"/>
                <a:gd name="T37" fmla="*/ 273 h 1124"/>
                <a:gd name="T38" fmla="*/ 83 w 1116"/>
                <a:gd name="T39" fmla="*/ 290 h 1124"/>
                <a:gd name="T40" fmla="*/ 35 w 1116"/>
                <a:gd name="T41" fmla="*/ 289 h 1124"/>
                <a:gd name="T42" fmla="*/ 40 w 1116"/>
                <a:gd name="T43" fmla="*/ 331 h 1124"/>
                <a:gd name="T44" fmla="*/ 19 w 1116"/>
                <a:gd name="T45" fmla="*/ 348 h 1124"/>
                <a:gd name="T46" fmla="*/ 27 w 1116"/>
                <a:gd name="T47" fmla="*/ 375 h 1124"/>
                <a:gd name="T48" fmla="*/ 109 w 1116"/>
                <a:gd name="T49" fmla="*/ 415 h 1124"/>
                <a:gd name="T50" fmla="*/ 129 w 1116"/>
                <a:gd name="T51" fmla="*/ 422 h 1124"/>
                <a:gd name="T52" fmla="*/ 129 w 1116"/>
                <a:gd name="T53" fmla="*/ 422 h 1124"/>
                <a:gd name="T54" fmla="*/ 148 w 1116"/>
                <a:gd name="T55" fmla="*/ 425 h 1124"/>
                <a:gd name="T56" fmla="*/ 184 w 1116"/>
                <a:gd name="T57" fmla="*/ 440 h 1124"/>
                <a:gd name="T58" fmla="*/ 195 w 1116"/>
                <a:gd name="T59" fmla="*/ 457 h 1124"/>
                <a:gd name="T60" fmla="*/ 193 w 1116"/>
                <a:gd name="T61" fmla="*/ 477 h 1124"/>
                <a:gd name="T62" fmla="*/ 216 w 1116"/>
                <a:gd name="T63" fmla="*/ 487 h 1124"/>
                <a:gd name="T64" fmla="*/ 258 w 1116"/>
                <a:gd name="T65" fmla="*/ 585 h 1124"/>
                <a:gd name="T66" fmla="*/ 303 w 1116"/>
                <a:gd name="T67" fmla="*/ 604 h 1124"/>
                <a:gd name="T68" fmla="*/ 304 w 1116"/>
                <a:gd name="T69" fmla="*/ 655 h 1124"/>
                <a:gd name="T70" fmla="*/ 311 w 1116"/>
                <a:gd name="T71" fmla="*/ 699 h 1124"/>
                <a:gd name="T72" fmla="*/ 343 w 1116"/>
                <a:gd name="T73" fmla="*/ 772 h 1124"/>
                <a:gd name="T74" fmla="*/ 343 w 1116"/>
                <a:gd name="T75" fmla="*/ 772 h 1124"/>
                <a:gd name="T76" fmla="*/ 298 w 1116"/>
                <a:gd name="T77" fmla="*/ 707 h 1124"/>
                <a:gd name="T78" fmla="*/ 242 w 1116"/>
                <a:gd name="T79" fmla="*/ 973 h 1124"/>
                <a:gd name="T80" fmla="*/ 271 w 1116"/>
                <a:gd name="T81" fmla="*/ 1013 h 1124"/>
                <a:gd name="T82" fmla="*/ 392 w 1116"/>
                <a:gd name="T83" fmla="*/ 1073 h 1124"/>
                <a:gd name="T84" fmla="*/ 494 w 1116"/>
                <a:gd name="T85" fmla="*/ 1062 h 1124"/>
                <a:gd name="T86" fmla="*/ 574 w 1116"/>
                <a:gd name="T87" fmla="*/ 1108 h 1124"/>
                <a:gd name="T88" fmla="*/ 682 w 1116"/>
                <a:gd name="T89" fmla="*/ 1095 h 1124"/>
                <a:gd name="T90" fmla="*/ 681 w 1116"/>
                <a:gd name="T91" fmla="*/ 1022 h 1124"/>
                <a:gd name="T92" fmla="*/ 758 w 1116"/>
                <a:gd name="T93" fmla="*/ 963 h 1124"/>
                <a:gd name="T94" fmla="*/ 838 w 1116"/>
                <a:gd name="T95" fmla="*/ 983 h 1124"/>
                <a:gd name="T96" fmla="*/ 842 w 1116"/>
                <a:gd name="T97" fmla="*/ 984 h 1124"/>
                <a:gd name="T98" fmla="*/ 878 w 1116"/>
                <a:gd name="T99" fmla="*/ 968 h 1124"/>
                <a:gd name="T100" fmla="*/ 941 w 1116"/>
                <a:gd name="T101" fmla="*/ 1023 h 1124"/>
                <a:gd name="T102" fmla="*/ 970 w 1116"/>
                <a:gd name="T103" fmla="*/ 1011 h 1124"/>
                <a:gd name="T104" fmla="*/ 1007 w 1116"/>
                <a:gd name="T105" fmla="*/ 990 h 1124"/>
                <a:gd name="T106" fmla="*/ 1057 w 1116"/>
                <a:gd name="T107" fmla="*/ 938 h 1124"/>
                <a:gd name="T108" fmla="*/ 1031 w 1116"/>
                <a:gd name="T109" fmla="*/ 839 h 1124"/>
                <a:gd name="T110" fmla="*/ 1002 w 1116"/>
                <a:gd name="T111" fmla="*/ 752 h 1124"/>
                <a:gd name="T112" fmla="*/ 1029 w 1116"/>
                <a:gd name="T113" fmla="*/ 648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16" h="1124">
                  <a:moveTo>
                    <a:pt x="1019" y="631"/>
                  </a:moveTo>
                  <a:cubicBezTo>
                    <a:pt x="1017" y="631"/>
                    <a:pt x="1015" y="635"/>
                    <a:pt x="1013" y="634"/>
                  </a:cubicBezTo>
                  <a:cubicBezTo>
                    <a:pt x="1010" y="632"/>
                    <a:pt x="1016" y="626"/>
                    <a:pt x="1014" y="623"/>
                  </a:cubicBezTo>
                  <a:cubicBezTo>
                    <a:pt x="1012" y="620"/>
                    <a:pt x="1007" y="624"/>
                    <a:pt x="1005" y="621"/>
                  </a:cubicBezTo>
                  <a:cubicBezTo>
                    <a:pt x="1001" y="617"/>
                    <a:pt x="1010" y="609"/>
                    <a:pt x="1010" y="606"/>
                  </a:cubicBezTo>
                  <a:cubicBezTo>
                    <a:pt x="1010" y="602"/>
                    <a:pt x="1002" y="599"/>
                    <a:pt x="1002" y="596"/>
                  </a:cubicBezTo>
                  <a:cubicBezTo>
                    <a:pt x="1001" y="588"/>
                    <a:pt x="1012" y="580"/>
                    <a:pt x="989" y="581"/>
                  </a:cubicBezTo>
                  <a:cubicBezTo>
                    <a:pt x="947" y="585"/>
                    <a:pt x="963" y="609"/>
                    <a:pt x="957" y="615"/>
                  </a:cubicBezTo>
                  <a:cubicBezTo>
                    <a:pt x="955" y="618"/>
                    <a:pt x="937" y="633"/>
                    <a:pt x="932" y="627"/>
                  </a:cubicBezTo>
                  <a:cubicBezTo>
                    <a:pt x="931" y="626"/>
                    <a:pt x="935" y="624"/>
                    <a:pt x="935" y="623"/>
                  </a:cubicBezTo>
                  <a:cubicBezTo>
                    <a:pt x="935" y="607"/>
                    <a:pt x="940" y="618"/>
                    <a:pt x="945" y="612"/>
                  </a:cubicBezTo>
                  <a:cubicBezTo>
                    <a:pt x="949" y="607"/>
                    <a:pt x="938" y="578"/>
                    <a:pt x="944" y="566"/>
                  </a:cubicBezTo>
                  <a:cubicBezTo>
                    <a:pt x="949" y="558"/>
                    <a:pt x="968" y="553"/>
                    <a:pt x="971" y="544"/>
                  </a:cubicBezTo>
                  <a:cubicBezTo>
                    <a:pt x="973" y="538"/>
                    <a:pt x="966" y="528"/>
                    <a:pt x="969" y="522"/>
                  </a:cubicBezTo>
                  <a:cubicBezTo>
                    <a:pt x="972" y="516"/>
                    <a:pt x="987" y="515"/>
                    <a:pt x="991" y="508"/>
                  </a:cubicBezTo>
                  <a:cubicBezTo>
                    <a:pt x="995" y="503"/>
                    <a:pt x="997" y="495"/>
                    <a:pt x="1001" y="488"/>
                  </a:cubicBezTo>
                  <a:cubicBezTo>
                    <a:pt x="1007" y="480"/>
                    <a:pt x="1017" y="473"/>
                    <a:pt x="1019" y="469"/>
                  </a:cubicBezTo>
                  <a:cubicBezTo>
                    <a:pt x="1020" y="468"/>
                    <a:pt x="1022" y="467"/>
                    <a:pt x="1021" y="466"/>
                  </a:cubicBezTo>
                  <a:cubicBezTo>
                    <a:pt x="1020" y="464"/>
                    <a:pt x="1018" y="464"/>
                    <a:pt x="1017" y="464"/>
                  </a:cubicBezTo>
                  <a:cubicBezTo>
                    <a:pt x="1015" y="464"/>
                    <a:pt x="1008" y="468"/>
                    <a:pt x="1008" y="462"/>
                  </a:cubicBezTo>
                  <a:cubicBezTo>
                    <a:pt x="1008" y="460"/>
                    <a:pt x="1014" y="453"/>
                    <a:pt x="1015" y="453"/>
                  </a:cubicBezTo>
                  <a:cubicBezTo>
                    <a:pt x="1013" y="447"/>
                    <a:pt x="1013" y="447"/>
                    <a:pt x="1013" y="447"/>
                  </a:cubicBezTo>
                  <a:cubicBezTo>
                    <a:pt x="1029" y="436"/>
                    <a:pt x="1032" y="461"/>
                    <a:pt x="1049" y="453"/>
                  </a:cubicBezTo>
                  <a:cubicBezTo>
                    <a:pt x="1055" y="451"/>
                    <a:pt x="1060" y="438"/>
                    <a:pt x="1064" y="433"/>
                  </a:cubicBezTo>
                  <a:cubicBezTo>
                    <a:pt x="1063" y="433"/>
                    <a:pt x="1058" y="422"/>
                    <a:pt x="1057" y="421"/>
                  </a:cubicBezTo>
                  <a:cubicBezTo>
                    <a:pt x="1056" y="409"/>
                    <a:pt x="1068" y="391"/>
                    <a:pt x="1063" y="380"/>
                  </a:cubicBezTo>
                  <a:cubicBezTo>
                    <a:pt x="1061" y="372"/>
                    <a:pt x="1058" y="370"/>
                    <a:pt x="1061" y="360"/>
                  </a:cubicBezTo>
                  <a:cubicBezTo>
                    <a:pt x="1063" y="352"/>
                    <a:pt x="1070" y="345"/>
                    <a:pt x="1072" y="336"/>
                  </a:cubicBezTo>
                  <a:cubicBezTo>
                    <a:pt x="1074" y="324"/>
                    <a:pt x="1071" y="312"/>
                    <a:pt x="1074" y="302"/>
                  </a:cubicBezTo>
                  <a:cubicBezTo>
                    <a:pt x="1076" y="294"/>
                    <a:pt x="1109" y="257"/>
                    <a:pt x="1104" y="252"/>
                  </a:cubicBezTo>
                  <a:cubicBezTo>
                    <a:pt x="1088" y="237"/>
                    <a:pt x="1063" y="255"/>
                    <a:pt x="1047" y="241"/>
                  </a:cubicBezTo>
                  <a:cubicBezTo>
                    <a:pt x="1044" y="239"/>
                    <a:pt x="1045" y="233"/>
                    <a:pt x="1042" y="231"/>
                  </a:cubicBezTo>
                  <a:cubicBezTo>
                    <a:pt x="1035" y="226"/>
                    <a:pt x="1012" y="243"/>
                    <a:pt x="1005" y="240"/>
                  </a:cubicBezTo>
                  <a:cubicBezTo>
                    <a:pt x="1004" y="231"/>
                    <a:pt x="1004" y="231"/>
                    <a:pt x="1004" y="231"/>
                  </a:cubicBezTo>
                  <a:cubicBezTo>
                    <a:pt x="993" y="220"/>
                    <a:pt x="987" y="237"/>
                    <a:pt x="983" y="234"/>
                  </a:cubicBezTo>
                  <a:cubicBezTo>
                    <a:pt x="971" y="226"/>
                    <a:pt x="963" y="202"/>
                    <a:pt x="958" y="199"/>
                  </a:cubicBezTo>
                  <a:cubicBezTo>
                    <a:pt x="958" y="199"/>
                    <a:pt x="946" y="198"/>
                    <a:pt x="946" y="198"/>
                  </a:cubicBezTo>
                  <a:cubicBezTo>
                    <a:pt x="942" y="197"/>
                    <a:pt x="934" y="194"/>
                    <a:pt x="929" y="194"/>
                  </a:cubicBezTo>
                  <a:cubicBezTo>
                    <a:pt x="926" y="195"/>
                    <a:pt x="918" y="203"/>
                    <a:pt x="914" y="202"/>
                  </a:cubicBezTo>
                  <a:cubicBezTo>
                    <a:pt x="911" y="200"/>
                    <a:pt x="900" y="192"/>
                    <a:pt x="890" y="192"/>
                  </a:cubicBezTo>
                  <a:cubicBezTo>
                    <a:pt x="886" y="192"/>
                    <a:pt x="874" y="199"/>
                    <a:pt x="871" y="197"/>
                  </a:cubicBezTo>
                  <a:cubicBezTo>
                    <a:pt x="868" y="195"/>
                    <a:pt x="869" y="185"/>
                    <a:pt x="866" y="182"/>
                  </a:cubicBezTo>
                  <a:cubicBezTo>
                    <a:pt x="866" y="182"/>
                    <a:pt x="856" y="180"/>
                    <a:pt x="856" y="180"/>
                  </a:cubicBezTo>
                  <a:cubicBezTo>
                    <a:pt x="855" y="177"/>
                    <a:pt x="866" y="174"/>
                    <a:pt x="855" y="172"/>
                  </a:cubicBezTo>
                  <a:cubicBezTo>
                    <a:pt x="853" y="172"/>
                    <a:pt x="851" y="175"/>
                    <a:pt x="849" y="174"/>
                  </a:cubicBezTo>
                  <a:cubicBezTo>
                    <a:pt x="846" y="174"/>
                    <a:pt x="838" y="164"/>
                    <a:pt x="829" y="162"/>
                  </a:cubicBezTo>
                  <a:cubicBezTo>
                    <a:pt x="829" y="162"/>
                    <a:pt x="818" y="160"/>
                    <a:pt x="818" y="160"/>
                  </a:cubicBezTo>
                  <a:cubicBezTo>
                    <a:pt x="816" y="158"/>
                    <a:pt x="821" y="149"/>
                    <a:pt x="820" y="145"/>
                  </a:cubicBezTo>
                  <a:cubicBezTo>
                    <a:pt x="818" y="136"/>
                    <a:pt x="813" y="140"/>
                    <a:pt x="816" y="128"/>
                  </a:cubicBezTo>
                  <a:cubicBezTo>
                    <a:pt x="816" y="127"/>
                    <a:pt x="820" y="116"/>
                    <a:pt x="819" y="115"/>
                  </a:cubicBezTo>
                  <a:cubicBezTo>
                    <a:pt x="809" y="108"/>
                    <a:pt x="805" y="132"/>
                    <a:pt x="802" y="135"/>
                  </a:cubicBezTo>
                  <a:cubicBezTo>
                    <a:pt x="799" y="139"/>
                    <a:pt x="757" y="150"/>
                    <a:pt x="759" y="138"/>
                  </a:cubicBezTo>
                  <a:cubicBezTo>
                    <a:pt x="760" y="136"/>
                    <a:pt x="767" y="128"/>
                    <a:pt x="766" y="126"/>
                  </a:cubicBezTo>
                  <a:cubicBezTo>
                    <a:pt x="766" y="125"/>
                    <a:pt x="758" y="119"/>
                    <a:pt x="758" y="119"/>
                  </a:cubicBezTo>
                  <a:cubicBezTo>
                    <a:pt x="756" y="115"/>
                    <a:pt x="766" y="106"/>
                    <a:pt x="764" y="102"/>
                  </a:cubicBezTo>
                  <a:cubicBezTo>
                    <a:pt x="762" y="96"/>
                    <a:pt x="732" y="90"/>
                    <a:pt x="727" y="92"/>
                  </a:cubicBezTo>
                  <a:cubicBezTo>
                    <a:pt x="725" y="93"/>
                    <a:pt x="726" y="96"/>
                    <a:pt x="724" y="97"/>
                  </a:cubicBezTo>
                  <a:cubicBezTo>
                    <a:pt x="718" y="99"/>
                    <a:pt x="719" y="75"/>
                    <a:pt x="713" y="73"/>
                  </a:cubicBezTo>
                  <a:cubicBezTo>
                    <a:pt x="706" y="71"/>
                    <a:pt x="691" y="78"/>
                    <a:pt x="687" y="69"/>
                  </a:cubicBezTo>
                  <a:cubicBezTo>
                    <a:pt x="682" y="62"/>
                    <a:pt x="685" y="39"/>
                    <a:pt x="673" y="35"/>
                  </a:cubicBezTo>
                  <a:cubicBezTo>
                    <a:pt x="668" y="34"/>
                    <a:pt x="660" y="48"/>
                    <a:pt x="655" y="48"/>
                  </a:cubicBezTo>
                  <a:cubicBezTo>
                    <a:pt x="633" y="48"/>
                    <a:pt x="629" y="16"/>
                    <a:pt x="625" y="0"/>
                  </a:cubicBezTo>
                  <a:cubicBezTo>
                    <a:pt x="606" y="10"/>
                    <a:pt x="577" y="3"/>
                    <a:pt x="560" y="16"/>
                  </a:cubicBezTo>
                  <a:cubicBezTo>
                    <a:pt x="540" y="31"/>
                    <a:pt x="549" y="58"/>
                    <a:pt x="545" y="81"/>
                  </a:cubicBezTo>
                  <a:cubicBezTo>
                    <a:pt x="544" y="88"/>
                    <a:pt x="543" y="85"/>
                    <a:pt x="547" y="89"/>
                  </a:cubicBezTo>
                  <a:cubicBezTo>
                    <a:pt x="548" y="89"/>
                    <a:pt x="551" y="90"/>
                    <a:pt x="550" y="91"/>
                  </a:cubicBezTo>
                  <a:cubicBezTo>
                    <a:pt x="547" y="93"/>
                    <a:pt x="540" y="93"/>
                    <a:pt x="543" y="101"/>
                  </a:cubicBezTo>
                  <a:cubicBezTo>
                    <a:pt x="545" y="107"/>
                    <a:pt x="552" y="111"/>
                    <a:pt x="554" y="114"/>
                  </a:cubicBezTo>
                  <a:cubicBezTo>
                    <a:pt x="555" y="116"/>
                    <a:pt x="544" y="108"/>
                    <a:pt x="541" y="112"/>
                  </a:cubicBezTo>
                  <a:cubicBezTo>
                    <a:pt x="501" y="162"/>
                    <a:pt x="480" y="142"/>
                    <a:pt x="432" y="172"/>
                  </a:cubicBezTo>
                  <a:cubicBezTo>
                    <a:pt x="410" y="186"/>
                    <a:pt x="425" y="212"/>
                    <a:pt x="447" y="205"/>
                  </a:cubicBezTo>
                  <a:cubicBezTo>
                    <a:pt x="448" y="205"/>
                    <a:pt x="450" y="203"/>
                    <a:pt x="451" y="204"/>
                  </a:cubicBezTo>
                  <a:cubicBezTo>
                    <a:pt x="453" y="206"/>
                    <a:pt x="432" y="208"/>
                    <a:pt x="431" y="208"/>
                  </a:cubicBezTo>
                  <a:cubicBezTo>
                    <a:pt x="420" y="211"/>
                    <a:pt x="413" y="223"/>
                    <a:pt x="400" y="226"/>
                  </a:cubicBezTo>
                  <a:cubicBezTo>
                    <a:pt x="390" y="228"/>
                    <a:pt x="350" y="213"/>
                    <a:pt x="336" y="210"/>
                  </a:cubicBezTo>
                  <a:cubicBezTo>
                    <a:pt x="324" y="206"/>
                    <a:pt x="318" y="217"/>
                    <a:pt x="318" y="217"/>
                  </a:cubicBezTo>
                  <a:cubicBezTo>
                    <a:pt x="317" y="217"/>
                    <a:pt x="307" y="197"/>
                    <a:pt x="305" y="189"/>
                  </a:cubicBezTo>
                  <a:cubicBezTo>
                    <a:pt x="304" y="184"/>
                    <a:pt x="311" y="183"/>
                    <a:pt x="311" y="175"/>
                  </a:cubicBezTo>
                  <a:cubicBezTo>
                    <a:pt x="310" y="174"/>
                    <a:pt x="311" y="171"/>
                    <a:pt x="310" y="170"/>
                  </a:cubicBezTo>
                  <a:cubicBezTo>
                    <a:pt x="303" y="164"/>
                    <a:pt x="271" y="183"/>
                    <a:pt x="253" y="163"/>
                  </a:cubicBezTo>
                  <a:cubicBezTo>
                    <a:pt x="253" y="162"/>
                    <a:pt x="252" y="165"/>
                    <a:pt x="253" y="166"/>
                  </a:cubicBezTo>
                  <a:cubicBezTo>
                    <a:pt x="254" y="172"/>
                    <a:pt x="263" y="175"/>
                    <a:pt x="261" y="183"/>
                  </a:cubicBezTo>
                  <a:cubicBezTo>
                    <a:pt x="260" y="185"/>
                    <a:pt x="256" y="186"/>
                    <a:pt x="256" y="189"/>
                  </a:cubicBezTo>
                  <a:cubicBezTo>
                    <a:pt x="256" y="196"/>
                    <a:pt x="263" y="213"/>
                    <a:pt x="269" y="215"/>
                  </a:cubicBezTo>
                  <a:cubicBezTo>
                    <a:pt x="272" y="216"/>
                    <a:pt x="271" y="223"/>
                    <a:pt x="275" y="230"/>
                  </a:cubicBezTo>
                  <a:cubicBezTo>
                    <a:pt x="275" y="231"/>
                    <a:pt x="280" y="241"/>
                    <a:pt x="280" y="241"/>
                  </a:cubicBezTo>
                  <a:cubicBezTo>
                    <a:pt x="280" y="243"/>
                    <a:pt x="276" y="243"/>
                    <a:pt x="276" y="245"/>
                  </a:cubicBezTo>
                  <a:cubicBezTo>
                    <a:pt x="276" y="246"/>
                    <a:pt x="276" y="259"/>
                    <a:pt x="279" y="256"/>
                  </a:cubicBezTo>
                  <a:cubicBezTo>
                    <a:pt x="281" y="255"/>
                    <a:pt x="282" y="255"/>
                    <a:pt x="281" y="256"/>
                  </a:cubicBezTo>
                  <a:cubicBezTo>
                    <a:pt x="281" y="257"/>
                    <a:pt x="275" y="279"/>
                    <a:pt x="276" y="280"/>
                  </a:cubicBezTo>
                  <a:cubicBezTo>
                    <a:pt x="276" y="282"/>
                    <a:pt x="279" y="295"/>
                    <a:pt x="283" y="299"/>
                  </a:cubicBezTo>
                  <a:cubicBezTo>
                    <a:pt x="284" y="300"/>
                    <a:pt x="298" y="303"/>
                    <a:pt x="295" y="306"/>
                  </a:cubicBezTo>
                  <a:cubicBezTo>
                    <a:pt x="294" y="309"/>
                    <a:pt x="289" y="304"/>
                    <a:pt x="286" y="305"/>
                  </a:cubicBezTo>
                  <a:cubicBezTo>
                    <a:pt x="280" y="306"/>
                    <a:pt x="266" y="310"/>
                    <a:pt x="260" y="309"/>
                  </a:cubicBezTo>
                  <a:cubicBezTo>
                    <a:pt x="249" y="307"/>
                    <a:pt x="256" y="287"/>
                    <a:pt x="246" y="295"/>
                  </a:cubicBezTo>
                  <a:cubicBezTo>
                    <a:pt x="246" y="296"/>
                    <a:pt x="247" y="297"/>
                    <a:pt x="246" y="297"/>
                  </a:cubicBezTo>
                  <a:cubicBezTo>
                    <a:pt x="245" y="298"/>
                    <a:pt x="243" y="297"/>
                    <a:pt x="242" y="297"/>
                  </a:cubicBezTo>
                  <a:cubicBezTo>
                    <a:pt x="231" y="301"/>
                    <a:pt x="251" y="319"/>
                    <a:pt x="241" y="319"/>
                  </a:cubicBezTo>
                  <a:cubicBezTo>
                    <a:pt x="240" y="319"/>
                    <a:pt x="242" y="317"/>
                    <a:pt x="242" y="317"/>
                  </a:cubicBezTo>
                  <a:cubicBezTo>
                    <a:pt x="242" y="314"/>
                    <a:pt x="238" y="303"/>
                    <a:pt x="236" y="301"/>
                  </a:cubicBezTo>
                  <a:cubicBezTo>
                    <a:pt x="231" y="297"/>
                    <a:pt x="229" y="306"/>
                    <a:pt x="222" y="309"/>
                  </a:cubicBezTo>
                  <a:cubicBezTo>
                    <a:pt x="219" y="310"/>
                    <a:pt x="222" y="300"/>
                    <a:pt x="219" y="300"/>
                  </a:cubicBezTo>
                  <a:cubicBezTo>
                    <a:pt x="212" y="304"/>
                    <a:pt x="212" y="304"/>
                    <a:pt x="212" y="304"/>
                  </a:cubicBezTo>
                  <a:cubicBezTo>
                    <a:pt x="211" y="304"/>
                    <a:pt x="222" y="294"/>
                    <a:pt x="214" y="294"/>
                  </a:cubicBezTo>
                  <a:cubicBezTo>
                    <a:pt x="212" y="293"/>
                    <a:pt x="213" y="297"/>
                    <a:pt x="212" y="298"/>
                  </a:cubicBezTo>
                  <a:cubicBezTo>
                    <a:pt x="206" y="304"/>
                    <a:pt x="203" y="295"/>
                    <a:pt x="199" y="299"/>
                  </a:cubicBezTo>
                  <a:cubicBezTo>
                    <a:pt x="198" y="300"/>
                    <a:pt x="201" y="302"/>
                    <a:pt x="200" y="303"/>
                  </a:cubicBezTo>
                  <a:cubicBezTo>
                    <a:pt x="200" y="305"/>
                    <a:pt x="184" y="312"/>
                    <a:pt x="183" y="313"/>
                  </a:cubicBezTo>
                  <a:cubicBezTo>
                    <a:pt x="182" y="314"/>
                    <a:pt x="183" y="317"/>
                    <a:pt x="181" y="317"/>
                  </a:cubicBezTo>
                  <a:cubicBezTo>
                    <a:pt x="180" y="317"/>
                    <a:pt x="165" y="288"/>
                    <a:pt x="161" y="282"/>
                  </a:cubicBezTo>
                  <a:cubicBezTo>
                    <a:pt x="156" y="274"/>
                    <a:pt x="151" y="274"/>
                    <a:pt x="146" y="283"/>
                  </a:cubicBezTo>
                  <a:cubicBezTo>
                    <a:pt x="146" y="284"/>
                    <a:pt x="152" y="273"/>
                    <a:pt x="150" y="268"/>
                  </a:cubicBezTo>
                  <a:cubicBezTo>
                    <a:pt x="150" y="268"/>
                    <a:pt x="149" y="268"/>
                    <a:pt x="149" y="268"/>
                  </a:cubicBezTo>
                  <a:cubicBezTo>
                    <a:pt x="144" y="269"/>
                    <a:pt x="142" y="269"/>
                    <a:pt x="140" y="273"/>
                  </a:cubicBezTo>
                  <a:cubicBezTo>
                    <a:pt x="139" y="274"/>
                    <a:pt x="138" y="277"/>
                    <a:pt x="138" y="276"/>
                  </a:cubicBezTo>
                  <a:cubicBezTo>
                    <a:pt x="140" y="259"/>
                    <a:pt x="132" y="275"/>
                    <a:pt x="120" y="275"/>
                  </a:cubicBezTo>
                  <a:cubicBezTo>
                    <a:pt x="116" y="274"/>
                    <a:pt x="121" y="264"/>
                    <a:pt x="112" y="270"/>
                  </a:cubicBezTo>
                  <a:cubicBezTo>
                    <a:pt x="105" y="274"/>
                    <a:pt x="111" y="286"/>
                    <a:pt x="106" y="289"/>
                  </a:cubicBezTo>
                  <a:cubicBezTo>
                    <a:pt x="102" y="291"/>
                    <a:pt x="92" y="279"/>
                    <a:pt x="87" y="281"/>
                  </a:cubicBezTo>
                  <a:cubicBezTo>
                    <a:pt x="84" y="282"/>
                    <a:pt x="82" y="287"/>
                    <a:pt x="83" y="290"/>
                  </a:cubicBezTo>
                  <a:cubicBezTo>
                    <a:pt x="83" y="291"/>
                    <a:pt x="84" y="293"/>
                    <a:pt x="83" y="293"/>
                  </a:cubicBezTo>
                  <a:cubicBezTo>
                    <a:pt x="77" y="295"/>
                    <a:pt x="73" y="270"/>
                    <a:pt x="67" y="286"/>
                  </a:cubicBezTo>
                  <a:cubicBezTo>
                    <a:pt x="66" y="287"/>
                    <a:pt x="64" y="283"/>
                    <a:pt x="63" y="283"/>
                  </a:cubicBezTo>
                  <a:cubicBezTo>
                    <a:pt x="55" y="281"/>
                    <a:pt x="53" y="294"/>
                    <a:pt x="45" y="290"/>
                  </a:cubicBezTo>
                  <a:cubicBezTo>
                    <a:pt x="40" y="288"/>
                    <a:pt x="51" y="284"/>
                    <a:pt x="43" y="284"/>
                  </a:cubicBezTo>
                  <a:cubicBezTo>
                    <a:pt x="39" y="283"/>
                    <a:pt x="36" y="289"/>
                    <a:pt x="35" y="289"/>
                  </a:cubicBezTo>
                  <a:cubicBezTo>
                    <a:pt x="33" y="290"/>
                    <a:pt x="23" y="286"/>
                    <a:pt x="22" y="290"/>
                  </a:cubicBezTo>
                  <a:cubicBezTo>
                    <a:pt x="22" y="298"/>
                    <a:pt x="4" y="292"/>
                    <a:pt x="1" y="321"/>
                  </a:cubicBezTo>
                  <a:cubicBezTo>
                    <a:pt x="0" y="332"/>
                    <a:pt x="22" y="321"/>
                    <a:pt x="27" y="321"/>
                  </a:cubicBezTo>
                  <a:cubicBezTo>
                    <a:pt x="38" y="322"/>
                    <a:pt x="25" y="324"/>
                    <a:pt x="29" y="328"/>
                  </a:cubicBezTo>
                  <a:cubicBezTo>
                    <a:pt x="33" y="331"/>
                    <a:pt x="45" y="321"/>
                    <a:pt x="45" y="327"/>
                  </a:cubicBezTo>
                  <a:cubicBezTo>
                    <a:pt x="45" y="329"/>
                    <a:pt x="41" y="329"/>
                    <a:pt x="40" y="331"/>
                  </a:cubicBezTo>
                  <a:cubicBezTo>
                    <a:pt x="39" y="334"/>
                    <a:pt x="54" y="331"/>
                    <a:pt x="51" y="334"/>
                  </a:cubicBezTo>
                  <a:cubicBezTo>
                    <a:pt x="50" y="336"/>
                    <a:pt x="28" y="334"/>
                    <a:pt x="24" y="334"/>
                  </a:cubicBezTo>
                  <a:cubicBezTo>
                    <a:pt x="17" y="332"/>
                    <a:pt x="24" y="325"/>
                    <a:pt x="19" y="327"/>
                  </a:cubicBezTo>
                  <a:cubicBezTo>
                    <a:pt x="16" y="328"/>
                    <a:pt x="17" y="331"/>
                    <a:pt x="14" y="333"/>
                  </a:cubicBezTo>
                  <a:cubicBezTo>
                    <a:pt x="12" y="334"/>
                    <a:pt x="18" y="336"/>
                    <a:pt x="20" y="338"/>
                  </a:cubicBezTo>
                  <a:cubicBezTo>
                    <a:pt x="22" y="340"/>
                    <a:pt x="15" y="348"/>
                    <a:pt x="19" y="348"/>
                  </a:cubicBezTo>
                  <a:cubicBezTo>
                    <a:pt x="22" y="348"/>
                    <a:pt x="22" y="341"/>
                    <a:pt x="24" y="340"/>
                  </a:cubicBezTo>
                  <a:cubicBezTo>
                    <a:pt x="30" y="337"/>
                    <a:pt x="41" y="348"/>
                    <a:pt x="41" y="352"/>
                  </a:cubicBezTo>
                  <a:cubicBezTo>
                    <a:pt x="41" y="354"/>
                    <a:pt x="41" y="355"/>
                    <a:pt x="41" y="356"/>
                  </a:cubicBezTo>
                  <a:cubicBezTo>
                    <a:pt x="40" y="360"/>
                    <a:pt x="11" y="352"/>
                    <a:pt x="2" y="364"/>
                  </a:cubicBezTo>
                  <a:cubicBezTo>
                    <a:pt x="0" y="365"/>
                    <a:pt x="5" y="364"/>
                    <a:pt x="7" y="364"/>
                  </a:cubicBezTo>
                  <a:cubicBezTo>
                    <a:pt x="13" y="365"/>
                    <a:pt x="23" y="369"/>
                    <a:pt x="27" y="375"/>
                  </a:cubicBezTo>
                  <a:cubicBezTo>
                    <a:pt x="34" y="384"/>
                    <a:pt x="26" y="406"/>
                    <a:pt x="46" y="398"/>
                  </a:cubicBezTo>
                  <a:cubicBezTo>
                    <a:pt x="51" y="396"/>
                    <a:pt x="50" y="382"/>
                    <a:pt x="52" y="383"/>
                  </a:cubicBezTo>
                  <a:cubicBezTo>
                    <a:pt x="59" y="386"/>
                    <a:pt x="59" y="397"/>
                    <a:pt x="64" y="391"/>
                  </a:cubicBezTo>
                  <a:cubicBezTo>
                    <a:pt x="71" y="382"/>
                    <a:pt x="68" y="394"/>
                    <a:pt x="75" y="400"/>
                  </a:cubicBezTo>
                  <a:cubicBezTo>
                    <a:pt x="78" y="403"/>
                    <a:pt x="84" y="398"/>
                    <a:pt x="87" y="399"/>
                  </a:cubicBezTo>
                  <a:cubicBezTo>
                    <a:pt x="94" y="402"/>
                    <a:pt x="101" y="412"/>
                    <a:pt x="109" y="415"/>
                  </a:cubicBezTo>
                  <a:cubicBezTo>
                    <a:pt x="113" y="418"/>
                    <a:pt x="116" y="412"/>
                    <a:pt x="117" y="412"/>
                  </a:cubicBezTo>
                  <a:cubicBezTo>
                    <a:pt x="120" y="411"/>
                    <a:pt x="124" y="403"/>
                    <a:pt x="124" y="406"/>
                  </a:cubicBezTo>
                  <a:cubicBezTo>
                    <a:pt x="123" y="412"/>
                    <a:pt x="123" y="416"/>
                    <a:pt x="123" y="419"/>
                  </a:cubicBezTo>
                  <a:cubicBezTo>
                    <a:pt x="124" y="419"/>
                    <a:pt x="124" y="419"/>
                    <a:pt x="124" y="420"/>
                  </a:cubicBezTo>
                  <a:cubicBezTo>
                    <a:pt x="125" y="421"/>
                    <a:pt x="128" y="423"/>
                    <a:pt x="128" y="423"/>
                  </a:cubicBezTo>
                  <a:cubicBezTo>
                    <a:pt x="129" y="423"/>
                    <a:pt x="129" y="423"/>
                    <a:pt x="129" y="422"/>
                  </a:cubicBezTo>
                  <a:cubicBezTo>
                    <a:pt x="129" y="422"/>
                    <a:pt x="130" y="421"/>
                    <a:pt x="130" y="420"/>
                  </a:cubicBezTo>
                  <a:cubicBezTo>
                    <a:pt x="132" y="415"/>
                    <a:pt x="132" y="406"/>
                    <a:pt x="136" y="411"/>
                  </a:cubicBezTo>
                  <a:cubicBezTo>
                    <a:pt x="137" y="412"/>
                    <a:pt x="135" y="414"/>
                    <a:pt x="136" y="415"/>
                  </a:cubicBezTo>
                  <a:cubicBezTo>
                    <a:pt x="136" y="416"/>
                    <a:pt x="133" y="418"/>
                    <a:pt x="131" y="419"/>
                  </a:cubicBezTo>
                  <a:cubicBezTo>
                    <a:pt x="131" y="419"/>
                    <a:pt x="131" y="420"/>
                    <a:pt x="130" y="420"/>
                  </a:cubicBezTo>
                  <a:cubicBezTo>
                    <a:pt x="130" y="421"/>
                    <a:pt x="129" y="422"/>
                    <a:pt x="129" y="422"/>
                  </a:cubicBezTo>
                  <a:cubicBezTo>
                    <a:pt x="129" y="425"/>
                    <a:pt x="133" y="427"/>
                    <a:pt x="134" y="428"/>
                  </a:cubicBezTo>
                  <a:cubicBezTo>
                    <a:pt x="137" y="432"/>
                    <a:pt x="129" y="444"/>
                    <a:pt x="134" y="447"/>
                  </a:cubicBezTo>
                  <a:cubicBezTo>
                    <a:pt x="142" y="453"/>
                    <a:pt x="133" y="437"/>
                    <a:pt x="136" y="434"/>
                  </a:cubicBezTo>
                  <a:cubicBezTo>
                    <a:pt x="139" y="433"/>
                    <a:pt x="146" y="433"/>
                    <a:pt x="149" y="435"/>
                  </a:cubicBezTo>
                  <a:cubicBezTo>
                    <a:pt x="150" y="436"/>
                    <a:pt x="150" y="428"/>
                    <a:pt x="150" y="427"/>
                  </a:cubicBezTo>
                  <a:cubicBezTo>
                    <a:pt x="149" y="426"/>
                    <a:pt x="148" y="424"/>
                    <a:pt x="148" y="425"/>
                  </a:cubicBezTo>
                  <a:cubicBezTo>
                    <a:pt x="156" y="425"/>
                    <a:pt x="151" y="431"/>
                    <a:pt x="154" y="433"/>
                  </a:cubicBezTo>
                  <a:cubicBezTo>
                    <a:pt x="157" y="437"/>
                    <a:pt x="162" y="423"/>
                    <a:pt x="166" y="426"/>
                  </a:cubicBezTo>
                  <a:cubicBezTo>
                    <a:pt x="171" y="428"/>
                    <a:pt x="165" y="435"/>
                    <a:pt x="173" y="433"/>
                  </a:cubicBezTo>
                  <a:cubicBezTo>
                    <a:pt x="174" y="432"/>
                    <a:pt x="171" y="428"/>
                    <a:pt x="173" y="428"/>
                  </a:cubicBezTo>
                  <a:cubicBezTo>
                    <a:pt x="174" y="428"/>
                    <a:pt x="174" y="431"/>
                    <a:pt x="174" y="433"/>
                  </a:cubicBezTo>
                  <a:cubicBezTo>
                    <a:pt x="172" y="443"/>
                    <a:pt x="170" y="439"/>
                    <a:pt x="184" y="440"/>
                  </a:cubicBezTo>
                  <a:cubicBezTo>
                    <a:pt x="186" y="440"/>
                    <a:pt x="176" y="442"/>
                    <a:pt x="178" y="444"/>
                  </a:cubicBezTo>
                  <a:cubicBezTo>
                    <a:pt x="178" y="444"/>
                    <a:pt x="188" y="442"/>
                    <a:pt x="188" y="442"/>
                  </a:cubicBezTo>
                  <a:cubicBezTo>
                    <a:pt x="193" y="443"/>
                    <a:pt x="194" y="447"/>
                    <a:pt x="201" y="447"/>
                  </a:cubicBezTo>
                  <a:cubicBezTo>
                    <a:pt x="202" y="447"/>
                    <a:pt x="197" y="447"/>
                    <a:pt x="196" y="447"/>
                  </a:cubicBezTo>
                  <a:cubicBezTo>
                    <a:pt x="193" y="447"/>
                    <a:pt x="186" y="448"/>
                    <a:pt x="190" y="453"/>
                  </a:cubicBezTo>
                  <a:cubicBezTo>
                    <a:pt x="192" y="456"/>
                    <a:pt x="194" y="457"/>
                    <a:pt x="195" y="457"/>
                  </a:cubicBezTo>
                  <a:cubicBezTo>
                    <a:pt x="195" y="457"/>
                    <a:pt x="196" y="458"/>
                    <a:pt x="196" y="458"/>
                  </a:cubicBezTo>
                  <a:cubicBezTo>
                    <a:pt x="196" y="458"/>
                    <a:pt x="195" y="457"/>
                    <a:pt x="195" y="457"/>
                  </a:cubicBezTo>
                  <a:cubicBezTo>
                    <a:pt x="194" y="457"/>
                    <a:pt x="191" y="457"/>
                    <a:pt x="188" y="459"/>
                  </a:cubicBezTo>
                  <a:cubicBezTo>
                    <a:pt x="186" y="460"/>
                    <a:pt x="184" y="460"/>
                    <a:pt x="184" y="461"/>
                  </a:cubicBezTo>
                  <a:cubicBezTo>
                    <a:pt x="184" y="470"/>
                    <a:pt x="202" y="473"/>
                    <a:pt x="185" y="472"/>
                  </a:cubicBezTo>
                  <a:cubicBezTo>
                    <a:pt x="181" y="472"/>
                    <a:pt x="190" y="476"/>
                    <a:pt x="193" y="477"/>
                  </a:cubicBezTo>
                  <a:cubicBezTo>
                    <a:pt x="201" y="477"/>
                    <a:pt x="204" y="482"/>
                    <a:pt x="206" y="482"/>
                  </a:cubicBezTo>
                  <a:cubicBezTo>
                    <a:pt x="215" y="482"/>
                    <a:pt x="214" y="468"/>
                    <a:pt x="230" y="472"/>
                  </a:cubicBezTo>
                  <a:cubicBezTo>
                    <a:pt x="232" y="473"/>
                    <a:pt x="254" y="484"/>
                    <a:pt x="254" y="486"/>
                  </a:cubicBezTo>
                  <a:cubicBezTo>
                    <a:pt x="254" y="490"/>
                    <a:pt x="247" y="485"/>
                    <a:pt x="244" y="484"/>
                  </a:cubicBezTo>
                  <a:cubicBezTo>
                    <a:pt x="239" y="481"/>
                    <a:pt x="226" y="467"/>
                    <a:pt x="216" y="478"/>
                  </a:cubicBezTo>
                  <a:cubicBezTo>
                    <a:pt x="214" y="480"/>
                    <a:pt x="216" y="484"/>
                    <a:pt x="216" y="487"/>
                  </a:cubicBezTo>
                  <a:cubicBezTo>
                    <a:pt x="216" y="490"/>
                    <a:pt x="208" y="492"/>
                    <a:pt x="210" y="495"/>
                  </a:cubicBezTo>
                  <a:cubicBezTo>
                    <a:pt x="212" y="499"/>
                    <a:pt x="233" y="497"/>
                    <a:pt x="231" y="509"/>
                  </a:cubicBezTo>
                  <a:cubicBezTo>
                    <a:pt x="228" y="519"/>
                    <a:pt x="217" y="522"/>
                    <a:pt x="216" y="534"/>
                  </a:cubicBezTo>
                  <a:cubicBezTo>
                    <a:pt x="216" y="536"/>
                    <a:pt x="234" y="552"/>
                    <a:pt x="234" y="552"/>
                  </a:cubicBezTo>
                  <a:cubicBezTo>
                    <a:pt x="241" y="557"/>
                    <a:pt x="241" y="569"/>
                    <a:pt x="243" y="575"/>
                  </a:cubicBezTo>
                  <a:cubicBezTo>
                    <a:pt x="245" y="582"/>
                    <a:pt x="255" y="582"/>
                    <a:pt x="258" y="585"/>
                  </a:cubicBezTo>
                  <a:cubicBezTo>
                    <a:pt x="259" y="586"/>
                    <a:pt x="256" y="589"/>
                    <a:pt x="257" y="590"/>
                  </a:cubicBezTo>
                  <a:cubicBezTo>
                    <a:pt x="269" y="590"/>
                    <a:pt x="269" y="590"/>
                    <a:pt x="269" y="590"/>
                  </a:cubicBezTo>
                  <a:cubicBezTo>
                    <a:pt x="276" y="592"/>
                    <a:pt x="270" y="599"/>
                    <a:pt x="273" y="601"/>
                  </a:cubicBezTo>
                  <a:cubicBezTo>
                    <a:pt x="273" y="601"/>
                    <a:pt x="282" y="599"/>
                    <a:pt x="282" y="599"/>
                  </a:cubicBezTo>
                  <a:cubicBezTo>
                    <a:pt x="287" y="601"/>
                    <a:pt x="287" y="609"/>
                    <a:pt x="294" y="610"/>
                  </a:cubicBezTo>
                  <a:cubicBezTo>
                    <a:pt x="295" y="611"/>
                    <a:pt x="293" y="599"/>
                    <a:pt x="303" y="604"/>
                  </a:cubicBezTo>
                  <a:cubicBezTo>
                    <a:pt x="312" y="609"/>
                    <a:pt x="290" y="619"/>
                    <a:pt x="293" y="623"/>
                  </a:cubicBezTo>
                  <a:cubicBezTo>
                    <a:pt x="299" y="631"/>
                    <a:pt x="299" y="631"/>
                    <a:pt x="304" y="639"/>
                  </a:cubicBezTo>
                  <a:cubicBezTo>
                    <a:pt x="305" y="640"/>
                    <a:pt x="309" y="643"/>
                    <a:pt x="307" y="643"/>
                  </a:cubicBezTo>
                  <a:cubicBezTo>
                    <a:pt x="305" y="644"/>
                    <a:pt x="303" y="642"/>
                    <a:pt x="301" y="643"/>
                  </a:cubicBezTo>
                  <a:cubicBezTo>
                    <a:pt x="299" y="645"/>
                    <a:pt x="304" y="649"/>
                    <a:pt x="304" y="652"/>
                  </a:cubicBezTo>
                  <a:cubicBezTo>
                    <a:pt x="303" y="653"/>
                    <a:pt x="304" y="654"/>
                    <a:pt x="304" y="655"/>
                  </a:cubicBezTo>
                  <a:cubicBezTo>
                    <a:pt x="304" y="656"/>
                    <a:pt x="306" y="657"/>
                    <a:pt x="305" y="658"/>
                  </a:cubicBezTo>
                  <a:cubicBezTo>
                    <a:pt x="304" y="659"/>
                    <a:pt x="297" y="661"/>
                    <a:pt x="297" y="662"/>
                  </a:cubicBezTo>
                  <a:cubicBezTo>
                    <a:pt x="296" y="670"/>
                    <a:pt x="306" y="674"/>
                    <a:pt x="308" y="679"/>
                  </a:cubicBezTo>
                  <a:cubicBezTo>
                    <a:pt x="308" y="679"/>
                    <a:pt x="292" y="668"/>
                    <a:pt x="289" y="670"/>
                  </a:cubicBezTo>
                  <a:cubicBezTo>
                    <a:pt x="283" y="676"/>
                    <a:pt x="289" y="682"/>
                    <a:pt x="293" y="683"/>
                  </a:cubicBezTo>
                  <a:cubicBezTo>
                    <a:pt x="300" y="685"/>
                    <a:pt x="307" y="694"/>
                    <a:pt x="311" y="699"/>
                  </a:cubicBezTo>
                  <a:cubicBezTo>
                    <a:pt x="318" y="711"/>
                    <a:pt x="330" y="714"/>
                    <a:pt x="333" y="730"/>
                  </a:cubicBezTo>
                  <a:cubicBezTo>
                    <a:pt x="335" y="737"/>
                    <a:pt x="335" y="745"/>
                    <a:pt x="336" y="752"/>
                  </a:cubicBezTo>
                  <a:cubicBezTo>
                    <a:pt x="337" y="759"/>
                    <a:pt x="337" y="756"/>
                    <a:pt x="338" y="761"/>
                  </a:cubicBezTo>
                  <a:cubicBezTo>
                    <a:pt x="338" y="762"/>
                    <a:pt x="338" y="762"/>
                    <a:pt x="338" y="763"/>
                  </a:cubicBezTo>
                  <a:cubicBezTo>
                    <a:pt x="339" y="764"/>
                    <a:pt x="339" y="766"/>
                    <a:pt x="340" y="767"/>
                  </a:cubicBezTo>
                  <a:cubicBezTo>
                    <a:pt x="342" y="770"/>
                    <a:pt x="343" y="771"/>
                    <a:pt x="343" y="772"/>
                  </a:cubicBezTo>
                  <a:cubicBezTo>
                    <a:pt x="343" y="774"/>
                    <a:pt x="344" y="775"/>
                    <a:pt x="345" y="777"/>
                  </a:cubicBezTo>
                  <a:cubicBezTo>
                    <a:pt x="349" y="781"/>
                    <a:pt x="358" y="789"/>
                    <a:pt x="346" y="788"/>
                  </a:cubicBezTo>
                  <a:cubicBezTo>
                    <a:pt x="345" y="778"/>
                    <a:pt x="345" y="778"/>
                    <a:pt x="345" y="778"/>
                  </a:cubicBezTo>
                  <a:cubicBezTo>
                    <a:pt x="345" y="777"/>
                    <a:pt x="345" y="777"/>
                    <a:pt x="345" y="777"/>
                  </a:cubicBezTo>
                  <a:cubicBezTo>
                    <a:pt x="343" y="775"/>
                    <a:pt x="342" y="774"/>
                    <a:pt x="342" y="773"/>
                  </a:cubicBezTo>
                  <a:cubicBezTo>
                    <a:pt x="343" y="773"/>
                    <a:pt x="343" y="773"/>
                    <a:pt x="343" y="772"/>
                  </a:cubicBezTo>
                  <a:cubicBezTo>
                    <a:pt x="342" y="770"/>
                    <a:pt x="341" y="769"/>
                    <a:pt x="340" y="767"/>
                  </a:cubicBezTo>
                  <a:cubicBezTo>
                    <a:pt x="340" y="767"/>
                    <a:pt x="339" y="766"/>
                    <a:pt x="338" y="765"/>
                  </a:cubicBezTo>
                  <a:cubicBezTo>
                    <a:pt x="338" y="764"/>
                    <a:pt x="338" y="764"/>
                    <a:pt x="338" y="763"/>
                  </a:cubicBezTo>
                  <a:cubicBezTo>
                    <a:pt x="336" y="759"/>
                    <a:pt x="334" y="755"/>
                    <a:pt x="331" y="745"/>
                  </a:cubicBezTo>
                  <a:cubicBezTo>
                    <a:pt x="327" y="728"/>
                    <a:pt x="313" y="716"/>
                    <a:pt x="304" y="703"/>
                  </a:cubicBezTo>
                  <a:cubicBezTo>
                    <a:pt x="303" y="701"/>
                    <a:pt x="300" y="705"/>
                    <a:pt x="298" y="707"/>
                  </a:cubicBezTo>
                  <a:cubicBezTo>
                    <a:pt x="292" y="715"/>
                    <a:pt x="294" y="728"/>
                    <a:pt x="293" y="738"/>
                  </a:cubicBezTo>
                  <a:cubicBezTo>
                    <a:pt x="290" y="763"/>
                    <a:pt x="279" y="790"/>
                    <a:pt x="280" y="816"/>
                  </a:cubicBezTo>
                  <a:cubicBezTo>
                    <a:pt x="280" y="826"/>
                    <a:pt x="303" y="778"/>
                    <a:pt x="301" y="817"/>
                  </a:cubicBezTo>
                  <a:cubicBezTo>
                    <a:pt x="301" y="820"/>
                    <a:pt x="286" y="816"/>
                    <a:pt x="286" y="816"/>
                  </a:cubicBezTo>
                  <a:cubicBezTo>
                    <a:pt x="277" y="822"/>
                    <a:pt x="279" y="846"/>
                    <a:pt x="278" y="855"/>
                  </a:cubicBezTo>
                  <a:cubicBezTo>
                    <a:pt x="275" y="877"/>
                    <a:pt x="259" y="962"/>
                    <a:pt x="242" y="973"/>
                  </a:cubicBezTo>
                  <a:cubicBezTo>
                    <a:pt x="236" y="976"/>
                    <a:pt x="229" y="974"/>
                    <a:pt x="225" y="974"/>
                  </a:cubicBezTo>
                  <a:cubicBezTo>
                    <a:pt x="226" y="976"/>
                    <a:pt x="226" y="976"/>
                    <a:pt x="226" y="976"/>
                  </a:cubicBezTo>
                  <a:cubicBezTo>
                    <a:pt x="230" y="979"/>
                    <a:pt x="238" y="988"/>
                    <a:pt x="243" y="989"/>
                  </a:cubicBezTo>
                  <a:cubicBezTo>
                    <a:pt x="248" y="990"/>
                    <a:pt x="258" y="988"/>
                    <a:pt x="263" y="993"/>
                  </a:cubicBezTo>
                  <a:cubicBezTo>
                    <a:pt x="270" y="1001"/>
                    <a:pt x="255" y="1011"/>
                    <a:pt x="255" y="1018"/>
                  </a:cubicBezTo>
                  <a:cubicBezTo>
                    <a:pt x="255" y="1029"/>
                    <a:pt x="271" y="1012"/>
                    <a:pt x="271" y="1013"/>
                  </a:cubicBezTo>
                  <a:cubicBezTo>
                    <a:pt x="272" y="1013"/>
                    <a:pt x="272" y="1015"/>
                    <a:pt x="272" y="1017"/>
                  </a:cubicBezTo>
                  <a:cubicBezTo>
                    <a:pt x="272" y="1018"/>
                    <a:pt x="271" y="1020"/>
                    <a:pt x="272" y="1021"/>
                  </a:cubicBezTo>
                  <a:cubicBezTo>
                    <a:pt x="283" y="1033"/>
                    <a:pt x="309" y="1026"/>
                    <a:pt x="322" y="1034"/>
                  </a:cubicBezTo>
                  <a:cubicBezTo>
                    <a:pt x="328" y="1038"/>
                    <a:pt x="329" y="1053"/>
                    <a:pt x="335" y="1056"/>
                  </a:cubicBezTo>
                  <a:cubicBezTo>
                    <a:pt x="347" y="1062"/>
                    <a:pt x="362" y="1047"/>
                    <a:pt x="375" y="1055"/>
                  </a:cubicBezTo>
                  <a:cubicBezTo>
                    <a:pt x="382" y="1060"/>
                    <a:pt x="380" y="1072"/>
                    <a:pt x="392" y="1073"/>
                  </a:cubicBezTo>
                  <a:cubicBezTo>
                    <a:pt x="396" y="1073"/>
                    <a:pt x="401" y="1067"/>
                    <a:pt x="406" y="1067"/>
                  </a:cubicBezTo>
                  <a:cubicBezTo>
                    <a:pt x="411" y="1067"/>
                    <a:pt x="417" y="1074"/>
                    <a:pt x="421" y="1073"/>
                  </a:cubicBezTo>
                  <a:cubicBezTo>
                    <a:pt x="422" y="1073"/>
                    <a:pt x="426" y="1067"/>
                    <a:pt x="426" y="1067"/>
                  </a:cubicBezTo>
                  <a:cubicBezTo>
                    <a:pt x="433" y="1065"/>
                    <a:pt x="450" y="1076"/>
                    <a:pt x="456" y="1070"/>
                  </a:cubicBezTo>
                  <a:cubicBezTo>
                    <a:pt x="460" y="1066"/>
                    <a:pt x="449" y="1051"/>
                    <a:pt x="461" y="1051"/>
                  </a:cubicBezTo>
                  <a:cubicBezTo>
                    <a:pt x="468" y="1051"/>
                    <a:pt x="489" y="1058"/>
                    <a:pt x="494" y="1062"/>
                  </a:cubicBezTo>
                  <a:cubicBezTo>
                    <a:pt x="494" y="1062"/>
                    <a:pt x="500" y="1071"/>
                    <a:pt x="500" y="1071"/>
                  </a:cubicBezTo>
                  <a:cubicBezTo>
                    <a:pt x="505" y="1073"/>
                    <a:pt x="516" y="1069"/>
                    <a:pt x="521" y="1073"/>
                  </a:cubicBezTo>
                  <a:cubicBezTo>
                    <a:pt x="524" y="1075"/>
                    <a:pt x="526" y="1084"/>
                    <a:pt x="528" y="1087"/>
                  </a:cubicBezTo>
                  <a:cubicBezTo>
                    <a:pt x="529" y="1084"/>
                    <a:pt x="532" y="1081"/>
                    <a:pt x="533" y="1080"/>
                  </a:cubicBezTo>
                  <a:cubicBezTo>
                    <a:pt x="539" y="1077"/>
                    <a:pt x="567" y="1080"/>
                    <a:pt x="554" y="1101"/>
                  </a:cubicBezTo>
                  <a:cubicBezTo>
                    <a:pt x="559" y="1103"/>
                    <a:pt x="570" y="1104"/>
                    <a:pt x="574" y="1108"/>
                  </a:cubicBezTo>
                  <a:cubicBezTo>
                    <a:pt x="578" y="1111"/>
                    <a:pt x="577" y="1118"/>
                    <a:pt x="584" y="1118"/>
                  </a:cubicBezTo>
                  <a:cubicBezTo>
                    <a:pt x="591" y="1118"/>
                    <a:pt x="599" y="1110"/>
                    <a:pt x="606" y="1110"/>
                  </a:cubicBezTo>
                  <a:cubicBezTo>
                    <a:pt x="611" y="1110"/>
                    <a:pt x="641" y="1124"/>
                    <a:pt x="644" y="1123"/>
                  </a:cubicBezTo>
                  <a:cubicBezTo>
                    <a:pt x="645" y="1112"/>
                    <a:pt x="645" y="1112"/>
                    <a:pt x="645" y="1112"/>
                  </a:cubicBezTo>
                  <a:cubicBezTo>
                    <a:pt x="655" y="1100"/>
                    <a:pt x="682" y="1108"/>
                    <a:pt x="693" y="1109"/>
                  </a:cubicBezTo>
                  <a:cubicBezTo>
                    <a:pt x="691" y="1103"/>
                    <a:pt x="685" y="1100"/>
                    <a:pt x="682" y="1095"/>
                  </a:cubicBezTo>
                  <a:cubicBezTo>
                    <a:pt x="675" y="1084"/>
                    <a:pt x="684" y="1071"/>
                    <a:pt x="680" y="1063"/>
                  </a:cubicBezTo>
                  <a:cubicBezTo>
                    <a:pt x="679" y="1062"/>
                    <a:pt x="671" y="1061"/>
                    <a:pt x="672" y="1058"/>
                  </a:cubicBezTo>
                  <a:cubicBezTo>
                    <a:pt x="675" y="1051"/>
                    <a:pt x="678" y="1053"/>
                    <a:pt x="681" y="1050"/>
                  </a:cubicBezTo>
                  <a:cubicBezTo>
                    <a:pt x="682" y="1049"/>
                    <a:pt x="682" y="1047"/>
                    <a:pt x="681" y="1045"/>
                  </a:cubicBezTo>
                  <a:cubicBezTo>
                    <a:pt x="675" y="1034"/>
                    <a:pt x="689" y="1035"/>
                    <a:pt x="684" y="1028"/>
                  </a:cubicBezTo>
                  <a:cubicBezTo>
                    <a:pt x="683" y="1026"/>
                    <a:pt x="678" y="1026"/>
                    <a:pt x="681" y="1022"/>
                  </a:cubicBezTo>
                  <a:cubicBezTo>
                    <a:pt x="685" y="1017"/>
                    <a:pt x="681" y="1028"/>
                    <a:pt x="686" y="1026"/>
                  </a:cubicBezTo>
                  <a:cubicBezTo>
                    <a:pt x="690" y="1024"/>
                    <a:pt x="693" y="1012"/>
                    <a:pt x="697" y="1009"/>
                  </a:cubicBezTo>
                  <a:cubicBezTo>
                    <a:pt x="704" y="1001"/>
                    <a:pt x="712" y="1004"/>
                    <a:pt x="720" y="1000"/>
                  </a:cubicBezTo>
                  <a:cubicBezTo>
                    <a:pt x="727" y="996"/>
                    <a:pt x="732" y="986"/>
                    <a:pt x="740" y="980"/>
                  </a:cubicBezTo>
                  <a:cubicBezTo>
                    <a:pt x="737" y="981"/>
                    <a:pt x="736" y="981"/>
                    <a:pt x="737" y="980"/>
                  </a:cubicBezTo>
                  <a:cubicBezTo>
                    <a:pt x="740" y="975"/>
                    <a:pt x="751" y="964"/>
                    <a:pt x="758" y="963"/>
                  </a:cubicBezTo>
                  <a:cubicBezTo>
                    <a:pt x="777" y="959"/>
                    <a:pt x="774" y="971"/>
                    <a:pt x="787" y="974"/>
                  </a:cubicBezTo>
                  <a:cubicBezTo>
                    <a:pt x="792" y="975"/>
                    <a:pt x="819" y="975"/>
                    <a:pt x="821" y="978"/>
                  </a:cubicBezTo>
                  <a:cubicBezTo>
                    <a:pt x="821" y="978"/>
                    <a:pt x="818" y="985"/>
                    <a:pt x="818" y="985"/>
                  </a:cubicBezTo>
                  <a:cubicBezTo>
                    <a:pt x="819" y="988"/>
                    <a:pt x="837" y="990"/>
                    <a:pt x="840" y="989"/>
                  </a:cubicBezTo>
                  <a:cubicBezTo>
                    <a:pt x="844" y="987"/>
                    <a:pt x="842" y="985"/>
                    <a:pt x="839" y="983"/>
                  </a:cubicBezTo>
                  <a:cubicBezTo>
                    <a:pt x="839" y="983"/>
                    <a:pt x="838" y="983"/>
                    <a:pt x="838" y="983"/>
                  </a:cubicBezTo>
                  <a:cubicBezTo>
                    <a:pt x="836" y="981"/>
                    <a:pt x="833" y="981"/>
                    <a:pt x="833" y="980"/>
                  </a:cubicBezTo>
                  <a:cubicBezTo>
                    <a:pt x="831" y="977"/>
                    <a:pt x="834" y="971"/>
                    <a:pt x="833" y="967"/>
                  </a:cubicBezTo>
                  <a:cubicBezTo>
                    <a:pt x="832" y="966"/>
                    <a:pt x="828" y="963"/>
                    <a:pt x="830" y="963"/>
                  </a:cubicBezTo>
                  <a:cubicBezTo>
                    <a:pt x="838" y="963"/>
                    <a:pt x="833" y="979"/>
                    <a:pt x="838" y="983"/>
                  </a:cubicBezTo>
                  <a:cubicBezTo>
                    <a:pt x="838" y="983"/>
                    <a:pt x="839" y="983"/>
                    <a:pt x="839" y="983"/>
                  </a:cubicBezTo>
                  <a:cubicBezTo>
                    <a:pt x="840" y="983"/>
                    <a:pt x="841" y="984"/>
                    <a:pt x="842" y="984"/>
                  </a:cubicBezTo>
                  <a:cubicBezTo>
                    <a:pt x="845" y="983"/>
                    <a:pt x="847" y="978"/>
                    <a:pt x="850" y="978"/>
                  </a:cubicBezTo>
                  <a:cubicBezTo>
                    <a:pt x="853" y="977"/>
                    <a:pt x="862" y="982"/>
                    <a:pt x="864" y="977"/>
                  </a:cubicBezTo>
                  <a:cubicBezTo>
                    <a:pt x="866" y="972"/>
                    <a:pt x="858" y="972"/>
                    <a:pt x="858" y="969"/>
                  </a:cubicBezTo>
                  <a:cubicBezTo>
                    <a:pt x="858" y="963"/>
                    <a:pt x="864" y="961"/>
                    <a:pt x="868" y="964"/>
                  </a:cubicBezTo>
                  <a:cubicBezTo>
                    <a:pt x="870" y="965"/>
                    <a:pt x="868" y="967"/>
                    <a:pt x="869" y="968"/>
                  </a:cubicBezTo>
                  <a:cubicBezTo>
                    <a:pt x="874" y="976"/>
                    <a:pt x="872" y="966"/>
                    <a:pt x="878" y="968"/>
                  </a:cubicBezTo>
                  <a:cubicBezTo>
                    <a:pt x="887" y="971"/>
                    <a:pt x="860" y="984"/>
                    <a:pt x="860" y="984"/>
                  </a:cubicBezTo>
                  <a:cubicBezTo>
                    <a:pt x="860" y="985"/>
                    <a:pt x="861" y="987"/>
                    <a:pt x="862" y="988"/>
                  </a:cubicBezTo>
                  <a:cubicBezTo>
                    <a:pt x="864" y="995"/>
                    <a:pt x="885" y="984"/>
                    <a:pt x="888" y="985"/>
                  </a:cubicBezTo>
                  <a:cubicBezTo>
                    <a:pt x="897" y="986"/>
                    <a:pt x="890" y="1000"/>
                    <a:pt x="893" y="1004"/>
                  </a:cubicBezTo>
                  <a:cubicBezTo>
                    <a:pt x="895" y="1006"/>
                    <a:pt x="918" y="1004"/>
                    <a:pt x="923" y="1007"/>
                  </a:cubicBezTo>
                  <a:cubicBezTo>
                    <a:pt x="934" y="1012"/>
                    <a:pt x="936" y="1025"/>
                    <a:pt x="941" y="1023"/>
                  </a:cubicBezTo>
                  <a:cubicBezTo>
                    <a:pt x="952" y="1019"/>
                    <a:pt x="937" y="1013"/>
                    <a:pt x="947" y="1012"/>
                  </a:cubicBezTo>
                  <a:cubicBezTo>
                    <a:pt x="950" y="1012"/>
                    <a:pt x="953" y="1015"/>
                    <a:pt x="956" y="1016"/>
                  </a:cubicBezTo>
                  <a:cubicBezTo>
                    <a:pt x="959" y="1017"/>
                    <a:pt x="962" y="1014"/>
                    <a:pt x="964" y="1016"/>
                  </a:cubicBezTo>
                  <a:cubicBezTo>
                    <a:pt x="971" y="1023"/>
                    <a:pt x="960" y="1018"/>
                    <a:pt x="961" y="1022"/>
                  </a:cubicBezTo>
                  <a:cubicBezTo>
                    <a:pt x="962" y="1024"/>
                    <a:pt x="964" y="1022"/>
                    <a:pt x="965" y="1022"/>
                  </a:cubicBezTo>
                  <a:cubicBezTo>
                    <a:pt x="977" y="1022"/>
                    <a:pt x="962" y="1018"/>
                    <a:pt x="970" y="1011"/>
                  </a:cubicBezTo>
                  <a:cubicBezTo>
                    <a:pt x="976" y="1006"/>
                    <a:pt x="983" y="1017"/>
                    <a:pt x="988" y="1017"/>
                  </a:cubicBezTo>
                  <a:cubicBezTo>
                    <a:pt x="992" y="1017"/>
                    <a:pt x="987" y="1008"/>
                    <a:pt x="990" y="1006"/>
                  </a:cubicBezTo>
                  <a:cubicBezTo>
                    <a:pt x="993" y="1004"/>
                    <a:pt x="997" y="1006"/>
                    <a:pt x="1000" y="1006"/>
                  </a:cubicBezTo>
                  <a:cubicBezTo>
                    <a:pt x="1012" y="1001"/>
                    <a:pt x="1011" y="1005"/>
                    <a:pt x="1016" y="993"/>
                  </a:cubicBezTo>
                  <a:cubicBezTo>
                    <a:pt x="1017" y="992"/>
                    <a:pt x="1019" y="990"/>
                    <a:pt x="1018" y="990"/>
                  </a:cubicBezTo>
                  <a:cubicBezTo>
                    <a:pt x="1018" y="990"/>
                    <a:pt x="1007" y="990"/>
                    <a:pt x="1007" y="990"/>
                  </a:cubicBezTo>
                  <a:cubicBezTo>
                    <a:pt x="1005" y="988"/>
                    <a:pt x="1013" y="988"/>
                    <a:pt x="1014" y="985"/>
                  </a:cubicBezTo>
                  <a:cubicBezTo>
                    <a:pt x="1017" y="981"/>
                    <a:pt x="1019" y="976"/>
                    <a:pt x="1021" y="970"/>
                  </a:cubicBezTo>
                  <a:cubicBezTo>
                    <a:pt x="1023" y="966"/>
                    <a:pt x="1031" y="972"/>
                    <a:pt x="1034" y="969"/>
                  </a:cubicBezTo>
                  <a:cubicBezTo>
                    <a:pt x="1038" y="965"/>
                    <a:pt x="1037" y="958"/>
                    <a:pt x="1041" y="954"/>
                  </a:cubicBezTo>
                  <a:cubicBezTo>
                    <a:pt x="1044" y="950"/>
                    <a:pt x="1055" y="952"/>
                    <a:pt x="1056" y="951"/>
                  </a:cubicBezTo>
                  <a:cubicBezTo>
                    <a:pt x="1058" y="949"/>
                    <a:pt x="1053" y="940"/>
                    <a:pt x="1057" y="938"/>
                  </a:cubicBezTo>
                  <a:cubicBezTo>
                    <a:pt x="1069" y="930"/>
                    <a:pt x="1078" y="935"/>
                    <a:pt x="1087" y="921"/>
                  </a:cubicBezTo>
                  <a:cubicBezTo>
                    <a:pt x="1087" y="920"/>
                    <a:pt x="1089" y="920"/>
                    <a:pt x="1091" y="920"/>
                  </a:cubicBezTo>
                  <a:cubicBezTo>
                    <a:pt x="1090" y="917"/>
                    <a:pt x="1088" y="910"/>
                    <a:pt x="1088" y="910"/>
                  </a:cubicBezTo>
                  <a:cubicBezTo>
                    <a:pt x="1089" y="902"/>
                    <a:pt x="1116" y="877"/>
                    <a:pt x="1100" y="869"/>
                  </a:cubicBezTo>
                  <a:cubicBezTo>
                    <a:pt x="1094" y="865"/>
                    <a:pt x="1060" y="886"/>
                    <a:pt x="1032" y="856"/>
                  </a:cubicBezTo>
                  <a:cubicBezTo>
                    <a:pt x="1025" y="848"/>
                    <a:pt x="1031" y="844"/>
                    <a:pt x="1031" y="839"/>
                  </a:cubicBezTo>
                  <a:cubicBezTo>
                    <a:pt x="1031" y="834"/>
                    <a:pt x="1020" y="836"/>
                    <a:pt x="1023" y="828"/>
                  </a:cubicBezTo>
                  <a:cubicBezTo>
                    <a:pt x="1028" y="815"/>
                    <a:pt x="1049" y="803"/>
                    <a:pt x="1036" y="787"/>
                  </a:cubicBezTo>
                  <a:cubicBezTo>
                    <a:pt x="1030" y="781"/>
                    <a:pt x="1016" y="782"/>
                    <a:pt x="1011" y="775"/>
                  </a:cubicBezTo>
                  <a:cubicBezTo>
                    <a:pt x="1009" y="773"/>
                    <a:pt x="1011" y="769"/>
                    <a:pt x="1010" y="767"/>
                  </a:cubicBezTo>
                  <a:cubicBezTo>
                    <a:pt x="1009" y="764"/>
                    <a:pt x="997" y="758"/>
                    <a:pt x="997" y="755"/>
                  </a:cubicBezTo>
                  <a:cubicBezTo>
                    <a:pt x="997" y="753"/>
                    <a:pt x="1000" y="753"/>
                    <a:pt x="1002" y="752"/>
                  </a:cubicBezTo>
                  <a:cubicBezTo>
                    <a:pt x="1014" y="746"/>
                    <a:pt x="1012" y="753"/>
                    <a:pt x="1018" y="751"/>
                  </a:cubicBezTo>
                  <a:cubicBezTo>
                    <a:pt x="1024" y="750"/>
                    <a:pt x="1048" y="720"/>
                    <a:pt x="1046" y="713"/>
                  </a:cubicBezTo>
                  <a:cubicBezTo>
                    <a:pt x="1045" y="708"/>
                    <a:pt x="1032" y="706"/>
                    <a:pt x="1029" y="701"/>
                  </a:cubicBezTo>
                  <a:cubicBezTo>
                    <a:pt x="1029" y="701"/>
                    <a:pt x="1027" y="692"/>
                    <a:pt x="1027" y="692"/>
                  </a:cubicBezTo>
                  <a:cubicBezTo>
                    <a:pt x="1027" y="690"/>
                    <a:pt x="1028" y="688"/>
                    <a:pt x="1027" y="687"/>
                  </a:cubicBezTo>
                  <a:cubicBezTo>
                    <a:pt x="1013" y="667"/>
                    <a:pt x="991" y="676"/>
                    <a:pt x="1029" y="648"/>
                  </a:cubicBezTo>
                  <a:cubicBezTo>
                    <a:pt x="1030" y="650"/>
                    <a:pt x="1030" y="650"/>
                    <a:pt x="1030" y="650"/>
                  </a:cubicBezTo>
                  <a:cubicBezTo>
                    <a:pt x="1026" y="643"/>
                    <a:pt x="1024" y="632"/>
                    <a:pt x="1019" y="631"/>
                  </a:cubicBezTo>
                </a:path>
              </a:pathLst>
            </a:custGeom>
            <a:grpFill/>
            <a:ln w="0"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24" name="Freeform 84"/>
            <p:cNvSpPr>
              <a:spLocks/>
            </p:cNvSpPr>
            <p:nvPr/>
          </p:nvSpPr>
          <p:spPr bwMode="gray">
            <a:xfrm>
              <a:off x="2640856" y="5273854"/>
              <a:ext cx="81673" cy="55118"/>
            </a:xfrm>
            <a:custGeom>
              <a:avLst/>
              <a:gdLst>
                <a:gd name="T0" fmla="*/ 8 w 42"/>
                <a:gd name="T1" fmla="*/ 3 h 34"/>
                <a:gd name="T2" fmla="*/ 3 w 42"/>
                <a:gd name="T3" fmla="*/ 10 h 34"/>
                <a:gd name="T4" fmla="*/ 4 w 42"/>
                <a:gd name="T5" fmla="*/ 11 h 34"/>
                <a:gd name="T6" fmla="*/ 3 w 42"/>
                <a:gd name="T7" fmla="*/ 12 h 34"/>
                <a:gd name="T8" fmla="*/ 29 w 42"/>
                <a:gd name="T9" fmla="*/ 24 h 34"/>
                <a:gd name="T10" fmla="*/ 8 w 42"/>
                <a:gd name="T11" fmla="*/ 3 h 34"/>
              </a:gdLst>
              <a:ahLst/>
              <a:cxnLst>
                <a:cxn ang="0">
                  <a:pos x="T0" y="T1"/>
                </a:cxn>
                <a:cxn ang="0">
                  <a:pos x="T2" y="T3"/>
                </a:cxn>
                <a:cxn ang="0">
                  <a:pos x="T4" y="T5"/>
                </a:cxn>
                <a:cxn ang="0">
                  <a:pos x="T6" y="T7"/>
                </a:cxn>
                <a:cxn ang="0">
                  <a:pos x="T8" y="T9"/>
                </a:cxn>
                <a:cxn ang="0">
                  <a:pos x="T10" y="T11"/>
                </a:cxn>
              </a:cxnLst>
              <a:rect l="0" t="0" r="r" b="b"/>
              <a:pathLst>
                <a:path w="42" h="34">
                  <a:moveTo>
                    <a:pt x="8" y="3"/>
                  </a:moveTo>
                  <a:cubicBezTo>
                    <a:pt x="7" y="4"/>
                    <a:pt x="4" y="7"/>
                    <a:pt x="3" y="10"/>
                  </a:cubicBezTo>
                  <a:cubicBezTo>
                    <a:pt x="3" y="11"/>
                    <a:pt x="3" y="11"/>
                    <a:pt x="4" y="11"/>
                  </a:cubicBezTo>
                  <a:cubicBezTo>
                    <a:pt x="3" y="12"/>
                    <a:pt x="3" y="12"/>
                    <a:pt x="3" y="12"/>
                  </a:cubicBezTo>
                  <a:cubicBezTo>
                    <a:pt x="0" y="21"/>
                    <a:pt x="3" y="34"/>
                    <a:pt x="29" y="24"/>
                  </a:cubicBezTo>
                  <a:cubicBezTo>
                    <a:pt x="42" y="3"/>
                    <a:pt x="14" y="0"/>
                    <a:pt x="8" y="3"/>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25" name="Freeform 85"/>
            <p:cNvSpPr>
              <a:spLocks/>
            </p:cNvSpPr>
            <p:nvPr/>
          </p:nvSpPr>
          <p:spPr bwMode="gray">
            <a:xfrm>
              <a:off x="2640856" y="5273854"/>
              <a:ext cx="81673" cy="55118"/>
            </a:xfrm>
            <a:custGeom>
              <a:avLst/>
              <a:gdLst>
                <a:gd name="T0" fmla="*/ 8 w 42"/>
                <a:gd name="T1" fmla="*/ 3 h 34"/>
                <a:gd name="T2" fmla="*/ 3 w 42"/>
                <a:gd name="T3" fmla="*/ 10 h 34"/>
                <a:gd name="T4" fmla="*/ 4 w 42"/>
                <a:gd name="T5" fmla="*/ 11 h 34"/>
                <a:gd name="T6" fmla="*/ 3 w 42"/>
                <a:gd name="T7" fmla="*/ 12 h 34"/>
                <a:gd name="T8" fmla="*/ 29 w 42"/>
                <a:gd name="T9" fmla="*/ 24 h 34"/>
                <a:gd name="T10" fmla="*/ 8 w 42"/>
                <a:gd name="T11" fmla="*/ 3 h 34"/>
              </a:gdLst>
              <a:ahLst/>
              <a:cxnLst>
                <a:cxn ang="0">
                  <a:pos x="T0" y="T1"/>
                </a:cxn>
                <a:cxn ang="0">
                  <a:pos x="T2" y="T3"/>
                </a:cxn>
                <a:cxn ang="0">
                  <a:pos x="T4" y="T5"/>
                </a:cxn>
                <a:cxn ang="0">
                  <a:pos x="T6" y="T7"/>
                </a:cxn>
                <a:cxn ang="0">
                  <a:pos x="T8" y="T9"/>
                </a:cxn>
                <a:cxn ang="0">
                  <a:pos x="T10" y="T11"/>
                </a:cxn>
              </a:cxnLst>
              <a:rect l="0" t="0" r="r" b="b"/>
              <a:pathLst>
                <a:path w="42" h="34">
                  <a:moveTo>
                    <a:pt x="8" y="3"/>
                  </a:moveTo>
                  <a:cubicBezTo>
                    <a:pt x="7" y="4"/>
                    <a:pt x="4" y="7"/>
                    <a:pt x="3" y="10"/>
                  </a:cubicBezTo>
                  <a:cubicBezTo>
                    <a:pt x="3" y="11"/>
                    <a:pt x="3" y="11"/>
                    <a:pt x="4" y="11"/>
                  </a:cubicBezTo>
                  <a:cubicBezTo>
                    <a:pt x="3" y="12"/>
                    <a:pt x="3" y="12"/>
                    <a:pt x="3" y="12"/>
                  </a:cubicBezTo>
                  <a:cubicBezTo>
                    <a:pt x="0" y="21"/>
                    <a:pt x="3" y="34"/>
                    <a:pt x="29" y="24"/>
                  </a:cubicBezTo>
                  <a:cubicBezTo>
                    <a:pt x="42" y="3"/>
                    <a:pt x="14" y="0"/>
                    <a:pt x="8" y="3"/>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26" name="Freeform 106"/>
            <p:cNvSpPr>
              <a:spLocks/>
            </p:cNvSpPr>
            <p:nvPr/>
          </p:nvSpPr>
          <p:spPr bwMode="gray">
            <a:xfrm>
              <a:off x="3955780" y="5158452"/>
              <a:ext cx="198053" cy="354819"/>
            </a:xfrm>
            <a:custGeom>
              <a:avLst/>
              <a:gdLst>
                <a:gd name="T0" fmla="*/ 78 w 102"/>
                <a:gd name="T1" fmla="*/ 0 h 215"/>
                <a:gd name="T2" fmla="*/ 82 w 102"/>
                <a:gd name="T3" fmla="*/ 47 h 215"/>
                <a:gd name="T4" fmla="*/ 91 w 102"/>
                <a:gd name="T5" fmla="*/ 55 h 215"/>
                <a:gd name="T6" fmla="*/ 93 w 102"/>
                <a:gd name="T7" fmla="*/ 59 h 215"/>
                <a:gd name="T8" fmla="*/ 99 w 102"/>
                <a:gd name="T9" fmla="*/ 93 h 215"/>
                <a:gd name="T10" fmla="*/ 87 w 102"/>
                <a:gd name="T11" fmla="*/ 135 h 215"/>
                <a:gd name="T12" fmla="*/ 89 w 102"/>
                <a:gd name="T13" fmla="*/ 173 h 215"/>
                <a:gd name="T14" fmla="*/ 80 w 102"/>
                <a:gd name="T15" fmla="*/ 181 h 215"/>
                <a:gd name="T16" fmla="*/ 87 w 102"/>
                <a:gd name="T17" fmla="*/ 184 h 215"/>
                <a:gd name="T18" fmla="*/ 79 w 102"/>
                <a:gd name="T19" fmla="*/ 189 h 215"/>
                <a:gd name="T20" fmla="*/ 71 w 102"/>
                <a:gd name="T21" fmla="*/ 211 h 215"/>
                <a:gd name="T22" fmla="*/ 61 w 102"/>
                <a:gd name="T23" fmla="*/ 202 h 215"/>
                <a:gd name="T24" fmla="*/ 62 w 102"/>
                <a:gd name="T25" fmla="*/ 197 h 215"/>
                <a:gd name="T26" fmla="*/ 57 w 102"/>
                <a:gd name="T27" fmla="*/ 200 h 215"/>
                <a:gd name="T28" fmla="*/ 39 w 102"/>
                <a:gd name="T29" fmla="*/ 195 h 215"/>
                <a:gd name="T30" fmla="*/ 32 w 102"/>
                <a:gd name="T31" fmla="*/ 191 h 215"/>
                <a:gd name="T32" fmla="*/ 33 w 102"/>
                <a:gd name="T33" fmla="*/ 180 h 215"/>
                <a:gd name="T34" fmla="*/ 44 w 102"/>
                <a:gd name="T35" fmla="*/ 173 h 215"/>
                <a:gd name="T36" fmla="*/ 17 w 102"/>
                <a:gd name="T37" fmla="*/ 167 h 215"/>
                <a:gd name="T38" fmla="*/ 21 w 102"/>
                <a:gd name="T39" fmla="*/ 165 h 215"/>
                <a:gd name="T40" fmla="*/ 30 w 102"/>
                <a:gd name="T41" fmla="*/ 146 h 215"/>
                <a:gd name="T42" fmla="*/ 12 w 102"/>
                <a:gd name="T43" fmla="*/ 143 h 215"/>
                <a:gd name="T44" fmla="*/ 9 w 102"/>
                <a:gd name="T45" fmla="*/ 139 h 215"/>
                <a:gd name="T46" fmla="*/ 15 w 102"/>
                <a:gd name="T47" fmla="*/ 139 h 215"/>
                <a:gd name="T48" fmla="*/ 16 w 102"/>
                <a:gd name="T49" fmla="*/ 132 h 215"/>
                <a:gd name="T50" fmla="*/ 24 w 102"/>
                <a:gd name="T51" fmla="*/ 127 h 215"/>
                <a:gd name="T52" fmla="*/ 5 w 102"/>
                <a:gd name="T53" fmla="*/ 116 h 215"/>
                <a:gd name="T54" fmla="*/ 15 w 102"/>
                <a:gd name="T55" fmla="*/ 100 h 215"/>
                <a:gd name="T56" fmla="*/ 2 w 102"/>
                <a:gd name="T57" fmla="*/ 86 h 215"/>
                <a:gd name="T58" fmla="*/ 11 w 102"/>
                <a:gd name="T59" fmla="*/ 68 h 215"/>
                <a:gd name="T60" fmla="*/ 16 w 102"/>
                <a:gd name="T61" fmla="*/ 68 h 215"/>
                <a:gd name="T62" fmla="*/ 15 w 102"/>
                <a:gd name="T63" fmla="*/ 59 h 215"/>
                <a:gd name="T64" fmla="*/ 20 w 102"/>
                <a:gd name="T65" fmla="*/ 63 h 215"/>
                <a:gd name="T66" fmla="*/ 31 w 102"/>
                <a:gd name="T67" fmla="*/ 52 h 215"/>
                <a:gd name="T68" fmla="*/ 43 w 102"/>
                <a:gd name="T69" fmla="*/ 51 h 215"/>
                <a:gd name="T70" fmla="*/ 51 w 102"/>
                <a:gd name="T71" fmla="*/ 37 h 215"/>
                <a:gd name="T72" fmla="*/ 69 w 102"/>
                <a:gd name="T73" fmla="*/ 42 h 215"/>
                <a:gd name="T74" fmla="*/ 73 w 102"/>
                <a:gd name="T75" fmla="*/ 35 h 215"/>
                <a:gd name="T76" fmla="*/ 68 w 102"/>
                <a:gd name="T77" fmla="*/ 14 h 215"/>
                <a:gd name="T78" fmla="*/ 73 w 102"/>
                <a:gd name="T79" fmla="*/ 12 h 215"/>
                <a:gd name="T80" fmla="*/ 78 w 102"/>
                <a:gd name="T8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 h="215">
                  <a:moveTo>
                    <a:pt x="78" y="0"/>
                  </a:moveTo>
                  <a:cubicBezTo>
                    <a:pt x="90" y="7"/>
                    <a:pt x="80" y="36"/>
                    <a:pt x="82" y="47"/>
                  </a:cubicBezTo>
                  <a:cubicBezTo>
                    <a:pt x="83" y="51"/>
                    <a:pt x="91" y="59"/>
                    <a:pt x="91" y="55"/>
                  </a:cubicBezTo>
                  <a:cubicBezTo>
                    <a:pt x="91" y="51"/>
                    <a:pt x="91" y="55"/>
                    <a:pt x="93" y="59"/>
                  </a:cubicBezTo>
                  <a:cubicBezTo>
                    <a:pt x="97" y="69"/>
                    <a:pt x="98" y="83"/>
                    <a:pt x="99" y="93"/>
                  </a:cubicBezTo>
                  <a:cubicBezTo>
                    <a:pt x="102" y="110"/>
                    <a:pt x="86" y="128"/>
                    <a:pt x="87" y="135"/>
                  </a:cubicBezTo>
                  <a:cubicBezTo>
                    <a:pt x="88" y="147"/>
                    <a:pt x="90" y="164"/>
                    <a:pt x="89" y="173"/>
                  </a:cubicBezTo>
                  <a:cubicBezTo>
                    <a:pt x="88" y="179"/>
                    <a:pt x="81" y="176"/>
                    <a:pt x="80" y="181"/>
                  </a:cubicBezTo>
                  <a:cubicBezTo>
                    <a:pt x="79" y="184"/>
                    <a:pt x="90" y="180"/>
                    <a:pt x="87" y="184"/>
                  </a:cubicBezTo>
                  <a:cubicBezTo>
                    <a:pt x="85" y="187"/>
                    <a:pt x="80" y="187"/>
                    <a:pt x="79" y="189"/>
                  </a:cubicBezTo>
                  <a:cubicBezTo>
                    <a:pt x="75" y="197"/>
                    <a:pt x="80" y="215"/>
                    <a:pt x="71" y="211"/>
                  </a:cubicBezTo>
                  <a:cubicBezTo>
                    <a:pt x="66" y="210"/>
                    <a:pt x="62" y="205"/>
                    <a:pt x="61" y="202"/>
                  </a:cubicBezTo>
                  <a:cubicBezTo>
                    <a:pt x="60" y="200"/>
                    <a:pt x="63" y="198"/>
                    <a:pt x="62" y="197"/>
                  </a:cubicBezTo>
                  <a:cubicBezTo>
                    <a:pt x="60" y="196"/>
                    <a:pt x="59" y="199"/>
                    <a:pt x="57" y="200"/>
                  </a:cubicBezTo>
                  <a:cubicBezTo>
                    <a:pt x="50" y="201"/>
                    <a:pt x="43" y="197"/>
                    <a:pt x="39" y="195"/>
                  </a:cubicBezTo>
                  <a:cubicBezTo>
                    <a:pt x="37" y="194"/>
                    <a:pt x="32" y="194"/>
                    <a:pt x="32" y="191"/>
                  </a:cubicBezTo>
                  <a:cubicBezTo>
                    <a:pt x="33" y="188"/>
                    <a:pt x="30" y="184"/>
                    <a:pt x="33" y="180"/>
                  </a:cubicBezTo>
                  <a:cubicBezTo>
                    <a:pt x="34" y="180"/>
                    <a:pt x="45" y="175"/>
                    <a:pt x="44" y="173"/>
                  </a:cubicBezTo>
                  <a:cubicBezTo>
                    <a:pt x="41" y="167"/>
                    <a:pt x="21" y="173"/>
                    <a:pt x="17" y="167"/>
                  </a:cubicBezTo>
                  <a:cubicBezTo>
                    <a:pt x="17" y="166"/>
                    <a:pt x="20" y="166"/>
                    <a:pt x="21" y="165"/>
                  </a:cubicBezTo>
                  <a:cubicBezTo>
                    <a:pt x="25" y="163"/>
                    <a:pt x="31" y="150"/>
                    <a:pt x="30" y="146"/>
                  </a:cubicBezTo>
                  <a:cubicBezTo>
                    <a:pt x="29" y="136"/>
                    <a:pt x="17" y="152"/>
                    <a:pt x="12" y="143"/>
                  </a:cubicBezTo>
                  <a:cubicBezTo>
                    <a:pt x="12" y="142"/>
                    <a:pt x="8" y="141"/>
                    <a:pt x="9" y="139"/>
                  </a:cubicBezTo>
                  <a:cubicBezTo>
                    <a:pt x="10" y="138"/>
                    <a:pt x="13" y="140"/>
                    <a:pt x="15" y="139"/>
                  </a:cubicBezTo>
                  <a:cubicBezTo>
                    <a:pt x="19" y="137"/>
                    <a:pt x="13" y="135"/>
                    <a:pt x="16" y="132"/>
                  </a:cubicBezTo>
                  <a:cubicBezTo>
                    <a:pt x="24" y="127"/>
                    <a:pt x="24" y="127"/>
                    <a:pt x="24" y="127"/>
                  </a:cubicBezTo>
                  <a:cubicBezTo>
                    <a:pt x="25" y="119"/>
                    <a:pt x="6" y="119"/>
                    <a:pt x="5" y="116"/>
                  </a:cubicBezTo>
                  <a:cubicBezTo>
                    <a:pt x="4" y="103"/>
                    <a:pt x="14" y="104"/>
                    <a:pt x="15" y="100"/>
                  </a:cubicBezTo>
                  <a:cubicBezTo>
                    <a:pt x="16" y="100"/>
                    <a:pt x="0" y="86"/>
                    <a:pt x="2" y="86"/>
                  </a:cubicBezTo>
                  <a:cubicBezTo>
                    <a:pt x="17" y="85"/>
                    <a:pt x="8" y="71"/>
                    <a:pt x="11" y="68"/>
                  </a:cubicBezTo>
                  <a:cubicBezTo>
                    <a:pt x="12" y="67"/>
                    <a:pt x="15" y="69"/>
                    <a:pt x="16" y="68"/>
                  </a:cubicBezTo>
                  <a:cubicBezTo>
                    <a:pt x="15" y="59"/>
                    <a:pt x="15" y="59"/>
                    <a:pt x="15" y="59"/>
                  </a:cubicBezTo>
                  <a:cubicBezTo>
                    <a:pt x="17" y="59"/>
                    <a:pt x="18" y="64"/>
                    <a:pt x="20" y="63"/>
                  </a:cubicBezTo>
                  <a:cubicBezTo>
                    <a:pt x="21" y="63"/>
                    <a:pt x="29" y="52"/>
                    <a:pt x="31" y="52"/>
                  </a:cubicBezTo>
                  <a:cubicBezTo>
                    <a:pt x="31" y="52"/>
                    <a:pt x="43" y="51"/>
                    <a:pt x="43" y="51"/>
                  </a:cubicBezTo>
                  <a:cubicBezTo>
                    <a:pt x="48" y="48"/>
                    <a:pt x="46" y="40"/>
                    <a:pt x="51" y="37"/>
                  </a:cubicBezTo>
                  <a:cubicBezTo>
                    <a:pt x="58" y="34"/>
                    <a:pt x="65" y="42"/>
                    <a:pt x="69" y="42"/>
                  </a:cubicBezTo>
                  <a:cubicBezTo>
                    <a:pt x="73" y="35"/>
                    <a:pt x="73" y="35"/>
                    <a:pt x="73" y="35"/>
                  </a:cubicBezTo>
                  <a:cubicBezTo>
                    <a:pt x="74" y="27"/>
                    <a:pt x="66" y="22"/>
                    <a:pt x="68" y="14"/>
                  </a:cubicBezTo>
                  <a:cubicBezTo>
                    <a:pt x="69" y="13"/>
                    <a:pt x="72" y="13"/>
                    <a:pt x="73" y="12"/>
                  </a:cubicBezTo>
                  <a:cubicBezTo>
                    <a:pt x="76" y="3"/>
                    <a:pt x="62" y="2"/>
                    <a:pt x="78"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27" name="Freeform 108"/>
            <p:cNvSpPr>
              <a:spLocks/>
            </p:cNvSpPr>
            <p:nvPr/>
          </p:nvSpPr>
          <p:spPr bwMode="gray">
            <a:xfrm>
              <a:off x="3092098" y="5812975"/>
              <a:ext cx="110258" cy="67175"/>
            </a:xfrm>
            <a:custGeom>
              <a:avLst/>
              <a:gdLst>
                <a:gd name="T0" fmla="*/ 39 w 57"/>
                <a:gd name="T1" fmla="*/ 11 h 41"/>
                <a:gd name="T2" fmla="*/ 48 w 57"/>
                <a:gd name="T3" fmla="*/ 39 h 41"/>
                <a:gd name="T4" fmla="*/ 23 w 57"/>
                <a:gd name="T5" fmla="*/ 25 h 41"/>
                <a:gd name="T6" fmla="*/ 3 w 57"/>
                <a:gd name="T7" fmla="*/ 25 h 41"/>
                <a:gd name="T8" fmla="*/ 5 w 57"/>
                <a:gd name="T9" fmla="*/ 16 h 41"/>
                <a:gd name="T10" fmla="*/ 0 w 57"/>
                <a:gd name="T11" fmla="*/ 12 h 41"/>
                <a:gd name="T12" fmla="*/ 22 w 57"/>
                <a:gd name="T13" fmla="*/ 8 h 41"/>
                <a:gd name="T14" fmla="*/ 28 w 57"/>
                <a:gd name="T15" fmla="*/ 7 h 41"/>
                <a:gd name="T16" fmla="*/ 29 w 57"/>
                <a:gd name="T17" fmla="*/ 5 h 41"/>
                <a:gd name="T18" fmla="*/ 33 w 57"/>
                <a:gd name="T19" fmla="*/ 12 h 41"/>
                <a:gd name="T20" fmla="*/ 39 w 57"/>
                <a:gd name="T21" fmla="*/ 1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1">
                  <a:moveTo>
                    <a:pt x="39" y="11"/>
                  </a:moveTo>
                  <a:cubicBezTo>
                    <a:pt x="47" y="19"/>
                    <a:pt x="57" y="37"/>
                    <a:pt x="48" y="39"/>
                  </a:cubicBezTo>
                  <a:cubicBezTo>
                    <a:pt x="39" y="41"/>
                    <a:pt x="30" y="29"/>
                    <a:pt x="23" y="25"/>
                  </a:cubicBezTo>
                  <a:cubicBezTo>
                    <a:pt x="19" y="23"/>
                    <a:pt x="4" y="27"/>
                    <a:pt x="3" y="25"/>
                  </a:cubicBezTo>
                  <a:cubicBezTo>
                    <a:pt x="2" y="22"/>
                    <a:pt x="6" y="19"/>
                    <a:pt x="5" y="16"/>
                  </a:cubicBezTo>
                  <a:cubicBezTo>
                    <a:pt x="0" y="12"/>
                    <a:pt x="0" y="12"/>
                    <a:pt x="0" y="12"/>
                  </a:cubicBezTo>
                  <a:cubicBezTo>
                    <a:pt x="0" y="5"/>
                    <a:pt x="18" y="8"/>
                    <a:pt x="22" y="8"/>
                  </a:cubicBezTo>
                  <a:cubicBezTo>
                    <a:pt x="24" y="7"/>
                    <a:pt x="26" y="8"/>
                    <a:pt x="28" y="7"/>
                  </a:cubicBezTo>
                  <a:cubicBezTo>
                    <a:pt x="29" y="7"/>
                    <a:pt x="28" y="5"/>
                    <a:pt x="29" y="5"/>
                  </a:cubicBezTo>
                  <a:cubicBezTo>
                    <a:pt x="32" y="5"/>
                    <a:pt x="30" y="12"/>
                    <a:pt x="33" y="12"/>
                  </a:cubicBezTo>
                  <a:cubicBezTo>
                    <a:pt x="41" y="11"/>
                    <a:pt x="30" y="0"/>
                    <a:pt x="39" y="11"/>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28" name="Freeform 109"/>
            <p:cNvSpPr>
              <a:spLocks/>
            </p:cNvSpPr>
            <p:nvPr/>
          </p:nvSpPr>
          <p:spPr bwMode="gray">
            <a:xfrm>
              <a:off x="3092098" y="5812975"/>
              <a:ext cx="110258" cy="67175"/>
            </a:xfrm>
            <a:custGeom>
              <a:avLst/>
              <a:gdLst>
                <a:gd name="T0" fmla="*/ 39 w 57"/>
                <a:gd name="T1" fmla="*/ 11 h 41"/>
                <a:gd name="T2" fmla="*/ 48 w 57"/>
                <a:gd name="T3" fmla="*/ 39 h 41"/>
                <a:gd name="T4" fmla="*/ 23 w 57"/>
                <a:gd name="T5" fmla="*/ 25 h 41"/>
                <a:gd name="T6" fmla="*/ 3 w 57"/>
                <a:gd name="T7" fmla="*/ 25 h 41"/>
                <a:gd name="T8" fmla="*/ 5 w 57"/>
                <a:gd name="T9" fmla="*/ 16 h 41"/>
                <a:gd name="T10" fmla="*/ 0 w 57"/>
                <a:gd name="T11" fmla="*/ 12 h 41"/>
                <a:gd name="T12" fmla="*/ 22 w 57"/>
                <a:gd name="T13" fmla="*/ 8 h 41"/>
                <a:gd name="T14" fmla="*/ 28 w 57"/>
                <a:gd name="T15" fmla="*/ 7 h 41"/>
                <a:gd name="T16" fmla="*/ 29 w 57"/>
                <a:gd name="T17" fmla="*/ 5 h 41"/>
                <a:gd name="T18" fmla="*/ 33 w 57"/>
                <a:gd name="T19" fmla="*/ 12 h 41"/>
                <a:gd name="T20" fmla="*/ 39 w 57"/>
                <a:gd name="T21" fmla="*/ 1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1">
                  <a:moveTo>
                    <a:pt x="39" y="11"/>
                  </a:moveTo>
                  <a:cubicBezTo>
                    <a:pt x="47" y="19"/>
                    <a:pt x="57" y="37"/>
                    <a:pt x="48" y="39"/>
                  </a:cubicBezTo>
                  <a:cubicBezTo>
                    <a:pt x="39" y="41"/>
                    <a:pt x="30" y="29"/>
                    <a:pt x="23" y="25"/>
                  </a:cubicBezTo>
                  <a:cubicBezTo>
                    <a:pt x="19" y="23"/>
                    <a:pt x="4" y="27"/>
                    <a:pt x="3" y="25"/>
                  </a:cubicBezTo>
                  <a:cubicBezTo>
                    <a:pt x="2" y="22"/>
                    <a:pt x="6" y="19"/>
                    <a:pt x="5" y="16"/>
                  </a:cubicBezTo>
                  <a:cubicBezTo>
                    <a:pt x="0" y="12"/>
                    <a:pt x="0" y="12"/>
                    <a:pt x="0" y="12"/>
                  </a:cubicBezTo>
                  <a:cubicBezTo>
                    <a:pt x="0" y="5"/>
                    <a:pt x="18" y="8"/>
                    <a:pt x="22" y="8"/>
                  </a:cubicBezTo>
                  <a:cubicBezTo>
                    <a:pt x="24" y="7"/>
                    <a:pt x="26" y="8"/>
                    <a:pt x="28" y="7"/>
                  </a:cubicBezTo>
                  <a:cubicBezTo>
                    <a:pt x="29" y="7"/>
                    <a:pt x="28" y="5"/>
                    <a:pt x="29" y="5"/>
                  </a:cubicBezTo>
                  <a:cubicBezTo>
                    <a:pt x="32" y="5"/>
                    <a:pt x="30" y="12"/>
                    <a:pt x="33" y="12"/>
                  </a:cubicBezTo>
                  <a:cubicBezTo>
                    <a:pt x="41" y="11"/>
                    <a:pt x="30" y="0"/>
                    <a:pt x="39" y="11"/>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29" name="Freeform 110"/>
            <p:cNvSpPr>
              <a:spLocks/>
            </p:cNvSpPr>
            <p:nvPr/>
          </p:nvSpPr>
          <p:spPr bwMode="gray">
            <a:xfrm>
              <a:off x="2798076" y="5849145"/>
              <a:ext cx="228681" cy="148129"/>
            </a:xfrm>
            <a:custGeom>
              <a:avLst/>
              <a:gdLst>
                <a:gd name="T0" fmla="*/ 87 w 117"/>
                <a:gd name="T1" fmla="*/ 0 h 90"/>
                <a:gd name="T2" fmla="*/ 79 w 117"/>
                <a:gd name="T3" fmla="*/ 8 h 90"/>
                <a:gd name="T4" fmla="*/ 87 w 117"/>
                <a:gd name="T5" fmla="*/ 15 h 90"/>
                <a:gd name="T6" fmla="*/ 82 w 117"/>
                <a:gd name="T7" fmla="*/ 17 h 90"/>
                <a:gd name="T8" fmla="*/ 83 w 117"/>
                <a:gd name="T9" fmla="*/ 20 h 90"/>
                <a:gd name="T10" fmla="*/ 117 w 117"/>
                <a:gd name="T11" fmla="*/ 31 h 90"/>
                <a:gd name="T12" fmla="*/ 77 w 117"/>
                <a:gd name="T13" fmla="*/ 89 h 90"/>
                <a:gd name="T14" fmla="*/ 66 w 117"/>
                <a:gd name="T15" fmla="*/ 77 h 90"/>
                <a:gd name="T16" fmla="*/ 50 w 117"/>
                <a:gd name="T17" fmla="*/ 77 h 90"/>
                <a:gd name="T18" fmla="*/ 38 w 117"/>
                <a:gd name="T19" fmla="*/ 51 h 90"/>
                <a:gd name="T20" fmla="*/ 21 w 117"/>
                <a:gd name="T21" fmla="*/ 64 h 90"/>
                <a:gd name="T22" fmla="*/ 18 w 117"/>
                <a:gd name="T23" fmla="*/ 58 h 90"/>
                <a:gd name="T24" fmla="*/ 6 w 117"/>
                <a:gd name="T25" fmla="*/ 52 h 90"/>
                <a:gd name="T26" fmla="*/ 28 w 117"/>
                <a:gd name="T27" fmla="*/ 32 h 90"/>
                <a:gd name="T28" fmla="*/ 64 w 117"/>
                <a:gd name="T29" fmla="*/ 6 h 90"/>
                <a:gd name="T30" fmla="*/ 87 w 117"/>
                <a:gd name="T3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90">
                  <a:moveTo>
                    <a:pt x="87" y="0"/>
                  </a:moveTo>
                  <a:cubicBezTo>
                    <a:pt x="92" y="5"/>
                    <a:pt x="81" y="4"/>
                    <a:pt x="79" y="8"/>
                  </a:cubicBezTo>
                  <a:cubicBezTo>
                    <a:pt x="76" y="16"/>
                    <a:pt x="101" y="4"/>
                    <a:pt x="87" y="15"/>
                  </a:cubicBezTo>
                  <a:cubicBezTo>
                    <a:pt x="86" y="16"/>
                    <a:pt x="84" y="15"/>
                    <a:pt x="82" y="17"/>
                  </a:cubicBezTo>
                  <a:cubicBezTo>
                    <a:pt x="82" y="18"/>
                    <a:pt x="82" y="19"/>
                    <a:pt x="83" y="20"/>
                  </a:cubicBezTo>
                  <a:cubicBezTo>
                    <a:pt x="90" y="32"/>
                    <a:pt x="117" y="16"/>
                    <a:pt x="117" y="31"/>
                  </a:cubicBezTo>
                  <a:cubicBezTo>
                    <a:pt x="117" y="37"/>
                    <a:pt x="83" y="90"/>
                    <a:pt x="77" y="89"/>
                  </a:cubicBezTo>
                  <a:cubicBezTo>
                    <a:pt x="73" y="89"/>
                    <a:pt x="70" y="78"/>
                    <a:pt x="66" y="77"/>
                  </a:cubicBezTo>
                  <a:cubicBezTo>
                    <a:pt x="62" y="75"/>
                    <a:pt x="54" y="79"/>
                    <a:pt x="50" y="77"/>
                  </a:cubicBezTo>
                  <a:cubicBezTo>
                    <a:pt x="38" y="72"/>
                    <a:pt x="50" y="56"/>
                    <a:pt x="38" y="51"/>
                  </a:cubicBezTo>
                  <a:cubicBezTo>
                    <a:pt x="26" y="47"/>
                    <a:pt x="27" y="62"/>
                    <a:pt x="21" y="64"/>
                  </a:cubicBezTo>
                  <a:cubicBezTo>
                    <a:pt x="19" y="65"/>
                    <a:pt x="20" y="60"/>
                    <a:pt x="18" y="58"/>
                  </a:cubicBezTo>
                  <a:cubicBezTo>
                    <a:pt x="14" y="53"/>
                    <a:pt x="9" y="59"/>
                    <a:pt x="6" y="52"/>
                  </a:cubicBezTo>
                  <a:cubicBezTo>
                    <a:pt x="0" y="42"/>
                    <a:pt x="22" y="36"/>
                    <a:pt x="28" y="32"/>
                  </a:cubicBezTo>
                  <a:cubicBezTo>
                    <a:pt x="40" y="23"/>
                    <a:pt x="50" y="13"/>
                    <a:pt x="64" y="6"/>
                  </a:cubicBezTo>
                  <a:cubicBezTo>
                    <a:pt x="71" y="3"/>
                    <a:pt x="87" y="0"/>
                    <a:pt x="87"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30" name="Freeform 111"/>
            <p:cNvSpPr>
              <a:spLocks/>
            </p:cNvSpPr>
            <p:nvPr/>
          </p:nvSpPr>
          <p:spPr bwMode="gray">
            <a:xfrm>
              <a:off x="2798076" y="5849145"/>
              <a:ext cx="228681" cy="148129"/>
            </a:xfrm>
            <a:custGeom>
              <a:avLst/>
              <a:gdLst>
                <a:gd name="T0" fmla="*/ 87 w 117"/>
                <a:gd name="T1" fmla="*/ 0 h 90"/>
                <a:gd name="T2" fmla="*/ 79 w 117"/>
                <a:gd name="T3" fmla="*/ 8 h 90"/>
                <a:gd name="T4" fmla="*/ 87 w 117"/>
                <a:gd name="T5" fmla="*/ 15 h 90"/>
                <a:gd name="T6" fmla="*/ 82 w 117"/>
                <a:gd name="T7" fmla="*/ 17 h 90"/>
                <a:gd name="T8" fmla="*/ 83 w 117"/>
                <a:gd name="T9" fmla="*/ 20 h 90"/>
                <a:gd name="T10" fmla="*/ 117 w 117"/>
                <a:gd name="T11" fmla="*/ 31 h 90"/>
                <a:gd name="T12" fmla="*/ 77 w 117"/>
                <a:gd name="T13" fmla="*/ 89 h 90"/>
                <a:gd name="T14" fmla="*/ 66 w 117"/>
                <a:gd name="T15" fmla="*/ 77 h 90"/>
                <a:gd name="T16" fmla="*/ 50 w 117"/>
                <a:gd name="T17" fmla="*/ 77 h 90"/>
                <a:gd name="T18" fmla="*/ 38 w 117"/>
                <a:gd name="T19" fmla="*/ 51 h 90"/>
                <a:gd name="T20" fmla="*/ 21 w 117"/>
                <a:gd name="T21" fmla="*/ 64 h 90"/>
                <a:gd name="T22" fmla="*/ 18 w 117"/>
                <a:gd name="T23" fmla="*/ 58 h 90"/>
                <a:gd name="T24" fmla="*/ 6 w 117"/>
                <a:gd name="T25" fmla="*/ 52 h 90"/>
                <a:gd name="T26" fmla="*/ 28 w 117"/>
                <a:gd name="T27" fmla="*/ 32 h 90"/>
                <a:gd name="T28" fmla="*/ 64 w 117"/>
                <a:gd name="T29" fmla="*/ 6 h 90"/>
                <a:gd name="T30" fmla="*/ 87 w 117"/>
                <a:gd name="T3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90">
                  <a:moveTo>
                    <a:pt x="87" y="0"/>
                  </a:moveTo>
                  <a:cubicBezTo>
                    <a:pt x="92" y="5"/>
                    <a:pt x="81" y="4"/>
                    <a:pt x="79" y="8"/>
                  </a:cubicBezTo>
                  <a:cubicBezTo>
                    <a:pt x="76" y="16"/>
                    <a:pt x="101" y="4"/>
                    <a:pt x="87" y="15"/>
                  </a:cubicBezTo>
                  <a:cubicBezTo>
                    <a:pt x="86" y="16"/>
                    <a:pt x="84" y="15"/>
                    <a:pt x="82" y="17"/>
                  </a:cubicBezTo>
                  <a:cubicBezTo>
                    <a:pt x="82" y="18"/>
                    <a:pt x="82" y="19"/>
                    <a:pt x="83" y="20"/>
                  </a:cubicBezTo>
                  <a:cubicBezTo>
                    <a:pt x="90" y="32"/>
                    <a:pt x="117" y="16"/>
                    <a:pt x="117" y="31"/>
                  </a:cubicBezTo>
                  <a:cubicBezTo>
                    <a:pt x="117" y="37"/>
                    <a:pt x="83" y="90"/>
                    <a:pt x="77" y="89"/>
                  </a:cubicBezTo>
                  <a:cubicBezTo>
                    <a:pt x="73" y="89"/>
                    <a:pt x="70" y="78"/>
                    <a:pt x="66" y="77"/>
                  </a:cubicBezTo>
                  <a:cubicBezTo>
                    <a:pt x="62" y="75"/>
                    <a:pt x="54" y="79"/>
                    <a:pt x="50" y="77"/>
                  </a:cubicBezTo>
                  <a:cubicBezTo>
                    <a:pt x="38" y="72"/>
                    <a:pt x="50" y="56"/>
                    <a:pt x="38" y="51"/>
                  </a:cubicBezTo>
                  <a:cubicBezTo>
                    <a:pt x="26" y="47"/>
                    <a:pt x="27" y="62"/>
                    <a:pt x="21" y="64"/>
                  </a:cubicBezTo>
                  <a:cubicBezTo>
                    <a:pt x="19" y="65"/>
                    <a:pt x="20" y="60"/>
                    <a:pt x="18" y="58"/>
                  </a:cubicBezTo>
                  <a:cubicBezTo>
                    <a:pt x="14" y="53"/>
                    <a:pt x="9" y="59"/>
                    <a:pt x="6" y="52"/>
                  </a:cubicBezTo>
                  <a:cubicBezTo>
                    <a:pt x="0" y="42"/>
                    <a:pt x="22" y="36"/>
                    <a:pt x="28" y="32"/>
                  </a:cubicBezTo>
                  <a:cubicBezTo>
                    <a:pt x="40" y="23"/>
                    <a:pt x="50" y="13"/>
                    <a:pt x="64" y="6"/>
                  </a:cubicBezTo>
                  <a:cubicBezTo>
                    <a:pt x="71" y="3"/>
                    <a:pt x="87" y="0"/>
                    <a:pt x="87"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31" name="Freeform 112"/>
            <p:cNvSpPr>
              <a:spLocks/>
            </p:cNvSpPr>
            <p:nvPr/>
          </p:nvSpPr>
          <p:spPr bwMode="gray">
            <a:xfrm>
              <a:off x="2569395" y="6011055"/>
              <a:ext cx="98007" cy="75786"/>
            </a:xfrm>
            <a:custGeom>
              <a:avLst/>
              <a:gdLst>
                <a:gd name="T0" fmla="*/ 42 w 50"/>
                <a:gd name="T1" fmla="*/ 10 h 46"/>
                <a:gd name="T2" fmla="*/ 50 w 50"/>
                <a:gd name="T3" fmla="*/ 20 h 46"/>
                <a:gd name="T4" fmla="*/ 29 w 50"/>
                <a:gd name="T5" fmla="*/ 39 h 46"/>
                <a:gd name="T6" fmla="*/ 25 w 50"/>
                <a:gd name="T7" fmla="*/ 46 h 46"/>
                <a:gd name="T8" fmla="*/ 21 w 50"/>
                <a:gd name="T9" fmla="*/ 39 h 46"/>
                <a:gd name="T10" fmla="*/ 9 w 50"/>
                <a:gd name="T11" fmla="*/ 39 h 46"/>
                <a:gd name="T12" fmla="*/ 42 w 50"/>
                <a:gd name="T13" fmla="*/ 10 h 46"/>
              </a:gdLst>
              <a:ahLst/>
              <a:cxnLst>
                <a:cxn ang="0">
                  <a:pos x="T0" y="T1"/>
                </a:cxn>
                <a:cxn ang="0">
                  <a:pos x="T2" y="T3"/>
                </a:cxn>
                <a:cxn ang="0">
                  <a:pos x="T4" y="T5"/>
                </a:cxn>
                <a:cxn ang="0">
                  <a:pos x="T6" y="T7"/>
                </a:cxn>
                <a:cxn ang="0">
                  <a:pos x="T8" y="T9"/>
                </a:cxn>
                <a:cxn ang="0">
                  <a:pos x="T10" y="T11"/>
                </a:cxn>
                <a:cxn ang="0">
                  <a:pos x="T12" y="T13"/>
                </a:cxn>
              </a:cxnLst>
              <a:rect l="0" t="0" r="r" b="b"/>
              <a:pathLst>
                <a:path w="50" h="46">
                  <a:moveTo>
                    <a:pt x="42" y="10"/>
                  </a:moveTo>
                  <a:cubicBezTo>
                    <a:pt x="49" y="10"/>
                    <a:pt x="50" y="13"/>
                    <a:pt x="50" y="20"/>
                  </a:cubicBezTo>
                  <a:cubicBezTo>
                    <a:pt x="50" y="24"/>
                    <a:pt x="32" y="34"/>
                    <a:pt x="29" y="39"/>
                  </a:cubicBezTo>
                  <a:cubicBezTo>
                    <a:pt x="27" y="41"/>
                    <a:pt x="27" y="46"/>
                    <a:pt x="25" y="46"/>
                  </a:cubicBezTo>
                  <a:cubicBezTo>
                    <a:pt x="25" y="46"/>
                    <a:pt x="21" y="39"/>
                    <a:pt x="21" y="39"/>
                  </a:cubicBezTo>
                  <a:cubicBezTo>
                    <a:pt x="21" y="39"/>
                    <a:pt x="10" y="39"/>
                    <a:pt x="9" y="39"/>
                  </a:cubicBezTo>
                  <a:cubicBezTo>
                    <a:pt x="0" y="33"/>
                    <a:pt x="34" y="0"/>
                    <a:pt x="42" y="1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32" name="Freeform 113"/>
            <p:cNvSpPr>
              <a:spLocks/>
            </p:cNvSpPr>
            <p:nvPr/>
          </p:nvSpPr>
          <p:spPr bwMode="gray">
            <a:xfrm>
              <a:off x="2569395" y="6011055"/>
              <a:ext cx="98007" cy="75786"/>
            </a:xfrm>
            <a:custGeom>
              <a:avLst/>
              <a:gdLst>
                <a:gd name="T0" fmla="*/ 42 w 50"/>
                <a:gd name="T1" fmla="*/ 10 h 46"/>
                <a:gd name="T2" fmla="*/ 50 w 50"/>
                <a:gd name="T3" fmla="*/ 20 h 46"/>
                <a:gd name="T4" fmla="*/ 29 w 50"/>
                <a:gd name="T5" fmla="*/ 39 h 46"/>
                <a:gd name="T6" fmla="*/ 25 w 50"/>
                <a:gd name="T7" fmla="*/ 46 h 46"/>
                <a:gd name="T8" fmla="*/ 21 w 50"/>
                <a:gd name="T9" fmla="*/ 39 h 46"/>
                <a:gd name="T10" fmla="*/ 9 w 50"/>
                <a:gd name="T11" fmla="*/ 39 h 46"/>
                <a:gd name="T12" fmla="*/ 42 w 50"/>
                <a:gd name="T13" fmla="*/ 10 h 46"/>
              </a:gdLst>
              <a:ahLst/>
              <a:cxnLst>
                <a:cxn ang="0">
                  <a:pos x="T0" y="T1"/>
                </a:cxn>
                <a:cxn ang="0">
                  <a:pos x="T2" y="T3"/>
                </a:cxn>
                <a:cxn ang="0">
                  <a:pos x="T4" y="T5"/>
                </a:cxn>
                <a:cxn ang="0">
                  <a:pos x="T6" y="T7"/>
                </a:cxn>
                <a:cxn ang="0">
                  <a:pos x="T8" y="T9"/>
                </a:cxn>
                <a:cxn ang="0">
                  <a:pos x="T10" y="T11"/>
                </a:cxn>
                <a:cxn ang="0">
                  <a:pos x="T12" y="T13"/>
                </a:cxn>
              </a:cxnLst>
              <a:rect l="0" t="0" r="r" b="b"/>
              <a:pathLst>
                <a:path w="50" h="46">
                  <a:moveTo>
                    <a:pt x="42" y="10"/>
                  </a:moveTo>
                  <a:cubicBezTo>
                    <a:pt x="49" y="10"/>
                    <a:pt x="50" y="13"/>
                    <a:pt x="50" y="20"/>
                  </a:cubicBezTo>
                  <a:cubicBezTo>
                    <a:pt x="50" y="24"/>
                    <a:pt x="32" y="34"/>
                    <a:pt x="29" y="39"/>
                  </a:cubicBezTo>
                  <a:cubicBezTo>
                    <a:pt x="27" y="41"/>
                    <a:pt x="27" y="46"/>
                    <a:pt x="25" y="46"/>
                  </a:cubicBezTo>
                  <a:cubicBezTo>
                    <a:pt x="25" y="46"/>
                    <a:pt x="21" y="39"/>
                    <a:pt x="21" y="39"/>
                  </a:cubicBezTo>
                  <a:cubicBezTo>
                    <a:pt x="21" y="39"/>
                    <a:pt x="10" y="39"/>
                    <a:pt x="9" y="39"/>
                  </a:cubicBezTo>
                  <a:cubicBezTo>
                    <a:pt x="0" y="33"/>
                    <a:pt x="34" y="0"/>
                    <a:pt x="42" y="1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33" name="Freeform 184"/>
            <p:cNvSpPr>
              <a:spLocks/>
            </p:cNvSpPr>
            <p:nvPr/>
          </p:nvSpPr>
          <p:spPr bwMode="gray">
            <a:xfrm>
              <a:off x="4223256" y="5175678"/>
              <a:ext cx="77588" cy="39616"/>
            </a:xfrm>
            <a:custGeom>
              <a:avLst/>
              <a:gdLst>
                <a:gd name="T0" fmla="*/ 37 w 40"/>
                <a:gd name="T1" fmla="*/ 0 h 24"/>
                <a:gd name="T2" fmla="*/ 39 w 40"/>
                <a:gd name="T3" fmla="*/ 17 h 24"/>
                <a:gd name="T4" fmla="*/ 30 w 40"/>
                <a:gd name="T5" fmla="*/ 11 h 24"/>
                <a:gd name="T6" fmla="*/ 7 w 40"/>
                <a:gd name="T7" fmla="*/ 13 h 24"/>
                <a:gd name="T8" fmla="*/ 22 w 40"/>
                <a:gd name="T9" fmla="*/ 8 h 24"/>
                <a:gd name="T10" fmla="*/ 37 w 40"/>
                <a:gd name="T11" fmla="*/ 0 h 24"/>
              </a:gdLst>
              <a:ahLst/>
              <a:cxnLst>
                <a:cxn ang="0">
                  <a:pos x="T0" y="T1"/>
                </a:cxn>
                <a:cxn ang="0">
                  <a:pos x="T2" y="T3"/>
                </a:cxn>
                <a:cxn ang="0">
                  <a:pos x="T4" y="T5"/>
                </a:cxn>
                <a:cxn ang="0">
                  <a:pos x="T6" y="T7"/>
                </a:cxn>
                <a:cxn ang="0">
                  <a:pos x="T8" y="T9"/>
                </a:cxn>
                <a:cxn ang="0">
                  <a:pos x="T10" y="T11"/>
                </a:cxn>
              </a:cxnLst>
              <a:rect l="0" t="0" r="r" b="b"/>
              <a:pathLst>
                <a:path w="40" h="24">
                  <a:moveTo>
                    <a:pt x="37" y="0"/>
                  </a:moveTo>
                  <a:cubicBezTo>
                    <a:pt x="37" y="2"/>
                    <a:pt x="40" y="15"/>
                    <a:pt x="39" y="17"/>
                  </a:cubicBezTo>
                  <a:cubicBezTo>
                    <a:pt x="34" y="23"/>
                    <a:pt x="32" y="11"/>
                    <a:pt x="30" y="11"/>
                  </a:cubicBezTo>
                  <a:cubicBezTo>
                    <a:pt x="22" y="9"/>
                    <a:pt x="14" y="24"/>
                    <a:pt x="7" y="13"/>
                  </a:cubicBezTo>
                  <a:cubicBezTo>
                    <a:pt x="0" y="5"/>
                    <a:pt x="20" y="8"/>
                    <a:pt x="22" y="8"/>
                  </a:cubicBezTo>
                  <a:cubicBezTo>
                    <a:pt x="27" y="6"/>
                    <a:pt x="37" y="0"/>
                    <a:pt x="37"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34" name="Freeform 185"/>
            <p:cNvSpPr>
              <a:spLocks/>
            </p:cNvSpPr>
            <p:nvPr/>
          </p:nvSpPr>
          <p:spPr bwMode="gray">
            <a:xfrm>
              <a:off x="4223256" y="5175678"/>
              <a:ext cx="77588" cy="39616"/>
            </a:xfrm>
            <a:custGeom>
              <a:avLst/>
              <a:gdLst>
                <a:gd name="T0" fmla="*/ 37 w 40"/>
                <a:gd name="T1" fmla="*/ 0 h 24"/>
                <a:gd name="T2" fmla="*/ 39 w 40"/>
                <a:gd name="T3" fmla="*/ 17 h 24"/>
                <a:gd name="T4" fmla="*/ 30 w 40"/>
                <a:gd name="T5" fmla="*/ 11 h 24"/>
                <a:gd name="T6" fmla="*/ 7 w 40"/>
                <a:gd name="T7" fmla="*/ 13 h 24"/>
                <a:gd name="T8" fmla="*/ 22 w 40"/>
                <a:gd name="T9" fmla="*/ 8 h 24"/>
                <a:gd name="T10" fmla="*/ 37 w 40"/>
                <a:gd name="T11" fmla="*/ 0 h 24"/>
              </a:gdLst>
              <a:ahLst/>
              <a:cxnLst>
                <a:cxn ang="0">
                  <a:pos x="T0" y="T1"/>
                </a:cxn>
                <a:cxn ang="0">
                  <a:pos x="T2" y="T3"/>
                </a:cxn>
                <a:cxn ang="0">
                  <a:pos x="T4" y="T5"/>
                </a:cxn>
                <a:cxn ang="0">
                  <a:pos x="T6" y="T7"/>
                </a:cxn>
                <a:cxn ang="0">
                  <a:pos x="T8" y="T9"/>
                </a:cxn>
                <a:cxn ang="0">
                  <a:pos x="T10" y="T11"/>
                </a:cxn>
              </a:cxnLst>
              <a:rect l="0" t="0" r="r" b="b"/>
              <a:pathLst>
                <a:path w="40" h="24">
                  <a:moveTo>
                    <a:pt x="37" y="0"/>
                  </a:moveTo>
                  <a:cubicBezTo>
                    <a:pt x="37" y="2"/>
                    <a:pt x="40" y="15"/>
                    <a:pt x="39" y="17"/>
                  </a:cubicBezTo>
                  <a:cubicBezTo>
                    <a:pt x="34" y="23"/>
                    <a:pt x="32" y="11"/>
                    <a:pt x="30" y="11"/>
                  </a:cubicBezTo>
                  <a:cubicBezTo>
                    <a:pt x="22" y="9"/>
                    <a:pt x="14" y="24"/>
                    <a:pt x="7" y="13"/>
                  </a:cubicBezTo>
                  <a:cubicBezTo>
                    <a:pt x="0" y="5"/>
                    <a:pt x="20" y="8"/>
                    <a:pt x="22" y="8"/>
                  </a:cubicBezTo>
                  <a:cubicBezTo>
                    <a:pt x="27" y="6"/>
                    <a:pt x="37" y="0"/>
                    <a:pt x="37"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35" name="Freeform 186"/>
            <p:cNvSpPr>
              <a:spLocks/>
            </p:cNvSpPr>
            <p:nvPr/>
          </p:nvSpPr>
          <p:spPr bwMode="gray">
            <a:xfrm>
              <a:off x="3908818" y="5518440"/>
              <a:ext cx="336898" cy="537398"/>
            </a:xfrm>
            <a:custGeom>
              <a:avLst/>
              <a:gdLst>
                <a:gd name="T0" fmla="*/ 121 w 173"/>
                <a:gd name="T1" fmla="*/ 14 h 326"/>
                <a:gd name="T2" fmla="*/ 127 w 173"/>
                <a:gd name="T3" fmla="*/ 20 h 326"/>
                <a:gd name="T4" fmla="*/ 137 w 173"/>
                <a:gd name="T5" fmla="*/ 21 h 326"/>
                <a:gd name="T6" fmla="*/ 148 w 173"/>
                <a:gd name="T7" fmla="*/ 35 h 326"/>
                <a:gd name="T8" fmla="*/ 139 w 173"/>
                <a:gd name="T9" fmla="*/ 44 h 326"/>
                <a:gd name="T10" fmla="*/ 139 w 173"/>
                <a:gd name="T11" fmla="*/ 47 h 326"/>
                <a:gd name="T12" fmla="*/ 151 w 173"/>
                <a:gd name="T13" fmla="*/ 56 h 326"/>
                <a:gd name="T14" fmla="*/ 160 w 173"/>
                <a:gd name="T15" fmla="*/ 85 h 326"/>
                <a:gd name="T16" fmla="*/ 151 w 173"/>
                <a:gd name="T17" fmla="*/ 131 h 326"/>
                <a:gd name="T18" fmla="*/ 162 w 173"/>
                <a:gd name="T19" fmla="*/ 227 h 326"/>
                <a:gd name="T20" fmla="*/ 155 w 173"/>
                <a:gd name="T21" fmla="*/ 279 h 326"/>
                <a:gd name="T22" fmla="*/ 125 w 173"/>
                <a:gd name="T23" fmla="*/ 264 h 326"/>
                <a:gd name="T24" fmla="*/ 103 w 173"/>
                <a:gd name="T25" fmla="*/ 262 h 326"/>
                <a:gd name="T26" fmla="*/ 105 w 173"/>
                <a:gd name="T27" fmla="*/ 279 h 326"/>
                <a:gd name="T28" fmla="*/ 77 w 173"/>
                <a:gd name="T29" fmla="*/ 307 h 326"/>
                <a:gd name="T30" fmla="*/ 55 w 173"/>
                <a:gd name="T31" fmla="*/ 289 h 326"/>
                <a:gd name="T32" fmla="*/ 40 w 173"/>
                <a:gd name="T33" fmla="*/ 286 h 326"/>
                <a:gd name="T34" fmla="*/ 46 w 173"/>
                <a:gd name="T35" fmla="*/ 285 h 326"/>
                <a:gd name="T36" fmla="*/ 46 w 173"/>
                <a:gd name="T37" fmla="*/ 279 h 326"/>
                <a:gd name="T38" fmla="*/ 38 w 173"/>
                <a:gd name="T39" fmla="*/ 241 h 326"/>
                <a:gd name="T40" fmla="*/ 42 w 173"/>
                <a:gd name="T41" fmla="*/ 205 h 326"/>
                <a:gd name="T42" fmla="*/ 52 w 173"/>
                <a:gd name="T43" fmla="*/ 210 h 326"/>
                <a:gd name="T44" fmla="*/ 41 w 173"/>
                <a:gd name="T45" fmla="*/ 189 h 326"/>
                <a:gd name="T46" fmla="*/ 33 w 173"/>
                <a:gd name="T47" fmla="*/ 169 h 326"/>
                <a:gd name="T48" fmla="*/ 38 w 173"/>
                <a:gd name="T49" fmla="*/ 151 h 326"/>
                <a:gd name="T50" fmla="*/ 29 w 173"/>
                <a:gd name="T51" fmla="*/ 129 h 326"/>
                <a:gd name="T52" fmla="*/ 9 w 173"/>
                <a:gd name="T53" fmla="*/ 102 h 326"/>
                <a:gd name="T54" fmla="*/ 7 w 173"/>
                <a:gd name="T55" fmla="*/ 96 h 326"/>
                <a:gd name="T56" fmla="*/ 6 w 173"/>
                <a:gd name="T57" fmla="*/ 102 h 326"/>
                <a:gd name="T58" fmla="*/ 8 w 173"/>
                <a:gd name="T59" fmla="*/ 91 h 326"/>
                <a:gd name="T60" fmla="*/ 8 w 173"/>
                <a:gd name="T61" fmla="*/ 62 h 326"/>
                <a:gd name="T62" fmla="*/ 15 w 173"/>
                <a:gd name="T63" fmla="*/ 65 h 326"/>
                <a:gd name="T64" fmla="*/ 104 w 173"/>
                <a:gd name="T65" fmla="*/ 7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 h="326">
                  <a:moveTo>
                    <a:pt x="104" y="7"/>
                  </a:moveTo>
                  <a:cubicBezTo>
                    <a:pt x="109" y="18"/>
                    <a:pt x="115" y="8"/>
                    <a:pt x="121" y="14"/>
                  </a:cubicBezTo>
                  <a:cubicBezTo>
                    <a:pt x="125" y="17"/>
                    <a:pt x="121" y="27"/>
                    <a:pt x="126" y="26"/>
                  </a:cubicBezTo>
                  <a:cubicBezTo>
                    <a:pt x="127" y="20"/>
                    <a:pt x="127" y="20"/>
                    <a:pt x="127" y="20"/>
                  </a:cubicBezTo>
                  <a:cubicBezTo>
                    <a:pt x="134" y="15"/>
                    <a:pt x="130" y="20"/>
                    <a:pt x="133" y="21"/>
                  </a:cubicBezTo>
                  <a:cubicBezTo>
                    <a:pt x="134" y="22"/>
                    <a:pt x="136" y="20"/>
                    <a:pt x="137" y="21"/>
                  </a:cubicBezTo>
                  <a:cubicBezTo>
                    <a:pt x="138" y="23"/>
                    <a:pt x="130" y="32"/>
                    <a:pt x="136" y="36"/>
                  </a:cubicBezTo>
                  <a:cubicBezTo>
                    <a:pt x="136" y="36"/>
                    <a:pt x="148" y="35"/>
                    <a:pt x="148" y="35"/>
                  </a:cubicBezTo>
                  <a:cubicBezTo>
                    <a:pt x="148" y="35"/>
                    <a:pt x="147" y="37"/>
                    <a:pt x="146" y="37"/>
                  </a:cubicBezTo>
                  <a:cubicBezTo>
                    <a:pt x="135" y="38"/>
                    <a:pt x="145" y="37"/>
                    <a:pt x="139" y="44"/>
                  </a:cubicBezTo>
                  <a:cubicBezTo>
                    <a:pt x="137" y="46"/>
                    <a:pt x="132" y="45"/>
                    <a:pt x="132" y="47"/>
                  </a:cubicBezTo>
                  <a:cubicBezTo>
                    <a:pt x="139" y="47"/>
                    <a:pt x="139" y="47"/>
                    <a:pt x="139" y="47"/>
                  </a:cubicBezTo>
                  <a:cubicBezTo>
                    <a:pt x="145" y="49"/>
                    <a:pt x="147" y="48"/>
                    <a:pt x="154" y="56"/>
                  </a:cubicBezTo>
                  <a:cubicBezTo>
                    <a:pt x="155" y="57"/>
                    <a:pt x="152" y="55"/>
                    <a:pt x="151" y="56"/>
                  </a:cubicBezTo>
                  <a:cubicBezTo>
                    <a:pt x="150" y="58"/>
                    <a:pt x="149" y="61"/>
                    <a:pt x="150" y="63"/>
                  </a:cubicBezTo>
                  <a:cubicBezTo>
                    <a:pt x="157" y="72"/>
                    <a:pt x="156" y="76"/>
                    <a:pt x="160" y="85"/>
                  </a:cubicBezTo>
                  <a:cubicBezTo>
                    <a:pt x="162" y="89"/>
                    <a:pt x="168" y="89"/>
                    <a:pt x="169" y="93"/>
                  </a:cubicBezTo>
                  <a:cubicBezTo>
                    <a:pt x="173" y="105"/>
                    <a:pt x="155" y="120"/>
                    <a:pt x="151" y="131"/>
                  </a:cubicBezTo>
                  <a:cubicBezTo>
                    <a:pt x="148" y="142"/>
                    <a:pt x="166" y="147"/>
                    <a:pt x="165" y="153"/>
                  </a:cubicBezTo>
                  <a:cubicBezTo>
                    <a:pt x="162" y="173"/>
                    <a:pt x="160" y="203"/>
                    <a:pt x="162" y="227"/>
                  </a:cubicBezTo>
                  <a:cubicBezTo>
                    <a:pt x="163" y="241"/>
                    <a:pt x="162" y="248"/>
                    <a:pt x="160" y="259"/>
                  </a:cubicBezTo>
                  <a:cubicBezTo>
                    <a:pt x="159" y="261"/>
                    <a:pt x="156" y="280"/>
                    <a:pt x="155" y="279"/>
                  </a:cubicBezTo>
                  <a:cubicBezTo>
                    <a:pt x="149" y="272"/>
                    <a:pt x="151" y="278"/>
                    <a:pt x="143" y="275"/>
                  </a:cubicBezTo>
                  <a:cubicBezTo>
                    <a:pt x="139" y="274"/>
                    <a:pt x="132" y="263"/>
                    <a:pt x="125" y="264"/>
                  </a:cubicBezTo>
                  <a:cubicBezTo>
                    <a:pt x="122" y="264"/>
                    <a:pt x="122" y="271"/>
                    <a:pt x="119" y="271"/>
                  </a:cubicBezTo>
                  <a:cubicBezTo>
                    <a:pt x="113" y="272"/>
                    <a:pt x="109" y="259"/>
                    <a:pt x="103" y="262"/>
                  </a:cubicBezTo>
                  <a:cubicBezTo>
                    <a:pt x="102" y="263"/>
                    <a:pt x="110" y="267"/>
                    <a:pt x="110" y="267"/>
                  </a:cubicBezTo>
                  <a:cubicBezTo>
                    <a:pt x="113" y="271"/>
                    <a:pt x="105" y="275"/>
                    <a:pt x="105" y="279"/>
                  </a:cubicBezTo>
                  <a:cubicBezTo>
                    <a:pt x="104" y="286"/>
                    <a:pt x="112" y="290"/>
                    <a:pt x="106" y="298"/>
                  </a:cubicBezTo>
                  <a:cubicBezTo>
                    <a:pt x="83" y="326"/>
                    <a:pt x="88" y="306"/>
                    <a:pt x="77" y="307"/>
                  </a:cubicBezTo>
                  <a:cubicBezTo>
                    <a:pt x="73" y="307"/>
                    <a:pt x="73" y="318"/>
                    <a:pt x="71" y="316"/>
                  </a:cubicBezTo>
                  <a:cubicBezTo>
                    <a:pt x="65" y="309"/>
                    <a:pt x="60" y="294"/>
                    <a:pt x="55" y="289"/>
                  </a:cubicBezTo>
                  <a:cubicBezTo>
                    <a:pt x="50" y="284"/>
                    <a:pt x="51" y="309"/>
                    <a:pt x="45" y="305"/>
                  </a:cubicBezTo>
                  <a:cubicBezTo>
                    <a:pt x="42" y="303"/>
                    <a:pt x="36" y="289"/>
                    <a:pt x="40" y="286"/>
                  </a:cubicBezTo>
                  <a:cubicBezTo>
                    <a:pt x="41" y="285"/>
                    <a:pt x="49" y="291"/>
                    <a:pt x="50" y="292"/>
                  </a:cubicBezTo>
                  <a:cubicBezTo>
                    <a:pt x="52" y="292"/>
                    <a:pt x="48" y="287"/>
                    <a:pt x="46" y="285"/>
                  </a:cubicBezTo>
                  <a:cubicBezTo>
                    <a:pt x="46" y="285"/>
                    <a:pt x="46" y="283"/>
                    <a:pt x="46" y="282"/>
                  </a:cubicBezTo>
                  <a:cubicBezTo>
                    <a:pt x="46" y="281"/>
                    <a:pt x="46" y="280"/>
                    <a:pt x="46" y="279"/>
                  </a:cubicBezTo>
                  <a:cubicBezTo>
                    <a:pt x="46" y="279"/>
                    <a:pt x="37" y="275"/>
                    <a:pt x="39" y="271"/>
                  </a:cubicBezTo>
                  <a:cubicBezTo>
                    <a:pt x="46" y="255"/>
                    <a:pt x="37" y="259"/>
                    <a:pt x="38" y="241"/>
                  </a:cubicBezTo>
                  <a:cubicBezTo>
                    <a:pt x="38" y="236"/>
                    <a:pt x="46" y="231"/>
                    <a:pt x="45" y="224"/>
                  </a:cubicBezTo>
                  <a:cubicBezTo>
                    <a:pt x="45" y="218"/>
                    <a:pt x="40" y="211"/>
                    <a:pt x="42" y="205"/>
                  </a:cubicBezTo>
                  <a:cubicBezTo>
                    <a:pt x="42" y="204"/>
                    <a:pt x="47" y="209"/>
                    <a:pt x="49" y="209"/>
                  </a:cubicBezTo>
                  <a:cubicBezTo>
                    <a:pt x="50" y="210"/>
                    <a:pt x="53" y="211"/>
                    <a:pt x="52" y="210"/>
                  </a:cubicBezTo>
                  <a:cubicBezTo>
                    <a:pt x="42" y="205"/>
                    <a:pt x="61" y="192"/>
                    <a:pt x="47" y="185"/>
                  </a:cubicBezTo>
                  <a:cubicBezTo>
                    <a:pt x="44" y="183"/>
                    <a:pt x="42" y="185"/>
                    <a:pt x="41" y="189"/>
                  </a:cubicBezTo>
                  <a:cubicBezTo>
                    <a:pt x="40" y="190"/>
                    <a:pt x="40" y="193"/>
                    <a:pt x="39" y="192"/>
                  </a:cubicBezTo>
                  <a:cubicBezTo>
                    <a:pt x="36" y="190"/>
                    <a:pt x="33" y="170"/>
                    <a:pt x="33" y="169"/>
                  </a:cubicBezTo>
                  <a:cubicBezTo>
                    <a:pt x="32" y="169"/>
                    <a:pt x="42" y="165"/>
                    <a:pt x="42" y="162"/>
                  </a:cubicBezTo>
                  <a:cubicBezTo>
                    <a:pt x="42" y="158"/>
                    <a:pt x="38" y="155"/>
                    <a:pt x="38" y="151"/>
                  </a:cubicBezTo>
                  <a:cubicBezTo>
                    <a:pt x="37" y="146"/>
                    <a:pt x="43" y="137"/>
                    <a:pt x="38" y="132"/>
                  </a:cubicBezTo>
                  <a:cubicBezTo>
                    <a:pt x="29" y="129"/>
                    <a:pt x="29" y="129"/>
                    <a:pt x="29" y="129"/>
                  </a:cubicBezTo>
                  <a:cubicBezTo>
                    <a:pt x="25" y="122"/>
                    <a:pt x="32" y="108"/>
                    <a:pt x="16" y="100"/>
                  </a:cubicBezTo>
                  <a:cubicBezTo>
                    <a:pt x="15" y="100"/>
                    <a:pt x="11" y="103"/>
                    <a:pt x="9" y="102"/>
                  </a:cubicBezTo>
                  <a:cubicBezTo>
                    <a:pt x="9" y="102"/>
                    <a:pt x="10" y="101"/>
                    <a:pt x="9" y="100"/>
                  </a:cubicBezTo>
                  <a:cubicBezTo>
                    <a:pt x="9" y="99"/>
                    <a:pt x="9" y="96"/>
                    <a:pt x="7" y="96"/>
                  </a:cubicBezTo>
                  <a:cubicBezTo>
                    <a:pt x="6" y="96"/>
                    <a:pt x="6" y="99"/>
                    <a:pt x="6" y="100"/>
                  </a:cubicBezTo>
                  <a:cubicBezTo>
                    <a:pt x="6" y="101"/>
                    <a:pt x="7" y="103"/>
                    <a:pt x="6" y="102"/>
                  </a:cubicBezTo>
                  <a:cubicBezTo>
                    <a:pt x="5" y="102"/>
                    <a:pt x="5" y="100"/>
                    <a:pt x="5" y="99"/>
                  </a:cubicBezTo>
                  <a:cubicBezTo>
                    <a:pt x="3" y="93"/>
                    <a:pt x="9" y="96"/>
                    <a:pt x="8" y="91"/>
                  </a:cubicBezTo>
                  <a:cubicBezTo>
                    <a:pt x="3" y="63"/>
                    <a:pt x="9" y="106"/>
                    <a:pt x="1" y="81"/>
                  </a:cubicBezTo>
                  <a:cubicBezTo>
                    <a:pt x="0" y="76"/>
                    <a:pt x="8" y="67"/>
                    <a:pt x="8" y="62"/>
                  </a:cubicBezTo>
                  <a:cubicBezTo>
                    <a:pt x="8" y="59"/>
                    <a:pt x="0" y="54"/>
                    <a:pt x="6" y="51"/>
                  </a:cubicBezTo>
                  <a:cubicBezTo>
                    <a:pt x="8" y="50"/>
                    <a:pt x="12" y="64"/>
                    <a:pt x="15" y="65"/>
                  </a:cubicBezTo>
                  <a:cubicBezTo>
                    <a:pt x="49" y="81"/>
                    <a:pt x="69" y="35"/>
                    <a:pt x="91" y="23"/>
                  </a:cubicBezTo>
                  <a:cubicBezTo>
                    <a:pt x="95" y="21"/>
                    <a:pt x="99" y="0"/>
                    <a:pt x="104" y="7"/>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36" name="Freeform 198"/>
            <p:cNvSpPr>
              <a:spLocks/>
            </p:cNvSpPr>
            <p:nvPr/>
          </p:nvSpPr>
          <p:spPr bwMode="gray">
            <a:xfrm>
              <a:off x="1178927" y="6619070"/>
              <a:ext cx="124549" cy="13780"/>
            </a:xfrm>
            <a:custGeom>
              <a:avLst/>
              <a:gdLst>
                <a:gd name="T0" fmla="*/ 0 w 61"/>
                <a:gd name="T1" fmla="*/ 0 h 8"/>
                <a:gd name="T2" fmla="*/ 61 w 61"/>
                <a:gd name="T3" fmla="*/ 8 h 8"/>
                <a:gd name="T4" fmla="*/ 0 w 61"/>
                <a:gd name="T5" fmla="*/ 0 h 8"/>
              </a:gdLst>
              <a:ahLst/>
              <a:cxnLst>
                <a:cxn ang="0">
                  <a:pos x="T0" y="T1"/>
                </a:cxn>
                <a:cxn ang="0">
                  <a:pos x="T2" y="T3"/>
                </a:cxn>
                <a:cxn ang="0">
                  <a:pos x="T4" y="T5"/>
                </a:cxn>
              </a:cxnLst>
              <a:rect l="0" t="0" r="r" b="b"/>
              <a:pathLst>
                <a:path w="61" h="8">
                  <a:moveTo>
                    <a:pt x="0" y="0"/>
                  </a:moveTo>
                  <a:lnTo>
                    <a:pt x="61" y="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37" name="Line 199"/>
            <p:cNvSpPr>
              <a:spLocks noChangeShapeType="1"/>
            </p:cNvSpPr>
            <p:nvPr/>
          </p:nvSpPr>
          <p:spPr bwMode="gray">
            <a:xfrm>
              <a:off x="1178927" y="6619070"/>
              <a:ext cx="124549" cy="13780"/>
            </a:xfrm>
            <a:prstGeom prst="line">
              <a:avLst/>
            </a:pr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38" name="Freeform 200"/>
            <p:cNvSpPr>
              <a:spLocks/>
            </p:cNvSpPr>
            <p:nvPr/>
          </p:nvSpPr>
          <p:spPr bwMode="gray">
            <a:xfrm>
              <a:off x="478589" y="5272131"/>
              <a:ext cx="728925" cy="1095465"/>
            </a:xfrm>
            <a:custGeom>
              <a:avLst/>
              <a:gdLst>
                <a:gd name="T0" fmla="*/ 213 w 373"/>
                <a:gd name="T1" fmla="*/ 552 h 665"/>
                <a:gd name="T2" fmla="*/ 246 w 373"/>
                <a:gd name="T3" fmla="*/ 524 h 665"/>
                <a:gd name="T4" fmla="*/ 232 w 373"/>
                <a:gd name="T5" fmla="*/ 522 h 665"/>
                <a:gd name="T6" fmla="*/ 213 w 373"/>
                <a:gd name="T7" fmla="*/ 482 h 665"/>
                <a:gd name="T8" fmla="*/ 250 w 373"/>
                <a:gd name="T9" fmla="*/ 436 h 665"/>
                <a:gd name="T10" fmla="*/ 258 w 373"/>
                <a:gd name="T11" fmla="*/ 411 h 665"/>
                <a:gd name="T12" fmla="*/ 241 w 373"/>
                <a:gd name="T13" fmla="*/ 397 h 665"/>
                <a:gd name="T14" fmla="*/ 231 w 373"/>
                <a:gd name="T15" fmla="*/ 357 h 665"/>
                <a:gd name="T16" fmla="*/ 216 w 373"/>
                <a:gd name="T17" fmla="*/ 327 h 665"/>
                <a:gd name="T18" fmla="*/ 284 w 373"/>
                <a:gd name="T19" fmla="*/ 292 h 665"/>
                <a:gd name="T20" fmla="*/ 297 w 373"/>
                <a:gd name="T21" fmla="*/ 246 h 665"/>
                <a:gd name="T22" fmla="*/ 297 w 373"/>
                <a:gd name="T23" fmla="*/ 229 h 665"/>
                <a:gd name="T24" fmla="*/ 295 w 373"/>
                <a:gd name="T25" fmla="*/ 168 h 665"/>
                <a:gd name="T26" fmla="*/ 324 w 373"/>
                <a:gd name="T27" fmla="*/ 138 h 665"/>
                <a:gd name="T28" fmla="*/ 370 w 373"/>
                <a:gd name="T29" fmla="*/ 102 h 665"/>
                <a:gd name="T30" fmla="*/ 344 w 373"/>
                <a:gd name="T31" fmla="*/ 58 h 665"/>
                <a:gd name="T32" fmla="*/ 339 w 373"/>
                <a:gd name="T33" fmla="*/ 50 h 665"/>
                <a:gd name="T34" fmla="*/ 317 w 373"/>
                <a:gd name="T35" fmla="*/ 40 h 665"/>
                <a:gd name="T36" fmla="*/ 304 w 373"/>
                <a:gd name="T37" fmla="*/ 44 h 665"/>
                <a:gd name="T38" fmla="*/ 281 w 373"/>
                <a:gd name="T39" fmla="*/ 47 h 665"/>
                <a:gd name="T40" fmla="*/ 249 w 373"/>
                <a:gd name="T41" fmla="*/ 47 h 665"/>
                <a:gd name="T42" fmla="*/ 241 w 373"/>
                <a:gd name="T43" fmla="*/ 44 h 665"/>
                <a:gd name="T44" fmla="*/ 213 w 373"/>
                <a:gd name="T45" fmla="*/ 42 h 665"/>
                <a:gd name="T46" fmla="*/ 188 w 373"/>
                <a:gd name="T47" fmla="*/ 46 h 665"/>
                <a:gd name="T48" fmla="*/ 133 w 373"/>
                <a:gd name="T49" fmla="*/ 21 h 665"/>
                <a:gd name="T50" fmla="*/ 115 w 373"/>
                <a:gd name="T51" fmla="*/ 47 h 665"/>
                <a:gd name="T52" fmla="*/ 130 w 373"/>
                <a:gd name="T53" fmla="*/ 55 h 665"/>
                <a:gd name="T54" fmla="*/ 128 w 373"/>
                <a:gd name="T55" fmla="*/ 126 h 665"/>
                <a:gd name="T56" fmla="*/ 124 w 373"/>
                <a:gd name="T57" fmla="*/ 169 h 665"/>
                <a:gd name="T58" fmla="*/ 130 w 373"/>
                <a:gd name="T59" fmla="*/ 178 h 665"/>
                <a:gd name="T60" fmla="*/ 94 w 373"/>
                <a:gd name="T61" fmla="*/ 230 h 665"/>
                <a:gd name="T62" fmla="*/ 97 w 373"/>
                <a:gd name="T63" fmla="*/ 256 h 665"/>
                <a:gd name="T64" fmla="*/ 87 w 373"/>
                <a:gd name="T65" fmla="*/ 257 h 665"/>
                <a:gd name="T66" fmla="*/ 41 w 373"/>
                <a:gd name="T67" fmla="*/ 334 h 665"/>
                <a:gd name="T68" fmla="*/ 39 w 373"/>
                <a:gd name="T69" fmla="*/ 336 h 665"/>
                <a:gd name="T70" fmla="*/ 26 w 373"/>
                <a:gd name="T71" fmla="*/ 341 h 665"/>
                <a:gd name="T72" fmla="*/ 26 w 373"/>
                <a:gd name="T73" fmla="*/ 359 h 665"/>
                <a:gd name="T74" fmla="*/ 1 w 373"/>
                <a:gd name="T75" fmla="*/ 423 h 665"/>
                <a:gd name="T76" fmla="*/ 27 w 373"/>
                <a:gd name="T77" fmla="*/ 459 h 665"/>
                <a:gd name="T78" fmla="*/ 34 w 373"/>
                <a:gd name="T79" fmla="*/ 463 h 665"/>
                <a:gd name="T80" fmla="*/ 67 w 373"/>
                <a:gd name="T81" fmla="*/ 462 h 665"/>
                <a:gd name="T82" fmla="*/ 66 w 373"/>
                <a:gd name="T83" fmla="*/ 458 h 665"/>
                <a:gd name="T84" fmla="*/ 73 w 373"/>
                <a:gd name="T85" fmla="*/ 455 h 665"/>
                <a:gd name="T86" fmla="*/ 86 w 373"/>
                <a:gd name="T87" fmla="*/ 473 h 665"/>
                <a:gd name="T88" fmla="*/ 55 w 373"/>
                <a:gd name="T89" fmla="*/ 464 h 665"/>
                <a:gd name="T90" fmla="*/ 47 w 373"/>
                <a:gd name="T91" fmla="*/ 528 h 665"/>
                <a:gd name="T92" fmla="*/ 52 w 373"/>
                <a:gd name="T93" fmla="*/ 557 h 665"/>
                <a:gd name="T94" fmla="*/ 48 w 373"/>
                <a:gd name="T95" fmla="*/ 573 h 665"/>
                <a:gd name="T96" fmla="*/ 21 w 373"/>
                <a:gd name="T97" fmla="*/ 642 h 665"/>
                <a:gd name="T98" fmla="*/ 70 w 373"/>
                <a:gd name="T99" fmla="*/ 639 h 665"/>
                <a:gd name="T100" fmla="*/ 174 w 373"/>
                <a:gd name="T101" fmla="*/ 645 h 665"/>
                <a:gd name="T102" fmla="*/ 193 w 373"/>
                <a:gd name="T103" fmla="*/ 573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3" h="665">
                  <a:moveTo>
                    <a:pt x="193" y="573"/>
                  </a:moveTo>
                  <a:cubicBezTo>
                    <a:pt x="200" y="565"/>
                    <a:pt x="209" y="563"/>
                    <a:pt x="213" y="552"/>
                  </a:cubicBezTo>
                  <a:cubicBezTo>
                    <a:pt x="213" y="550"/>
                    <a:pt x="212" y="547"/>
                    <a:pt x="213" y="545"/>
                  </a:cubicBezTo>
                  <a:cubicBezTo>
                    <a:pt x="222" y="536"/>
                    <a:pt x="247" y="548"/>
                    <a:pt x="246" y="524"/>
                  </a:cubicBezTo>
                  <a:cubicBezTo>
                    <a:pt x="246" y="523"/>
                    <a:pt x="245" y="521"/>
                    <a:pt x="243" y="520"/>
                  </a:cubicBezTo>
                  <a:cubicBezTo>
                    <a:pt x="243" y="520"/>
                    <a:pt x="232" y="522"/>
                    <a:pt x="232" y="522"/>
                  </a:cubicBezTo>
                  <a:cubicBezTo>
                    <a:pt x="227" y="519"/>
                    <a:pt x="222" y="499"/>
                    <a:pt x="219" y="494"/>
                  </a:cubicBezTo>
                  <a:cubicBezTo>
                    <a:pt x="217" y="488"/>
                    <a:pt x="212" y="488"/>
                    <a:pt x="213" y="482"/>
                  </a:cubicBezTo>
                  <a:cubicBezTo>
                    <a:pt x="213" y="481"/>
                    <a:pt x="225" y="451"/>
                    <a:pt x="225" y="450"/>
                  </a:cubicBezTo>
                  <a:cubicBezTo>
                    <a:pt x="229" y="446"/>
                    <a:pt x="248" y="442"/>
                    <a:pt x="250" y="436"/>
                  </a:cubicBezTo>
                  <a:cubicBezTo>
                    <a:pt x="251" y="434"/>
                    <a:pt x="247" y="433"/>
                    <a:pt x="247" y="432"/>
                  </a:cubicBezTo>
                  <a:cubicBezTo>
                    <a:pt x="247" y="425"/>
                    <a:pt x="260" y="419"/>
                    <a:pt x="258" y="411"/>
                  </a:cubicBezTo>
                  <a:cubicBezTo>
                    <a:pt x="257" y="402"/>
                    <a:pt x="245" y="408"/>
                    <a:pt x="241" y="403"/>
                  </a:cubicBezTo>
                  <a:cubicBezTo>
                    <a:pt x="239" y="401"/>
                    <a:pt x="242" y="398"/>
                    <a:pt x="241" y="397"/>
                  </a:cubicBezTo>
                  <a:cubicBezTo>
                    <a:pt x="240" y="394"/>
                    <a:pt x="235" y="394"/>
                    <a:pt x="234" y="391"/>
                  </a:cubicBezTo>
                  <a:cubicBezTo>
                    <a:pt x="225" y="379"/>
                    <a:pt x="231" y="358"/>
                    <a:pt x="231" y="357"/>
                  </a:cubicBezTo>
                  <a:cubicBezTo>
                    <a:pt x="229" y="351"/>
                    <a:pt x="210" y="331"/>
                    <a:pt x="211" y="326"/>
                  </a:cubicBezTo>
                  <a:cubicBezTo>
                    <a:pt x="212" y="325"/>
                    <a:pt x="215" y="327"/>
                    <a:pt x="216" y="327"/>
                  </a:cubicBezTo>
                  <a:cubicBezTo>
                    <a:pt x="223" y="328"/>
                    <a:pt x="262" y="335"/>
                    <a:pt x="266" y="333"/>
                  </a:cubicBezTo>
                  <a:cubicBezTo>
                    <a:pt x="272" y="329"/>
                    <a:pt x="285" y="300"/>
                    <a:pt x="284" y="292"/>
                  </a:cubicBezTo>
                  <a:cubicBezTo>
                    <a:pt x="283" y="284"/>
                    <a:pt x="273" y="280"/>
                    <a:pt x="271" y="273"/>
                  </a:cubicBezTo>
                  <a:cubicBezTo>
                    <a:pt x="267" y="256"/>
                    <a:pt x="298" y="259"/>
                    <a:pt x="297" y="246"/>
                  </a:cubicBezTo>
                  <a:cubicBezTo>
                    <a:pt x="297" y="243"/>
                    <a:pt x="290" y="241"/>
                    <a:pt x="292" y="235"/>
                  </a:cubicBezTo>
                  <a:cubicBezTo>
                    <a:pt x="292" y="235"/>
                    <a:pt x="297" y="229"/>
                    <a:pt x="297" y="229"/>
                  </a:cubicBezTo>
                  <a:cubicBezTo>
                    <a:pt x="301" y="220"/>
                    <a:pt x="303" y="193"/>
                    <a:pt x="302" y="185"/>
                  </a:cubicBezTo>
                  <a:cubicBezTo>
                    <a:pt x="302" y="179"/>
                    <a:pt x="295" y="173"/>
                    <a:pt x="295" y="168"/>
                  </a:cubicBezTo>
                  <a:cubicBezTo>
                    <a:pt x="294" y="157"/>
                    <a:pt x="300" y="164"/>
                    <a:pt x="305" y="161"/>
                  </a:cubicBezTo>
                  <a:cubicBezTo>
                    <a:pt x="313" y="156"/>
                    <a:pt x="316" y="143"/>
                    <a:pt x="324" y="138"/>
                  </a:cubicBezTo>
                  <a:cubicBezTo>
                    <a:pt x="329" y="134"/>
                    <a:pt x="339" y="136"/>
                    <a:pt x="344" y="131"/>
                  </a:cubicBezTo>
                  <a:cubicBezTo>
                    <a:pt x="350" y="127"/>
                    <a:pt x="369" y="108"/>
                    <a:pt x="370" y="102"/>
                  </a:cubicBezTo>
                  <a:cubicBezTo>
                    <a:pt x="373" y="82"/>
                    <a:pt x="341" y="87"/>
                    <a:pt x="340" y="81"/>
                  </a:cubicBezTo>
                  <a:cubicBezTo>
                    <a:pt x="339" y="77"/>
                    <a:pt x="347" y="61"/>
                    <a:pt x="344" y="58"/>
                  </a:cubicBezTo>
                  <a:cubicBezTo>
                    <a:pt x="343" y="56"/>
                    <a:pt x="339" y="59"/>
                    <a:pt x="338" y="57"/>
                  </a:cubicBezTo>
                  <a:cubicBezTo>
                    <a:pt x="336" y="56"/>
                    <a:pt x="341" y="52"/>
                    <a:pt x="339" y="50"/>
                  </a:cubicBezTo>
                  <a:cubicBezTo>
                    <a:pt x="334" y="44"/>
                    <a:pt x="330" y="50"/>
                    <a:pt x="325" y="47"/>
                  </a:cubicBezTo>
                  <a:cubicBezTo>
                    <a:pt x="321" y="46"/>
                    <a:pt x="321" y="40"/>
                    <a:pt x="317" y="40"/>
                  </a:cubicBezTo>
                  <a:cubicBezTo>
                    <a:pt x="316" y="40"/>
                    <a:pt x="317" y="42"/>
                    <a:pt x="316" y="43"/>
                  </a:cubicBezTo>
                  <a:cubicBezTo>
                    <a:pt x="314" y="49"/>
                    <a:pt x="309" y="45"/>
                    <a:pt x="304" y="44"/>
                  </a:cubicBezTo>
                  <a:cubicBezTo>
                    <a:pt x="300" y="43"/>
                    <a:pt x="284" y="35"/>
                    <a:pt x="281" y="38"/>
                  </a:cubicBezTo>
                  <a:cubicBezTo>
                    <a:pt x="281" y="47"/>
                    <a:pt x="281" y="47"/>
                    <a:pt x="281" y="47"/>
                  </a:cubicBezTo>
                  <a:cubicBezTo>
                    <a:pt x="280" y="49"/>
                    <a:pt x="259" y="55"/>
                    <a:pt x="256" y="54"/>
                  </a:cubicBezTo>
                  <a:cubicBezTo>
                    <a:pt x="253" y="54"/>
                    <a:pt x="252" y="48"/>
                    <a:pt x="249" y="47"/>
                  </a:cubicBezTo>
                  <a:cubicBezTo>
                    <a:pt x="249" y="47"/>
                    <a:pt x="237" y="50"/>
                    <a:pt x="237" y="50"/>
                  </a:cubicBezTo>
                  <a:cubicBezTo>
                    <a:pt x="235" y="49"/>
                    <a:pt x="243" y="46"/>
                    <a:pt x="241" y="44"/>
                  </a:cubicBezTo>
                  <a:cubicBezTo>
                    <a:pt x="239" y="41"/>
                    <a:pt x="234" y="41"/>
                    <a:pt x="230" y="40"/>
                  </a:cubicBezTo>
                  <a:cubicBezTo>
                    <a:pt x="227" y="40"/>
                    <a:pt x="215" y="44"/>
                    <a:pt x="213" y="42"/>
                  </a:cubicBezTo>
                  <a:cubicBezTo>
                    <a:pt x="211" y="42"/>
                    <a:pt x="214" y="39"/>
                    <a:pt x="213" y="38"/>
                  </a:cubicBezTo>
                  <a:cubicBezTo>
                    <a:pt x="206" y="32"/>
                    <a:pt x="197" y="50"/>
                    <a:pt x="188" y="46"/>
                  </a:cubicBezTo>
                  <a:cubicBezTo>
                    <a:pt x="165" y="34"/>
                    <a:pt x="205" y="21"/>
                    <a:pt x="196" y="12"/>
                  </a:cubicBezTo>
                  <a:cubicBezTo>
                    <a:pt x="182" y="0"/>
                    <a:pt x="149" y="10"/>
                    <a:pt x="133" y="21"/>
                  </a:cubicBezTo>
                  <a:cubicBezTo>
                    <a:pt x="128" y="25"/>
                    <a:pt x="128" y="25"/>
                    <a:pt x="128" y="25"/>
                  </a:cubicBezTo>
                  <a:cubicBezTo>
                    <a:pt x="126" y="29"/>
                    <a:pt x="115" y="42"/>
                    <a:pt x="115" y="47"/>
                  </a:cubicBezTo>
                  <a:cubicBezTo>
                    <a:pt x="115" y="60"/>
                    <a:pt x="127" y="53"/>
                    <a:pt x="134" y="54"/>
                  </a:cubicBezTo>
                  <a:cubicBezTo>
                    <a:pt x="135" y="54"/>
                    <a:pt x="131" y="55"/>
                    <a:pt x="130" y="55"/>
                  </a:cubicBezTo>
                  <a:cubicBezTo>
                    <a:pt x="123" y="58"/>
                    <a:pt x="120" y="55"/>
                    <a:pt x="120" y="63"/>
                  </a:cubicBezTo>
                  <a:cubicBezTo>
                    <a:pt x="122" y="85"/>
                    <a:pt x="118" y="107"/>
                    <a:pt x="128" y="126"/>
                  </a:cubicBezTo>
                  <a:cubicBezTo>
                    <a:pt x="133" y="134"/>
                    <a:pt x="117" y="157"/>
                    <a:pt x="119" y="165"/>
                  </a:cubicBezTo>
                  <a:cubicBezTo>
                    <a:pt x="119" y="166"/>
                    <a:pt x="125" y="166"/>
                    <a:pt x="124" y="169"/>
                  </a:cubicBezTo>
                  <a:cubicBezTo>
                    <a:pt x="124" y="171"/>
                    <a:pt x="113" y="175"/>
                    <a:pt x="120" y="179"/>
                  </a:cubicBezTo>
                  <a:cubicBezTo>
                    <a:pt x="122" y="181"/>
                    <a:pt x="133" y="177"/>
                    <a:pt x="130" y="178"/>
                  </a:cubicBezTo>
                  <a:cubicBezTo>
                    <a:pt x="125" y="180"/>
                    <a:pt x="110" y="189"/>
                    <a:pt x="108" y="192"/>
                  </a:cubicBezTo>
                  <a:cubicBezTo>
                    <a:pt x="101" y="203"/>
                    <a:pt x="100" y="218"/>
                    <a:pt x="94" y="230"/>
                  </a:cubicBezTo>
                  <a:cubicBezTo>
                    <a:pt x="92" y="233"/>
                    <a:pt x="86" y="241"/>
                    <a:pt x="86" y="245"/>
                  </a:cubicBezTo>
                  <a:cubicBezTo>
                    <a:pt x="86" y="254"/>
                    <a:pt x="99" y="247"/>
                    <a:pt x="97" y="256"/>
                  </a:cubicBezTo>
                  <a:cubicBezTo>
                    <a:pt x="97" y="258"/>
                    <a:pt x="92" y="251"/>
                    <a:pt x="90" y="252"/>
                  </a:cubicBezTo>
                  <a:cubicBezTo>
                    <a:pt x="88" y="253"/>
                    <a:pt x="88" y="256"/>
                    <a:pt x="87" y="257"/>
                  </a:cubicBezTo>
                  <a:cubicBezTo>
                    <a:pt x="76" y="278"/>
                    <a:pt x="66" y="304"/>
                    <a:pt x="53" y="322"/>
                  </a:cubicBezTo>
                  <a:cubicBezTo>
                    <a:pt x="51" y="325"/>
                    <a:pt x="42" y="331"/>
                    <a:pt x="41" y="334"/>
                  </a:cubicBezTo>
                  <a:cubicBezTo>
                    <a:pt x="41" y="336"/>
                    <a:pt x="44" y="337"/>
                    <a:pt x="44" y="338"/>
                  </a:cubicBezTo>
                  <a:cubicBezTo>
                    <a:pt x="44" y="340"/>
                    <a:pt x="41" y="336"/>
                    <a:pt x="39" y="336"/>
                  </a:cubicBezTo>
                  <a:cubicBezTo>
                    <a:pt x="36" y="334"/>
                    <a:pt x="33" y="340"/>
                    <a:pt x="30" y="341"/>
                  </a:cubicBezTo>
                  <a:cubicBezTo>
                    <a:pt x="29" y="341"/>
                    <a:pt x="27" y="341"/>
                    <a:pt x="26" y="341"/>
                  </a:cubicBezTo>
                  <a:cubicBezTo>
                    <a:pt x="24" y="341"/>
                    <a:pt x="22" y="340"/>
                    <a:pt x="22" y="342"/>
                  </a:cubicBezTo>
                  <a:cubicBezTo>
                    <a:pt x="21" y="342"/>
                    <a:pt x="28" y="353"/>
                    <a:pt x="26" y="359"/>
                  </a:cubicBezTo>
                  <a:cubicBezTo>
                    <a:pt x="23" y="366"/>
                    <a:pt x="17" y="371"/>
                    <a:pt x="15" y="377"/>
                  </a:cubicBezTo>
                  <a:cubicBezTo>
                    <a:pt x="10" y="392"/>
                    <a:pt x="9" y="410"/>
                    <a:pt x="1" y="423"/>
                  </a:cubicBezTo>
                  <a:cubicBezTo>
                    <a:pt x="0" y="424"/>
                    <a:pt x="14" y="441"/>
                    <a:pt x="16" y="443"/>
                  </a:cubicBezTo>
                  <a:cubicBezTo>
                    <a:pt x="18" y="447"/>
                    <a:pt x="26" y="454"/>
                    <a:pt x="27" y="459"/>
                  </a:cubicBezTo>
                  <a:cubicBezTo>
                    <a:pt x="28" y="464"/>
                    <a:pt x="14" y="465"/>
                    <a:pt x="28" y="464"/>
                  </a:cubicBezTo>
                  <a:cubicBezTo>
                    <a:pt x="30" y="464"/>
                    <a:pt x="32" y="463"/>
                    <a:pt x="34" y="463"/>
                  </a:cubicBezTo>
                  <a:cubicBezTo>
                    <a:pt x="40" y="462"/>
                    <a:pt x="51" y="456"/>
                    <a:pt x="56" y="456"/>
                  </a:cubicBezTo>
                  <a:cubicBezTo>
                    <a:pt x="59" y="456"/>
                    <a:pt x="63" y="465"/>
                    <a:pt x="67" y="462"/>
                  </a:cubicBezTo>
                  <a:cubicBezTo>
                    <a:pt x="68" y="461"/>
                    <a:pt x="70" y="460"/>
                    <a:pt x="69" y="458"/>
                  </a:cubicBezTo>
                  <a:cubicBezTo>
                    <a:pt x="69" y="457"/>
                    <a:pt x="66" y="459"/>
                    <a:pt x="66" y="458"/>
                  </a:cubicBezTo>
                  <a:cubicBezTo>
                    <a:pt x="66" y="455"/>
                    <a:pt x="70" y="454"/>
                    <a:pt x="72" y="452"/>
                  </a:cubicBezTo>
                  <a:cubicBezTo>
                    <a:pt x="72" y="451"/>
                    <a:pt x="73" y="454"/>
                    <a:pt x="73" y="455"/>
                  </a:cubicBezTo>
                  <a:cubicBezTo>
                    <a:pt x="73" y="459"/>
                    <a:pt x="71" y="464"/>
                    <a:pt x="73" y="467"/>
                  </a:cubicBezTo>
                  <a:cubicBezTo>
                    <a:pt x="76" y="473"/>
                    <a:pt x="86" y="473"/>
                    <a:pt x="86" y="473"/>
                  </a:cubicBezTo>
                  <a:cubicBezTo>
                    <a:pt x="77" y="482"/>
                    <a:pt x="60" y="461"/>
                    <a:pt x="52" y="460"/>
                  </a:cubicBezTo>
                  <a:cubicBezTo>
                    <a:pt x="50" y="460"/>
                    <a:pt x="54" y="463"/>
                    <a:pt x="55" y="464"/>
                  </a:cubicBezTo>
                  <a:cubicBezTo>
                    <a:pt x="58" y="467"/>
                    <a:pt x="61" y="469"/>
                    <a:pt x="62" y="472"/>
                  </a:cubicBezTo>
                  <a:cubicBezTo>
                    <a:pt x="72" y="497"/>
                    <a:pt x="48" y="515"/>
                    <a:pt x="47" y="528"/>
                  </a:cubicBezTo>
                  <a:cubicBezTo>
                    <a:pt x="54" y="533"/>
                    <a:pt x="54" y="533"/>
                    <a:pt x="54" y="533"/>
                  </a:cubicBezTo>
                  <a:cubicBezTo>
                    <a:pt x="58" y="540"/>
                    <a:pt x="52" y="550"/>
                    <a:pt x="52" y="557"/>
                  </a:cubicBezTo>
                  <a:cubicBezTo>
                    <a:pt x="52" y="563"/>
                    <a:pt x="60" y="556"/>
                    <a:pt x="61" y="558"/>
                  </a:cubicBezTo>
                  <a:cubicBezTo>
                    <a:pt x="61" y="559"/>
                    <a:pt x="48" y="567"/>
                    <a:pt x="48" y="573"/>
                  </a:cubicBezTo>
                  <a:cubicBezTo>
                    <a:pt x="47" y="593"/>
                    <a:pt x="40" y="611"/>
                    <a:pt x="32" y="629"/>
                  </a:cubicBezTo>
                  <a:cubicBezTo>
                    <a:pt x="30" y="633"/>
                    <a:pt x="22" y="638"/>
                    <a:pt x="21" y="642"/>
                  </a:cubicBezTo>
                  <a:cubicBezTo>
                    <a:pt x="21" y="644"/>
                    <a:pt x="23" y="644"/>
                    <a:pt x="23" y="645"/>
                  </a:cubicBezTo>
                  <a:cubicBezTo>
                    <a:pt x="28" y="650"/>
                    <a:pt x="59" y="634"/>
                    <a:pt x="70" y="639"/>
                  </a:cubicBezTo>
                  <a:cubicBezTo>
                    <a:pt x="76" y="641"/>
                    <a:pt x="140" y="665"/>
                    <a:pt x="140" y="665"/>
                  </a:cubicBezTo>
                  <a:cubicBezTo>
                    <a:pt x="150" y="664"/>
                    <a:pt x="164" y="649"/>
                    <a:pt x="174" y="645"/>
                  </a:cubicBezTo>
                  <a:cubicBezTo>
                    <a:pt x="175" y="645"/>
                    <a:pt x="180" y="644"/>
                    <a:pt x="186" y="644"/>
                  </a:cubicBezTo>
                  <a:cubicBezTo>
                    <a:pt x="185" y="620"/>
                    <a:pt x="176" y="594"/>
                    <a:pt x="193" y="573"/>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39" name="Freeform 202"/>
            <p:cNvSpPr>
              <a:spLocks/>
            </p:cNvSpPr>
            <p:nvPr/>
          </p:nvSpPr>
          <p:spPr bwMode="gray">
            <a:xfrm>
              <a:off x="2965506" y="3422246"/>
              <a:ext cx="136800" cy="51672"/>
            </a:xfrm>
            <a:custGeom>
              <a:avLst/>
              <a:gdLst>
                <a:gd name="T0" fmla="*/ 7 w 70"/>
                <a:gd name="T1" fmla="*/ 24 h 32"/>
                <a:gd name="T2" fmla="*/ 13 w 70"/>
                <a:gd name="T3" fmla="*/ 20 h 32"/>
                <a:gd name="T4" fmla="*/ 31 w 70"/>
                <a:gd name="T5" fmla="*/ 21 h 32"/>
                <a:gd name="T6" fmla="*/ 49 w 70"/>
                <a:gd name="T7" fmla="*/ 28 h 32"/>
                <a:gd name="T8" fmla="*/ 70 w 70"/>
                <a:gd name="T9" fmla="*/ 9 h 32"/>
                <a:gd name="T10" fmla="*/ 70 w 70"/>
                <a:gd name="T11" fmla="*/ 8 h 32"/>
                <a:gd name="T12" fmla="*/ 58 w 70"/>
                <a:gd name="T13" fmla="*/ 9 h 32"/>
                <a:gd name="T14" fmla="*/ 42 w 70"/>
                <a:gd name="T15" fmla="*/ 13 h 32"/>
                <a:gd name="T16" fmla="*/ 14 w 70"/>
                <a:gd name="T17" fmla="*/ 3 h 32"/>
                <a:gd name="T18" fmla="*/ 0 w 70"/>
                <a:gd name="T19" fmla="*/ 7 h 32"/>
                <a:gd name="T20" fmla="*/ 1 w 70"/>
                <a:gd name="T21" fmla="*/ 10 h 32"/>
                <a:gd name="T22" fmla="*/ 7 w 70"/>
                <a:gd name="T23"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32">
                  <a:moveTo>
                    <a:pt x="7" y="24"/>
                  </a:moveTo>
                  <a:cubicBezTo>
                    <a:pt x="13" y="29"/>
                    <a:pt x="13" y="21"/>
                    <a:pt x="13" y="20"/>
                  </a:cubicBezTo>
                  <a:cubicBezTo>
                    <a:pt x="16" y="19"/>
                    <a:pt x="28" y="21"/>
                    <a:pt x="31" y="21"/>
                  </a:cubicBezTo>
                  <a:cubicBezTo>
                    <a:pt x="40" y="22"/>
                    <a:pt x="35" y="32"/>
                    <a:pt x="49" y="28"/>
                  </a:cubicBezTo>
                  <a:cubicBezTo>
                    <a:pt x="58" y="25"/>
                    <a:pt x="64" y="13"/>
                    <a:pt x="70" y="9"/>
                  </a:cubicBezTo>
                  <a:cubicBezTo>
                    <a:pt x="70" y="9"/>
                    <a:pt x="70" y="8"/>
                    <a:pt x="70" y="8"/>
                  </a:cubicBezTo>
                  <a:cubicBezTo>
                    <a:pt x="65" y="6"/>
                    <a:pt x="63" y="14"/>
                    <a:pt x="58" y="9"/>
                  </a:cubicBezTo>
                  <a:cubicBezTo>
                    <a:pt x="48" y="0"/>
                    <a:pt x="53" y="12"/>
                    <a:pt x="42" y="13"/>
                  </a:cubicBezTo>
                  <a:cubicBezTo>
                    <a:pt x="31" y="15"/>
                    <a:pt x="25" y="2"/>
                    <a:pt x="14" y="3"/>
                  </a:cubicBezTo>
                  <a:cubicBezTo>
                    <a:pt x="10" y="4"/>
                    <a:pt x="5" y="5"/>
                    <a:pt x="0" y="7"/>
                  </a:cubicBezTo>
                  <a:cubicBezTo>
                    <a:pt x="1" y="10"/>
                    <a:pt x="1" y="10"/>
                    <a:pt x="1" y="10"/>
                  </a:cubicBezTo>
                  <a:cubicBezTo>
                    <a:pt x="1" y="14"/>
                    <a:pt x="2" y="21"/>
                    <a:pt x="7" y="24"/>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40" name="Freeform 203"/>
            <p:cNvSpPr>
              <a:spLocks/>
            </p:cNvSpPr>
            <p:nvPr/>
          </p:nvSpPr>
          <p:spPr bwMode="gray">
            <a:xfrm>
              <a:off x="2965506" y="3422246"/>
              <a:ext cx="136800" cy="51672"/>
            </a:xfrm>
            <a:custGeom>
              <a:avLst/>
              <a:gdLst>
                <a:gd name="T0" fmla="*/ 7 w 70"/>
                <a:gd name="T1" fmla="*/ 24 h 32"/>
                <a:gd name="T2" fmla="*/ 13 w 70"/>
                <a:gd name="T3" fmla="*/ 20 h 32"/>
                <a:gd name="T4" fmla="*/ 31 w 70"/>
                <a:gd name="T5" fmla="*/ 21 h 32"/>
                <a:gd name="T6" fmla="*/ 49 w 70"/>
                <a:gd name="T7" fmla="*/ 28 h 32"/>
                <a:gd name="T8" fmla="*/ 70 w 70"/>
                <a:gd name="T9" fmla="*/ 9 h 32"/>
                <a:gd name="T10" fmla="*/ 70 w 70"/>
                <a:gd name="T11" fmla="*/ 8 h 32"/>
                <a:gd name="T12" fmla="*/ 58 w 70"/>
                <a:gd name="T13" fmla="*/ 9 h 32"/>
                <a:gd name="T14" fmla="*/ 42 w 70"/>
                <a:gd name="T15" fmla="*/ 13 h 32"/>
                <a:gd name="T16" fmla="*/ 14 w 70"/>
                <a:gd name="T17" fmla="*/ 3 h 32"/>
                <a:gd name="T18" fmla="*/ 0 w 70"/>
                <a:gd name="T19" fmla="*/ 7 h 32"/>
                <a:gd name="T20" fmla="*/ 1 w 70"/>
                <a:gd name="T21" fmla="*/ 10 h 32"/>
                <a:gd name="T22" fmla="*/ 7 w 70"/>
                <a:gd name="T23"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32">
                  <a:moveTo>
                    <a:pt x="7" y="24"/>
                  </a:moveTo>
                  <a:cubicBezTo>
                    <a:pt x="13" y="29"/>
                    <a:pt x="13" y="21"/>
                    <a:pt x="13" y="20"/>
                  </a:cubicBezTo>
                  <a:cubicBezTo>
                    <a:pt x="16" y="19"/>
                    <a:pt x="28" y="21"/>
                    <a:pt x="31" y="21"/>
                  </a:cubicBezTo>
                  <a:cubicBezTo>
                    <a:pt x="40" y="22"/>
                    <a:pt x="35" y="32"/>
                    <a:pt x="49" y="28"/>
                  </a:cubicBezTo>
                  <a:cubicBezTo>
                    <a:pt x="58" y="25"/>
                    <a:pt x="64" y="13"/>
                    <a:pt x="70" y="9"/>
                  </a:cubicBezTo>
                  <a:cubicBezTo>
                    <a:pt x="70" y="9"/>
                    <a:pt x="70" y="8"/>
                    <a:pt x="70" y="8"/>
                  </a:cubicBezTo>
                  <a:cubicBezTo>
                    <a:pt x="65" y="6"/>
                    <a:pt x="63" y="14"/>
                    <a:pt x="58" y="9"/>
                  </a:cubicBezTo>
                  <a:cubicBezTo>
                    <a:pt x="48" y="0"/>
                    <a:pt x="53" y="12"/>
                    <a:pt x="42" y="13"/>
                  </a:cubicBezTo>
                  <a:cubicBezTo>
                    <a:pt x="31" y="15"/>
                    <a:pt x="25" y="2"/>
                    <a:pt x="14" y="3"/>
                  </a:cubicBezTo>
                  <a:cubicBezTo>
                    <a:pt x="10" y="4"/>
                    <a:pt x="5" y="5"/>
                    <a:pt x="0" y="7"/>
                  </a:cubicBezTo>
                  <a:cubicBezTo>
                    <a:pt x="1" y="10"/>
                    <a:pt x="1" y="10"/>
                    <a:pt x="1" y="10"/>
                  </a:cubicBezTo>
                  <a:cubicBezTo>
                    <a:pt x="1" y="14"/>
                    <a:pt x="2" y="21"/>
                    <a:pt x="7" y="24"/>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41" name="Freeform 204"/>
            <p:cNvSpPr>
              <a:spLocks/>
            </p:cNvSpPr>
            <p:nvPr/>
          </p:nvSpPr>
          <p:spPr bwMode="gray">
            <a:xfrm>
              <a:off x="3433077" y="4149110"/>
              <a:ext cx="775887" cy="432329"/>
            </a:xfrm>
            <a:custGeom>
              <a:avLst/>
              <a:gdLst>
                <a:gd name="T0" fmla="*/ 357 w 397"/>
                <a:gd name="T1" fmla="*/ 112 h 262"/>
                <a:gd name="T2" fmla="*/ 339 w 397"/>
                <a:gd name="T3" fmla="*/ 95 h 262"/>
                <a:gd name="T4" fmla="*/ 306 w 397"/>
                <a:gd name="T5" fmla="*/ 87 h 262"/>
                <a:gd name="T6" fmla="*/ 305 w 397"/>
                <a:gd name="T7" fmla="*/ 31 h 262"/>
                <a:gd name="T8" fmla="*/ 278 w 397"/>
                <a:gd name="T9" fmla="*/ 16 h 262"/>
                <a:gd name="T10" fmla="*/ 267 w 397"/>
                <a:gd name="T11" fmla="*/ 18 h 262"/>
                <a:gd name="T12" fmla="*/ 245 w 397"/>
                <a:gd name="T13" fmla="*/ 21 h 262"/>
                <a:gd name="T14" fmla="*/ 230 w 397"/>
                <a:gd name="T15" fmla="*/ 16 h 262"/>
                <a:gd name="T16" fmla="*/ 209 w 397"/>
                <a:gd name="T17" fmla="*/ 11 h 262"/>
                <a:gd name="T18" fmla="*/ 222 w 397"/>
                <a:gd name="T19" fmla="*/ 25 h 262"/>
                <a:gd name="T20" fmla="*/ 212 w 397"/>
                <a:gd name="T21" fmla="*/ 32 h 262"/>
                <a:gd name="T22" fmla="*/ 165 w 397"/>
                <a:gd name="T23" fmla="*/ 40 h 262"/>
                <a:gd name="T24" fmla="*/ 136 w 397"/>
                <a:gd name="T25" fmla="*/ 40 h 262"/>
                <a:gd name="T26" fmla="*/ 133 w 397"/>
                <a:gd name="T27" fmla="*/ 38 h 262"/>
                <a:gd name="T28" fmla="*/ 82 w 397"/>
                <a:gd name="T29" fmla="*/ 52 h 262"/>
                <a:gd name="T30" fmla="*/ 77 w 397"/>
                <a:gd name="T31" fmla="*/ 67 h 262"/>
                <a:gd name="T32" fmla="*/ 90 w 397"/>
                <a:gd name="T33" fmla="*/ 71 h 262"/>
                <a:gd name="T34" fmla="*/ 70 w 397"/>
                <a:gd name="T35" fmla="*/ 93 h 262"/>
                <a:gd name="T36" fmla="*/ 38 w 397"/>
                <a:gd name="T37" fmla="*/ 127 h 262"/>
                <a:gd name="T38" fmla="*/ 13 w 397"/>
                <a:gd name="T39" fmla="*/ 171 h 262"/>
                <a:gd name="T40" fmla="*/ 4 w 397"/>
                <a:gd name="T41" fmla="*/ 228 h 262"/>
                <a:gd name="T42" fmla="*/ 26 w 397"/>
                <a:gd name="T43" fmla="*/ 220 h 262"/>
                <a:gd name="T44" fmla="*/ 71 w 397"/>
                <a:gd name="T45" fmla="*/ 201 h 262"/>
                <a:gd name="T46" fmla="*/ 74 w 397"/>
                <a:gd name="T47" fmla="*/ 226 h 262"/>
                <a:gd name="T48" fmla="*/ 82 w 397"/>
                <a:gd name="T49" fmla="*/ 239 h 262"/>
                <a:gd name="T50" fmla="*/ 99 w 397"/>
                <a:gd name="T51" fmla="*/ 255 h 262"/>
                <a:gd name="T52" fmla="*/ 147 w 397"/>
                <a:gd name="T53" fmla="*/ 243 h 262"/>
                <a:gd name="T54" fmla="*/ 197 w 397"/>
                <a:gd name="T55" fmla="*/ 214 h 262"/>
                <a:gd name="T56" fmla="*/ 219 w 397"/>
                <a:gd name="T57" fmla="*/ 176 h 262"/>
                <a:gd name="T58" fmla="*/ 221 w 397"/>
                <a:gd name="T59" fmla="*/ 204 h 262"/>
                <a:gd name="T60" fmla="*/ 253 w 397"/>
                <a:gd name="T61" fmla="*/ 236 h 262"/>
                <a:gd name="T62" fmla="*/ 277 w 397"/>
                <a:gd name="T63" fmla="*/ 255 h 262"/>
                <a:gd name="T64" fmla="*/ 296 w 397"/>
                <a:gd name="T65" fmla="*/ 189 h 262"/>
                <a:gd name="T66" fmla="*/ 291 w 397"/>
                <a:gd name="T67" fmla="*/ 168 h 262"/>
                <a:gd name="T68" fmla="*/ 307 w 397"/>
                <a:gd name="T69" fmla="*/ 162 h 262"/>
                <a:gd name="T70" fmla="*/ 352 w 397"/>
                <a:gd name="T71" fmla="*/ 175 h 262"/>
                <a:gd name="T72" fmla="*/ 369 w 397"/>
                <a:gd name="T73" fmla="*/ 193 h 262"/>
                <a:gd name="T74" fmla="*/ 371 w 397"/>
                <a:gd name="T75" fmla="*/ 169 h 262"/>
                <a:gd name="T76" fmla="*/ 395 w 397"/>
                <a:gd name="T77" fmla="*/ 152 h 262"/>
                <a:gd name="T78" fmla="*/ 387 w 397"/>
                <a:gd name="T79" fmla="*/ 133 h 262"/>
                <a:gd name="T80" fmla="*/ 384 w 397"/>
                <a:gd name="T81" fmla="*/ 9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62">
                  <a:moveTo>
                    <a:pt x="384" y="92"/>
                  </a:moveTo>
                  <a:cubicBezTo>
                    <a:pt x="374" y="92"/>
                    <a:pt x="372" y="116"/>
                    <a:pt x="357" y="112"/>
                  </a:cubicBezTo>
                  <a:cubicBezTo>
                    <a:pt x="353" y="112"/>
                    <a:pt x="340" y="104"/>
                    <a:pt x="338" y="101"/>
                  </a:cubicBezTo>
                  <a:cubicBezTo>
                    <a:pt x="339" y="95"/>
                    <a:pt x="339" y="95"/>
                    <a:pt x="339" y="95"/>
                  </a:cubicBezTo>
                  <a:cubicBezTo>
                    <a:pt x="330" y="89"/>
                    <a:pt x="311" y="100"/>
                    <a:pt x="303" y="94"/>
                  </a:cubicBezTo>
                  <a:cubicBezTo>
                    <a:pt x="302" y="92"/>
                    <a:pt x="306" y="89"/>
                    <a:pt x="306" y="87"/>
                  </a:cubicBezTo>
                  <a:cubicBezTo>
                    <a:pt x="305" y="61"/>
                    <a:pt x="300" y="74"/>
                    <a:pt x="316" y="50"/>
                  </a:cubicBezTo>
                  <a:cubicBezTo>
                    <a:pt x="319" y="45"/>
                    <a:pt x="306" y="35"/>
                    <a:pt x="305" y="31"/>
                  </a:cubicBezTo>
                  <a:cubicBezTo>
                    <a:pt x="308" y="31"/>
                    <a:pt x="308" y="31"/>
                    <a:pt x="308" y="31"/>
                  </a:cubicBezTo>
                  <a:cubicBezTo>
                    <a:pt x="297" y="29"/>
                    <a:pt x="288" y="18"/>
                    <a:pt x="278" y="16"/>
                  </a:cubicBezTo>
                  <a:cubicBezTo>
                    <a:pt x="276" y="16"/>
                    <a:pt x="274" y="17"/>
                    <a:pt x="272" y="17"/>
                  </a:cubicBezTo>
                  <a:cubicBezTo>
                    <a:pt x="270" y="17"/>
                    <a:pt x="269" y="18"/>
                    <a:pt x="267" y="18"/>
                  </a:cubicBezTo>
                  <a:cubicBezTo>
                    <a:pt x="261" y="19"/>
                    <a:pt x="256" y="20"/>
                    <a:pt x="250" y="21"/>
                  </a:cubicBezTo>
                  <a:cubicBezTo>
                    <a:pt x="248" y="21"/>
                    <a:pt x="247" y="22"/>
                    <a:pt x="245" y="21"/>
                  </a:cubicBezTo>
                  <a:cubicBezTo>
                    <a:pt x="239" y="15"/>
                    <a:pt x="239" y="15"/>
                    <a:pt x="239" y="15"/>
                  </a:cubicBezTo>
                  <a:cubicBezTo>
                    <a:pt x="238" y="14"/>
                    <a:pt x="234" y="22"/>
                    <a:pt x="230" y="16"/>
                  </a:cubicBezTo>
                  <a:cubicBezTo>
                    <a:pt x="231" y="7"/>
                    <a:pt x="231" y="7"/>
                    <a:pt x="231" y="7"/>
                  </a:cubicBezTo>
                  <a:cubicBezTo>
                    <a:pt x="224" y="0"/>
                    <a:pt x="214" y="7"/>
                    <a:pt x="209" y="11"/>
                  </a:cubicBezTo>
                  <a:cubicBezTo>
                    <a:pt x="207" y="14"/>
                    <a:pt x="203" y="15"/>
                    <a:pt x="203" y="18"/>
                  </a:cubicBezTo>
                  <a:cubicBezTo>
                    <a:pt x="201" y="26"/>
                    <a:pt x="228" y="19"/>
                    <a:pt x="222" y="25"/>
                  </a:cubicBezTo>
                  <a:cubicBezTo>
                    <a:pt x="222" y="25"/>
                    <a:pt x="212" y="26"/>
                    <a:pt x="212" y="26"/>
                  </a:cubicBezTo>
                  <a:cubicBezTo>
                    <a:pt x="210" y="27"/>
                    <a:pt x="214" y="31"/>
                    <a:pt x="212" y="32"/>
                  </a:cubicBezTo>
                  <a:cubicBezTo>
                    <a:pt x="203" y="41"/>
                    <a:pt x="194" y="30"/>
                    <a:pt x="186" y="30"/>
                  </a:cubicBezTo>
                  <a:cubicBezTo>
                    <a:pt x="179" y="31"/>
                    <a:pt x="172" y="40"/>
                    <a:pt x="165" y="40"/>
                  </a:cubicBezTo>
                  <a:cubicBezTo>
                    <a:pt x="160" y="41"/>
                    <a:pt x="158" y="36"/>
                    <a:pt x="153" y="37"/>
                  </a:cubicBezTo>
                  <a:cubicBezTo>
                    <a:pt x="147" y="37"/>
                    <a:pt x="136" y="46"/>
                    <a:pt x="136" y="40"/>
                  </a:cubicBezTo>
                  <a:cubicBezTo>
                    <a:pt x="136" y="38"/>
                    <a:pt x="140" y="38"/>
                    <a:pt x="140" y="36"/>
                  </a:cubicBezTo>
                  <a:cubicBezTo>
                    <a:pt x="140" y="33"/>
                    <a:pt x="135" y="39"/>
                    <a:pt x="133" y="38"/>
                  </a:cubicBezTo>
                  <a:cubicBezTo>
                    <a:pt x="129" y="43"/>
                    <a:pt x="124" y="56"/>
                    <a:pt x="118" y="58"/>
                  </a:cubicBezTo>
                  <a:cubicBezTo>
                    <a:pt x="101" y="66"/>
                    <a:pt x="98" y="41"/>
                    <a:pt x="82" y="52"/>
                  </a:cubicBezTo>
                  <a:cubicBezTo>
                    <a:pt x="84" y="58"/>
                    <a:pt x="84" y="58"/>
                    <a:pt x="84" y="58"/>
                  </a:cubicBezTo>
                  <a:cubicBezTo>
                    <a:pt x="83" y="58"/>
                    <a:pt x="77" y="65"/>
                    <a:pt x="77" y="67"/>
                  </a:cubicBezTo>
                  <a:cubicBezTo>
                    <a:pt x="77" y="73"/>
                    <a:pt x="84" y="69"/>
                    <a:pt x="86" y="69"/>
                  </a:cubicBezTo>
                  <a:cubicBezTo>
                    <a:pt x="87" y="69"/>
                    <a:pt x="89" y="69"/>
                    <a:pt x="90" y="71"/>
                  </a:cubicBezTo>
                  <a:cubicBezTo>
                    <a:pt x="91" y="72"/>
                    <a:pt x="89" y="73"/>
                    <a:pt x="88" y="74"/>
                  </a:cubicBezTo>
                  <a:cubicBezTo>
                    <a:pt x="86" y="78"/>
                    <a:pt x="76" y="85"/>
                    <a:pt x="70" y="93"/>
                  </a:cubicBezTo>
                  <a:cubicBezTo>
                    <a:pt x="66" y="100"/>
                    <a:pt x="64" y="108"/>
                    <a:pt x="60" y="113"/>
                  </a:cubicBezTo>
                  <a:cubicBezTo>
                    <a:pt x="56" y="120"/>
                    <a:pt x="41" y="121"/>
                    <a:pt x="38" y="127"/>
                  </a:cubicBezTo>
                  <a:cubicBezTo>
                    <a:pt x="35" y="133"/>
                    <a:pt x="42" y="143"/>
                    <a:pt x="40" y="149"/>
                  </a:cubicBezTo>
                  <a:cubicBezTo>
                    <a:pt x="37" y="158"/>
                    <a:pt x="18" y="163"/>
                    <a:pt x="13" y="171"/>
                  </a:cubicBezTo>
                  <a:cubicBezTo>
                    <a:pt x="7" y="183"/>
                    <a:pt x="18" y="212"/>
                    <a:pt x="14" y="217"/>
                  </a:cubicBezTo>
                  <a:cubicBezTo>
                    <a:pt x="9" y="223"/>
                    <a:pt x="4" y="212"/>
                    <a:pt x="4" y="228"/>
                  </a:cubicBezTo>
                  <a:cubicBezTo>
                    <a:pt x="4" y="229"/>
                    <a:pt x="0" y="231"/>
                    <a:pt x="1" y="232"/>
                  </a:cubicBezTo>
                  <a:cubicBezTo>
                    <a:pt x="6" y="238"/>
                    <a:pt x="24" y="223"/>
                    <a:pt x="26" y="220"/>
                  </a:cubicBezTo>
                  <a:cubicBezTo>
                    <a:pt x="32" y="214"/>
                    <a:pt x="16" y="190"/>
                    <a:pt x="58" y="186"/>
                  </a:cubicBezTo>
                  <a:cubicBezTo>
                    <a:pt x="81" y="185"/>
                    <a:pt x="70" y="193"/>
                    <a:pt x="71" y="201"/>
                  </a:cubicBezTo>
                  <a:cubicBezTo>
                    <a:pt x="71" y="204"/>
                    <a:pt x="79" y="207"/>
                    <a:pt x="79" y="211"/>
                  </a:cubicBezTo>
                  <a:cubicBezTo>
                    <a:pt x="79" y="214"/>
                    <a:pt x="70" y="222"/>
                    <a:pt x="74" y="226"/>
                  </a:cubicBezTo>
                  <a:cubicBezTo>
                    <a:pt x="76" y="229"/>
                    <a:pt x="81" y="225"/>
                    <a:pt x="83" y="228"/>
                  </a:cubicBezTo>
                  <a:cubicBezTo>
                    <a:pt x="85" y="231"/>
                    <a:pt x="79" y="237"/>
                    <a:pt x="82" y="239"/>
                  </a:cubicBezTo>
                  <a:cubicBezTo>
                    <a:pt x="84" y="240"/>
                    <a:pt x="86" y="236"/>
                    <a:pt x="88" y="236"/>
                  </a:cubicBezTo>
                  <a:cubicBezTo>
                    <a:pt x="93" y="237"/>
                    <a:pt x="95" y="248"/>
                    <a:pt x="99" y="255"/>
                  </a:cubicBezTo>
                  <a:cubicBezTo>
                    <a:pt x="100" y="257"/>
                    <a:pt x="102" y="258"/>
                    <a:pt x="104" y="259"/>
                  </a:cubicBezTo>
                  <a:cubicBezTo>
                    <a:pt x="119" y="262"/>
                    <a:pt x="134" y="246"/>
                    <a:pt x="147" y="243"/>
                  </a:cubicBezTo>
                  <a:cubicBezTo>
                    <a:pt x="154" y="242"/>
                    <a:pt x="165" y="252"/>
                    <a:pt x="171" y="250"/>
                  </a:cubicBezTo>
                  <a:cubicBezTo>
                    <a:pt x="173" y="250"/>
                    <a:pt x="197" y="219"/>
                    <a:pt x="197" y="214"/>
                  </a:cubicBezTo>
                  <a:cubicBezTo>
                    <a:pt x="197" y="205"/>
                    <a:pt x="183" y="209"/>
                    <a:pt x="193" y="200"/>
                  </a:cubicBezTo>
                  <a:cubicBezTo>
                    <a:pt x="196" y="197"/>
                    <a:pt x="216" y="174"/>
                    <a:pt x="219" y="176"/>
                  </a:cubicBezTo>
                  <a:cubicBezTo>
                    <a:pt x="221" y="177"/>
                    <a:pt x="220" y="180"/>
                    <a:pt x="220" y="182"/>
                  </a:cubicBezTo>
                  <a:cubicBezTo>
                    <a:pt x="221" y="187"/>
                    <a:pt x="219" y="200"/>
                    <a:pt x="221" y="204"/>
                  </a:cubicBezTo>
                  <a:cubicBezTo>
                    <a:pt x="226" y="213"/>
                    <a:pt x="258" y="223"/>
                    <a:pt x="258" y="224"/>
                  </a:cubicBezTo>
                  <a:cubicBezTo>
                    <a:pt x="259" y="228"/>
                    <a:pt x="252" y="232"/>
                    <a:pt x="253" y="236"/>
                  </a:cubicBezTo>
                  <a:cubicBezTo>
                    <a:pt x="264" y="239"/>
                    <a:pt x="264" y="239"/>
                    <a:pt x="264" y="239"/>
                  </a:cubicBezTo>
                  <a:cubicBezTo>
                    <a:pt x="268" y="242"/>
                    <a:pt x="269" y="259"/>
                    <a:pt x="277" y="255"/>
                  </a:cubicBezTo>
                  <a:cubicBezTo>
                    <a:pt x="289" y="250"/>
                    <a:pt x="274" y="240"/>
                    <a:pt x="273" y="236"/>
                  </a:cubicBezTo>
                  <a:cubicBezTo>
                    <a:pt x="268" y="220"/>
                    <a:pt x="293" y="203"/>
                    <a:pt x="296" y="189"/>
                  </a:cubicBezTo>
                  <a:cubicBezTo>
                    <a:pt x="296" y="185"/>
                    <a:pt x="293" y="177"/>
                    <a:pt x="292" y="173"/>
                  </a:cubicBezTo>
                  <a:cubicBezTo>
                    <a:pt x="292" y="171"/>
                    <a:pt x="290" y="170"/>
                    <a:pt x="291" y="168"/>
                  </a:cubicBezTo>
                  <a:cubicBezTo>
                    <a:pt x="295" y="157"/>
                    <a:pt x="302" y="169"/>
                    <a:pt x="303" y="169"/>
                  </a:cubicBezTo>
                  <a:cubicBezTo>
                    <a:pt x="305" y="169"/>
                    <a:pt x="304" y="161"/>
                    <a:pt x="307" y="162"/>
                  </a:cubicBezTo>
                  <a:cubicBezTo>
                    <a:pt x="317" y="168"/>
                    <a:pt x="307" y="186"/>
                    <a:pt x="324" y="189"/>
                  </a:cubicBezTo>
                  <a:cubicBezTo>
                    <a:pt x="333" y="190"/>
                    <a:pt x="340" y="171"/>
                    <a:pt x="352" y="175"/>
                  </a:cubicBezTo>
                  <a:cubicBezTo>
                    <a:pt x="358" y="177"/>
                    <a:pt x="359" y="194"/>
                    <a:pt x="365" y="196"/>
                  </a:cubicBezTo>
                  <a:cubicBezTo>
                    <a:pt x="366" y="196"/>
                    <a:pt x="368" y="194"/>
                    <a:pt x="369" y="193"/>
                  </a:cubicBezTo>
                  <a:cubicBezTo>
                    <a:pt x="380" y="186"/>
                    <a:pt x="369" y="188"/>
                    <a:pt x="368" y="180"/>
                  </a:cubicBezTo>
                  <a:cubicBezTo>
                    <a:pt x="368" y="180"/>
                    <a:pt x="371" y="169"/>
                    <a:pt x="371" y="169"/>
                  </a:cubicBezTo>
                  <a:cubicBezTo>
                    <a:pt x="370" y="166"/>
                    <a:pt x="349" y="156"/>
                    <a:pt x="363" y="144"/>
                  </a:cubicBezTo>
                  <a:cubicBezTo>
                    <a:pt x="376" y="132"/>
                    <a:pt x="380" y="160"/>
                    <a:pt x="395" y="152"/>
                  </a:cubicBezTo>
                  <a:cubicBezTo>
                    <a:pt x="397" y="145"/>
                    <a:pt x="397" y="145"/>
                    <a:pt x="397" y="145"/>
                  </a:cubicBezTo>
                  <a:cubicBezTo>
                    <a:pt x="397" y="136"/>
                    <a:pt x="386" y="140"/>
                    <a:pt x="387" y="133"/>
                  </a:cubicBezTo>
                  <a:cubicBezTo>
                    <a:pt x="387" y="125"/>
                    <a:pt x="391" y="117"/>
                    <a:pt x="391" y="108"/>
                  </a:cubicBezTo>
                  <a:cubicBezTo>
                    <a:pt x="390" y="105"/>
                    <a:pt x="394" y="93"/>
                    <a:pt x="384" y="92"/>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42" name="Freeform 305"/>
            <p:cNvSpPr>
              <a:spLocks/>
            </p:cNvSpPr>
            <p:nvPr/>
          </p:nvSpPr>
          <p:spPr bwMode="gray">
            <a:xfrm>
              <a:off x="3159475" y="1763547"/>
              <a:ext cx="44919" cy="67175"/>
            </a:xfrm>
            <a:custGeom>
              <a:avLst/>
              <a:gdLst>
                <a:gd name="T0" fmla="*/ 7 w 23"/>
                <a:gd name="T1" fmla="*/ 0 h 40"/>
                <a:gd name="T2" fmla="*/ 3 w 23"/>
                <a:gd name="T3" fmla="*/ 18 h 40"/>
                <a:gd name="T4" fmla="*/ 10 w 23"/>
                <a:gd name="T5" fmla="*/ 16 h 40"/>
                <a:gd name="T6" fmla="*/ 5 w 23"/>
                <a:gd name="T7" fmla="*/ 10 h 40"/>
                <a:gd name="T8" fmla="*/ 7 w 23"/>
                <a:gd name="T9" fmla="*/ 0 h 40"/>
              </a:gdLst>
              <a:ahLst/>
              <a:cxnLst>
                <a:cxn ang="0">
                  <a:pos x="T0" y="T1"/>
                </a:cxn>
                <a:cxn ang="0">
                  <a:pos x="T2" y="T3"/>
                </a:cxn>
                <a:cxn ang="0">
                  <a:pos x="T4" y="T5"/>
                </a:cxn>
                <a:cxn ang="0">
                  <a:pos x="T6" y="T7"/>
                </a:cxn>
                <a:cxn ang="0">
                  <a:pos x="T8" y="T9"/>
                </a:cxn>
              </a:cxnLst>
              <a:rect l="0" t="0" r="r" b="b"/>
              <a:pathLst>
                <a:path w="23" h="40">
                  <a:moveTo>
                    <a:pt x="7" y="0"/>
                  </a:moveTo>
                  <a:cubicBezTo>
                    <a:pt x="23" y="40"/>
                    <a:pt x="0" y="35"/>
                    <a:pt x="3" y="18"/>
                  </a:cubicBezTo>
                  <a:cubicBezTo>
                    <a:pt x="4" y="13"/>
                    <a:pt x="8" y="19"/>
                    <a:pt x="10" y="16"/>
                  </a:cubicBezTo>
                  <a:cubicBezTo>
                    <a:pt x="11" y="14"/>
                    <a:pt x="6" y="12"/>
                    <a:pt x="5" y="10"/>
                  </a:cubicBezTo>
                  <a:cubicBezTo>
                    <a:pt x="5" y="6"/>
                    <a:pt x="6" y="3"/>
                    <a:pt x="7"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43" name="Freeform 306"/>
            <p:cNvSpPr>
              <a:spLocks/>
            </p:cNvSpPr>
            <p:nvPr/>
          </p:nvSpPr>
          <p:spPr bwMode="gray">
            <a:xfrm>
              <a:off x="3159475" y="1763547"/>
              <a:ext cx="44919" cy="67175"/>
            </a:xfrm>
            <a:custGeom>
              <a:avLst/>
              <a:gdLst>
                <a:gd name="T0" fmla="*/ 7 w 23"/>
                <a:gd name="T1" fmla="*/ 0 h 40"/>
                <a:gd name="T2" fmla="*/ 3 w 23"/>
                <a:gd name="T3" fmla="*/ 18 h 40"/>
                <a:gd name="T4" fmla="*/ 10 w 23"/>
                <a:gd name="T5" fmla="*/ 16 h 40"/>
                <a:gd name="T6" fmla="*/ 5 w 23"/>
                <a:gd name="T7" fmla="*/ 10 h 40"/>
                <a:gd name="T8" fmla="*/ 7 w 23"/>
                <a:gd name="T9" fmla="*/ 0 h 40"/>
              </a:gdLst>
              <a:ahLst/>
              <a:cxnLst>
                <a:cxn ang="0">
                  <a:pos x="T0" y="T1"/>
                </a:cxn>
                <a:cxn ang="0">
                  <a:pos x="T2" y="T3"/>
                </a:cxn>
                <a:cxn ang="0">
                  <a:pos x="T4" y="T5"/>
                </a:cxn>
                <a:cxn ang="0">
                  <a:pos x="T6" y="T7"/>
                </a:cxn>
                <a:cxn ang="0">
                  <a:pos x="T8" y="T9"/>
                </a:cxn>
              </a:cxnLst>
              <a:rect l="0" t="0" r="r" b="b"/>
              <a:pathLst>
                <a:path w="23" h="40">
                  <a:moveTo>
                    <a:pt x="7" y="0"/>
                  </a:moveTo>
                  <a:cubicBezTo>
                    <a:pt x="23" y="40"/>
                    <a:pt x="0" y="35"/>
                    <a:pt x="3" y="18"/>
                  </a:cubicBezTo>
                  <a:cubicBezTo>
                    <a:pt x="4" y="13"/>
                    <a:pt x="8" y="19"/>
                    <a:pt x="10" y="16"/>
                  </a:cubicBezTo>
                  <a:cubicBezTo>
                    <a:pt x="11" y="14"/>
                    <a:pt x="6" y="12"/>
                    <a:pt x="5" y="10"/>
                  </a:cubicBezTo>
                  <a:cubicBezTo>
                    <a:pt x="5" y="6"/>
                    <a:pt x="6" y="3"/>
                    <a:pt x="7"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44" name="Freeform 329"/>
            <p:cNvSpPr>
              <a:spLocks/>
            </p:cNvSpPr>
            <p:nvPr/>
          </p:nvSpPr>
          <p:spPr bwMode="gray">
            <a:xfrm>
              <a:off x="3349363" y="2664377"/>
              <a:ext cx="1455805" cy="1582911"/>
            </a:xfrm>
            <a:custGeom>
              <a:avLst/>
              <a:gdLst>
                <a:gd name="T0" fmla="*/ 396 w 745"/>
                <a:gd name="T1" fmla="*/ 942 h 961"/>
                <a:gd name="T2" fmla="*/ 427 w 745"/>
                <a:gd name="T3" fmla="*/ 938 h 961"/>
                <a:gd name="T4" fmla="*/ 469 w 745"/>
                <a:gd name="T5" fmla="*/ 930 h 961"/>
                <a:gd name="T6" fmla="*/ 513 w 745"/>
                <a:gd name="T7" fmla="*/ 918 h 961"/>
                <a:gd name="T8" fmla="*/ 536 w 745"/>
                <a:gd name="T9" fmla="*/ 905 h 961"/>
                <a:gd name="T10" fmla="*/ 582 w 745"/>
                <a:gd name="T11" fmla="*/ 886 h 961"/>
                <a:gd name="T12" fmla="*/ 622 w 745"/>
                <a:gd name="T13" fmla="*/ 886 h 961"/>
                <a:gd name="T14" fmla="*/ 640 w 745"/>
                <a:gd name="T15" fmla="*/ 859 h 961"/>
                <a:gd name="T16" fmla="*/ 690 w 745"/>
                <a:gd name="T17" fmla="*/ 766 h 961"/>
                <a:gd name="T18" fmla="*/ 652 w 745"/>
                <a:gd name="T19" fmla="*/ 702 h 961"/>
                <a:gd name="T20" fmla="*/ 562 w 745"/>
                <a:gd name="T21" fmla="*/ 630 h 961"/>
                <a:gd name="T22" fmla="*/ 562 w 745"/>
                <a:gd name="T23" fmla="*/ 594 h 961"/>
                <a:gd name="T24" fmla="*/ 541 w 745"/>
                <a:gd name="T25" fmla="*/ 571 h 961"/>
                <a:gd name="T26" fmla="*/ 597 w 745"/>
                <a:gd name="T27" fmla="*/ 522 h 961"/>
                <a:gd name="T28" fmla="*/ 630 w 745"/>
                <a:gd name="T29" fmla="*/ 505 h 961"/>
                <a:gd name="T30" fmla="*/ 684 w 745"/>
                <a:gd name="T31" fmla="*/ 466 h 961"/>
                <a:gd name="T32" fmla="*/ 713 w 745"/>
                <a:gd name="T33" fmla="*/ 452 h 961"/>
                <a:gd name="T34" fmla="*/ 730 w 745"/>
                <a:gd name="T35" fmla="*/ 376 h 961"/>
                <a:gd name="T36" fmla="*/ 707 w 745"/>
                <a:gd name="T37" fmla="*/ 304 h 961"/>
                <a:gd name="T38" fmla="*/ 686 w 745"/>
                <a:gd name="T39" fmla="*/ 243 h 961"/>
                <a:gd name="T40" fmla="*/ 636 w 745"/>
                <a:gd name="T41" fmla="*/ 103 h 961"/>
                <a:gd name="T42" fmla="*/ 633 w 745"/>
                <a:gd name="T43" fmla="*/ 96 h 961"/>
                <a:gd name="T44" fmla="*/ 585 w 745"/>
                <a:gd name="T45" fmla="*/ 54 h 961"/>
                <a:gd name="T46" fmla="*/ 562 w 745"/>
                <a:gd name="T47" fmla="*/ 55 h 961"/>
                <a:gd name="T48" fmla="*/ 512 w 745"/>
                <a:gd name="T49" fmla="*/ 34 h 961"/>
                <a:gd name="T50" fmla="*/ 513 w 745"/>
                <a:gd name="T51" fmla="*/ 26 h 961"/>
                <a:gd name="T52" fmla="*/ 464 w 745"/>
                <a:gd name="T53" fmla="*/ 66 h 961"/>
                <a:gd name="T54" fmla="*/ 418 w 745"/>
                <a:gd name="T55" fmla="*/ 108 h 961"/>
                <a:gd name="T56" fmla="*/ 396 w 745"/>
                <a:gd name="T57" fmla="*/ 95 h 961"/>
                <a:gd name="T58" fmla="*/ 361 w 745"/>
                <a:gd name="T59" fmla="*/ 63 h 961"/>
                <a:gd name="T60" fmla="*/ 291 w 745"/>
                <a:gd name="T61" fmla="*/ 51 h 961"/>
                <a:gd name="T62" fmla="*/ 287 w 745"/>
                <a:gd name="T63" fmla="*/ 13 h 961"/>
                <a:gd name="T64" fmla="*/ 256 w 745"/>
                <a:gd name="T65" fmla="*/ 7 h 961"/>
                <a:gd name="T66" fmla="*/ 194 w 745"/>
                <a:gd name="T67" fmla="*/ 11 h 961"/>
                <a:gd name="T68" fmla="*/ 226 w 745"/>
                <a:gd name="T69" fmla="*/ 50 h 961"/>
                <a:gd name="T70" fmla="*/ 224 w 745"/>
                <a:gd name="T71" fmla="*/ 74 h 961"/>
                <a:gd name="T72" fmla="*/ 223 w 745"/>
                <a:gd name="T73" fmla="*/ 120 h 961"/>
                <a:gd name="T74" fmla="*/ 257 w 745"/>
                <a:gd name="T75" fmla="*/ 130 h 961"/>
                <a:gd name="T76" fmla="*/ 255 w 745"/>
                <a:gd name="T77" fmla="*/ 129 h 961"/>
                <a:gd name="T78" fmla="*/ 221 w 745"/>
                <a:gd name="T79" fmla="*/ 136 h 961"/>
                <a:gd name="T80" fmla="*/ 197 w 745"/>
                <a:gd name="T81" fmla="*/ 184 h 961"/>
                <a:gd name="T82" fmla="*/ 184 w 745"/>
                <a:gd name="T83" fmla="*/ 166 h 961"/>
                <a:gd name="T84" fmla="*/ 175 w 745"/>
                <a:gd name="T85" fmla="*/ 194 h 961"/>
                <a:gd name="T86" fmla="*/ 161 w 745"/>
                <a:gd name="T87" fmla="*/ 166 h 961"/>
                <a:gd name="T88" fmla="*/ 86 w 745"/>
                <a:gd name="T89" fmla="*/ 209 h 961"/>
                <a:gd name="T90" fmla="*/ 101 w 745"/>
                <a:gd name="T91" fmla="*/ 218 h 961"/>
                <a:gd name="T92" fmla="*/ 71 w 745"/>
                <a:gd name="T93" fmla="*/ 297 h 961"/>
                <a:gd name="T94" fmla="*/ 88 w 745"/>
                <a:gd name="T95" fmla="*/ 319 h 961"/>
                <a:gd name="T96" fmla="*/ 44 w 745"/>
                <a:gd name="T97" fmla="*/ 402 h 961"/>
                <a:gd name="T98" fmla="*/ 11 w 745"/>
                <a:gd name="T99" fmla="*/ 404 h 961"/>
                <a:gd name="T100" fmla="*/ 8 w 745"/>
                <a:gd name="T101" fmla="*/ 504 h 961"/>
                <a:gd name="T102" fmla="*/ 41 w 745"/>
                <a:gd name="T103" fmla="*/ 563 h 961"/>
                <a:gd name="T104" fmla="*/ 35 w 745"/>
                <a:gd name="T105" fmla="*/ 620 h 961"/>
                <a:gd name="T106" fmla="*/ 58 w 745"/>
                <a:gd name="T107" fmla="*/ 705 h 961"/>
                <a:gd name="T108" fmla="*/ 117 w 745"/>
                <a:gd name="T109" fmla="*/ 747 h 961"/>
                <a:gd name="T110" fmla="*/ 186 w 745"/>
                <a:gd name="T111" fmla="*/ 809 h 961"/>
                <a:gd name="T112" fmla="*/ 169 w 745"/>
                <a:gd name="T113" fmla="*/ 928 h 961"/>
                <a:gd name="T114" fmla="*/ 196 w 745"/>
                <a:gd name="T115" fmla="*/ 939 h 961"/>
                <a:gd name="T116" fmla="*/ 255 w 745"/>
                <a:gd name="T117" fmla="*/ 928 h 961"/>
                <a:gd name="T118" fmla="*/ 274 w 745"/>
                <a:gd name="T119" fmla="*/ 909 h 961"/>
                <a:gd name="T120" fmla="*/ 293 w 745"/>
                <a:gd name="T121" fmla="*/ 923 h 961"/>
                <a:gd name="T122" fmla="*/ 351 w 745"/>
                <a:gd name="T123" fmla="*/ 933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5" h="961">
                  <a:moveTo>
                    <a:pt x="369" y="923"/>
                  </a:moveTo>
                  <a:cubicBezTo>
                    <a:pt x="372" y="923"/>
                    <a:pt x="370" y="930"/>
                    <a:pt x="373" y="931"/>
                  </a:cubicBezTo>
                  <a:cubicBezTo>
                    <a:pt x="376" y="932"/>
                    <a:pt x="379" y="926"/>
                    <a:pt x="383" y="928"/>
                  </a:cubicBezTo>
                  <a:cubicBezTo>
                    <a:pt x="383" y="928"/>
                    <a:pt x="396" y="941"/>
                    <a:pt x="396" y="942"/>
                  </a:cubicBezTo>
                  <a:cubicBezTo>
                    <a:pt x="396" y="944"/>
                    <a:pt x="393" y="947"/>
                    <a:pt x="395" y="948"/>
                  </a:cubicBezTo>
                  <a:cubicBezTo>
                    <a:pt x="404" y="956"/>
                    <a:pt x="398" y="945"/>
                    <a:pt x="406" y="947"/>
                  </a:cubicBezTo>
                  <a:cubicBezTo>
                    <a:pt x="411" y="948"/>
                    <a:pt x="403" y="956"/>
                    <a:pt x="403" y="960"/>
                  </a:cubicBezTo>
                  <a:cubicBezTo>
                    <a:pt x="403" y="961"/>
                    <a:pt x="425" y="950"/>
                    <a:pt x="427" y="938"/>
                  </a:cubicBezTo>
                  <a:cubicBezTo>
                    <a:pt x="428" y="935"/>
                    <a:pt x="419" y="912"/>
                    <a:pt x="426" y="921"/>
                  </a:cubicBezTo>
                  <a:cubicBezTo>
                    <a:pt x="431" y="931"/>
                    <a:pt x="459" y="911"/>
                    <a:pt x="465" y="924"/>
                  </a:cubicBezTo>
                  <a:cubicBezTo>
                    <a:pt x="466" y="925"/>
                    <a:pt x="461" y="925"/>
                    <a:pt x="461" y="926"/>
                  </a:cubicBezTo>
                  <a:cubicBezTo>
                    <a:pt x="469" y="930"/>
                    <a:pt x="469" y="930"/>
                    <a:pt x="469" y="930"/>
                  </a:cubicBezTo>
                  <a:cubicBezTo>
                    <a:pt x="471" y="938"/>
                    <a:pt x="471" y="938"/>
                    <a:pt x="471" y="938"/>
                  </a:cubicBezTo>
                  <a:cubicBezTo>
                    <a:pt x="475" y="940"/>
                    <a:pt x="506" y="931"/>
                    <a:pt x="508" y="928"/>
                  </a:cubicBezTo>
                  <a:cubicBezTo>
                    <a:pt x="509" y="925"/>
                    <a:pt x="506" y="921"/>
                    <a:pt x="508" y="919"/>
                  </a:cubicBezTo>
                  <a:cubicBezTo>
                    <a:pt x="509" y="918"/>
                    <a:pt x="511" y="919"/>
                    <a:pt x="513" y="918"/>
                  </a:cubicBezTo>
                  <a:cubicBezTo>
                    <a:pt x="521" y="917"/>
                    <a:pt x="521" y="917"/>
                    <a:pt x="521" y="917"/>
                  </a:cubicBezTo>
                  <a:cubicBezTo>
                    <a:pt x="524" y="915"/>
                    <a:pt x="523" y="909"/>
                    <a:pt x="526" y="906"/>
                  </a:cubicBezTo>
                  <a:cubicBezTo>
                    <a:pt x="527" y="905"/>
                    <a:pt x="529" y="906"/>
                    <a:pt x="531" y="905"/>
                  </a:cubicBezTo>
                  <a:cubicBezTo>
                    <a:pt x="533" y="905"/>
                    <a:pt x="535" y="905"/>
                    <a:pt x="536" y="905"/>
                  </a:cubicBezTo>
                  <a:cubicBezTo>
                    <a:pt x="546" y="904"/>
                    <a:pt x="554" y="902"/>
                    <a:pt x="563" y="900"/>
                  </a:cubicBezTo>
                  <a:cubicBezTo>
                    <a:pt x="574" y="898"/>
                    <a:pt x="574" y="898"/>
                    <a:pt x="574" y="898"/>
                  </a:cubicBezTo>
                  <a:cubicBezTo>
                    <a:pt x="576" y="897"/>
                    <a:pt x="567" y="882"/>
                    <a:pt x="576" y="881"/>
                  </a:cubicBezTo>
                  <a:cubicBezTo>
                    <a:pt x="579" y="880"/>
                    <a:pt x="580" y="886"/>
                    <a:pt x="582" y="886"/>
                  </a:cubicBezTo>
                  <a:cubicBezTo>
                    <a:pt x="584" y="887"/>
                    <a:pt x="586" y="886"/>
                    <a:pt x="588" y="886"/>
                  </a:cubicBezTo>
                  <a:cubicBezTo>
                    <a:pt x="589" y="885"/>
                    <a:pt x="591" y="884"/>
                    <a:pt x="593" y="885"/>
                  </a:cubicBezTo>
                  <a:cubicBezTo>
                    <a:pt x="593" y="885"/>
                    <a:pt x="600" y="893"/>
                    <a:pt x="600" y="893"/>
                  </a:cubicBezTo>
                  <a:cubicBezTo>
                    <a:pt x="606" y="894"/>
                    <a:pt x="615" y="885"/>
                    <a:pt x="622" y="886"/>
                  </a:cubicBezTo>
                  <a:cubicBezTo>
                    <a:pt x="633" y="887"/>
                    <a:pt x="623" y="896"/>
                    <a:pt x="628" y="900"/>
                  </a:cubicBezTo>
                  <a:cubicBezTo>
                    <a:pt x="633" y="904"/>
                    <a:pt x="646" y="912"/>
                    <a:pt x="649" y="904"/>
                  </a:cubicBezTo>
                  <a:cubicBezTo>
                    <a:pt x="660" y="874"/>
                    <a:pt x="635" y="879"/>
                    <a:pt x="634" y="878"/>
                  </a:cubicBezTo>
                  <a:cubicBezTo>
                    <a:pt x="629" y="872"/>
                    <a:pt x="641" y="863"/>
                    <a:pt x="640" y="859"/>
                  </a:cubicBezTo>
                  <a:cubicBezTo>
                    <a:pt x="639" y="849"/>
                    <a:pt x="614" y="839"/>
                    <a:pt x="613" y="828"/>
                  </a:cubicBezTo>
                  <a:cubicBezTo>
                    <a:pt x="613" y="819"/>
                    <a:pt x="655" y="799"/>
                    <a:pt x="662" y="792"/>
                  </a:cubicBezTo>
                  <a:cubicBezTo>
                    <a:pt x="670" y="782"/>
                    <a:pt x="661" y="772"/>
                    <a:pt x="665" y="763"/>
                  </a:cubicBezTo>
                  <a:cubicBezTo>
                    <a:pt x="669" y="754"/>
                    <a:pt x="685" y="770"/>
                    <a:pt x="690" y="766"/>
                  </a:cubicBezTo>
                  <a:cubicBezTo>
                    <a:pt x="697" y="761"/>
                    <a:pt x="694" y="735"/>
                    <a:pt x="691" y="729"/>
                  </a:cubicBezTo>
                  <a:cubicBezTo>
                    <a:pt x="690" y="724"/>
                    <a:pt x="668" y="707"/>
                    <a:pt x="663" y="709"/>
                  </a:cubicBezTo>
                  <a:cubicBezTo>
                    <a:pt x="662" y="710"/>
                    <a:pt x="664" y="713"/>
                    <a:pt x="662" y="714"/>
                  </a:cubicBezTo>
                  <a:cubicBezTo>
                    <a:pt x="655" y="716"/>
                    <a:pt x="654" y="704"/>
                    <a:pt x="652" y="702"/>
                  </a:cubicBezTo>
                  <a:cubicBezTo>
                    <a:pt x="648" y="699"/>
                    <a:pt x="639" y="700"/>
                    <a:pt x="634" y="696"/>
                  </a:cubicBezTo>
                  <a:cubicBezTo>
                    <a:pt x="627" y="691"/>
                    <a:pt x="624" y="680"/>
                    <a:pt x="617" y="675"/>
                  </a:cubicBezTo>
                  <a:cubicBezTo>
                    <a:pt x="608" y="668"/>
                    <a:pt x="594" y="671"/>
                    <a:pt x="584" y="662"/>
                  </a:cubicBezTo>
                  <a:cubicBezTo>
                    <a:pt x="576" y="654"/>
                    <a:pt x="570" y="639"/>
                    <a:pt x="562" y="630"/>
                  </a:cubicBezTo>
                  <a:cubicBezTo>
                    <a:pt x="557" y="622"/>
                    <a:pt x="557" y="622"/>
                    <a:pt x="557" y="622"/>
                  </a:cubicBezTo>
                  <a:cubicBezTo>
                    <a:pt x="558" y="616"/>
                    <a:pt x="570" y="610"/>
                    <a:pt x="567" y="602"/>
                  </a:cubicBezTo>
                  <a:cubicBezTo>
                    <a:pt x="567" y="602"/>
                    <a:pt x="559" y="598"/>
                    <a:pt x="559" y="598"/>
                  </a:cubicBezTo>
                  <a:cubicBezTo>
                    <a:pt x="559" y="597"/>
                    <a:pt x="563" y="595"/>
                    <a:pt x="562" y="594"/>
                  </a:cubicBezTo>
                  <a:cubicBezTo>
                    <a:pt x="560" y="592"/>
                    <a:pt x="558" y="595"/>
                    <a:pt x="556" y="594"/>
                  </a:cubicBezTo>
                  <a:cubicBezTo>
                    <a:pt x="551" y="593"/>
                    <a:pt x="525" y="569"/>
                    <a:pt x="525" y="564"/>
                  </a:cubicBezTo>
                  <a:cubicBezTo>
                    <a:pt x="524" y="556"/>
                    <a:pt x="534" y="556"/>
                    <a:pt x="538" y="560"/>
                  </a:cubicBezTo>
                  <a:cubicBezTo>
                    <a:pt x="538" y="560"/>
                    <a:pt x="541" y="571"/>
                    <a:pt x="541" y="571"/>
                  </a:cubicBezTo>
                  <a:cubicBezTo>
                    <a:pt x="548" y="573"/>
                    <a:pt x="545" y="559"/>
                    <a:pt x="546" y="557"/>
                  </a:cubicBezTo>
                  <a:cubicBezTo>
                    <a:pt x="549" y="549"/>
                    <a:pt x="570" y="533"/>
                    <a:pt x="577" y="531"/>
                  </a:cubicBezTo>
                  <a:cubicBezTo>
                    <a:pt x="581" y="531"/>
                    <a:pt x="592" y="538"/>
                    <a:pt x="595" y="533"/>
                  </a:cubicBezTo>
                  <a:cubicBezTo>
                    <a:pt x="598" y="530"/>
                    <a:pt x="594" y="525"/>
                    <a:pt x="597" y="522"/>
                  </a:cubicBezTo>
                  <a:cubicBezTo>
                    <a:pt x="598" y="521"/>
                    <a:pt x="601" y="522"/>
                    <a:pt x="603" y="522"/>
                  </a:cubicBezTo>
                  <a:cubicBezTo>
                    <a:pt x="605" y="521"/>
                    <a:pt x="607" y="522"/>
                    <a:pt x="609" y="521"/>
                  </a:cubicBezTo>
                  <a:cubicBezTo>
                    <a:pt x="612" y="518"/>
                    <a:pt x="616" y="504"/>
                    <a:pt x="623" y="502"/>
                  </a:cubicBezTo>
                  <a:cubicBezTo>
                    <a:pt x="623" y="502"/>
                    <a:pt x="630" y="505"/>
                    <a:pt x="630" y="505"/>
                  </a:cubicBezTo>
                  <a:cubicBezTo>
                    <a:pt x="634" y="502"/>
                    <a:pt x="633" y="492"/>
                    <a:pt x="636" y="489"/>
                  </a:cubicBezTo>
                  <a:cubicBezTo>
                    <a:pt x="642" y="484"/>
                    <a:pt x="654" y="488"/>
                    <a:pt x="660" y="483"/>
                  </a:cubicBezTo>
                  <a:cubicBezTo>
                    <a:pt x="660" y="483"/>
                    <a:pt x="662" y="477"/>
                    <a:pt x="662" y="477"/>
                  </a:cubicBezTo>
                  <a:cubicBezTo>
                    <a:pt x="668" y="472"/>
                    <a:pt x="678" y="470"/>
                    <a:pt x="684" y="466"/>
                  </a:cubicBezTo>
                  <a:cubicBezTo>
                    <a:pt x="688" y="464"/>
                    <a:pt x="698" y="459"/>
                    <a:pt x="700" y="456"/>
                  </a:cubicBezTo>
                  <a:cubicBezTo>
                    <a:pt x="705" y="448"/>
                    <a:pt x="680" y="448"/>
                    <a:pt x="698" y="440"/>
                  </a:cubicBezTo>
                  <a:cubicBezTo>
                    <a:pt x="699" y="440"/>
                    <a:pt x="701" y="438"/>
                    <a:pt x="703" y="438"/>
                  </a:cubicBezTo>
                  <a:cubicBezTo>
                    <a:pt x="717" y="438"/>
                    <a:pt x="710" y="446"/>
                    <a:pt x="713" y="452"/>
                  </a:cubicBezTo>
                  <a:cubicBezTo>
                    <a:pt x="720" y="451"/>
                    <a:pt x="720" y="451"/>
                    <a:pt x="720" y="451"/>
                  </a:cubicBezTo>
                  <a:cubicBezTo>
                    <a:pt x="722" y="453"/>
                    <a:pt x="720" y="468"/>
                    <a:pt x="734" y="461"/>
                  </a:cubicBezTo>
                  <a:cubicBezTo>
                    <a:pt x="736" y="460"/>
                    <a:pt x="745" y="407"/>
                    <a:pt x="744" y="402"/>
                  </a:cubicBezTo>
                  <a:cubicBezTo>
                    <a:pt x="742" y="396"/>
                    <a:pt x="734" y="379"/>
                    <a:pt x="730" y="376"/>
                  </a:cubicBezTo>
                  <a:cubicBezTo>
                    <a:pt x="726" y="373"/>
                    <a:pt x="716" y="374"/>
                    <a:pt x="713" y="370"/>
                  </a:cubicBezTo>
                  <a:cubicBezTo>
                    <a:pt x="711" y="367"/>
                    <a:pt x="714" y="358"/>
                    <a:pt x="713" y="355"/>
                  </a:cubicBezTo>
                  <a:cubicBezTo>
                    <a:pt x="711" y="348"/>
                    <a:pt x="701" y="344"/>
                    <a:pt x="698" y="338"/>
                  </a:cubicBezTo>
                  <a:cubicBezTo>
                    <a:pt x="695" y="329"/>
                    <a:pt x="712" y="315"/>
                    <a:pt x="707" y="304"/>
                  </a:cubicBezTo>
                  <a:cubicBezTo>
                    <a:pt x="707" y="304"/>
                    <a:pt x="701" y="301"/>
                    <a:pt x="701" y="301"/>
                  </a:cubicBezTo>
                  <a:cubicBezTo>
                    <a:pt x="698" y="296"/>
                    <a:pt x="702" y="288"/>
                    <a:pt x="699" y="284"/>
                  </a:cubicBezTo>
                  <a:cubicBezTo>
                    <a:pt x="695" y="276"/>
                    <a:pt x="683" y="275"/>
                    <a:pt x="682" y="265"/>
                  </a:cubicBezTo>
                  <a:cubicBezTo>
                    <a:pt x="681" y="258"/>
                    <a:pt x="688" y="249"/>
                    <a:pt x="686" y="243"/>
                  </a:cubicBezTo>
                  <a:cubicBezTo>
                    <a:pt x="682" y="227"/>
                    <a:pt x="650" y="227"/>
                    <a:pt x="642" y="215"/>
                  </a:cubicBezTo>
                  <a:cubicBezTo>
                    <a:pt x="634" y="202"/>
                    <a:pt x="651" y="194"/>
                    <a:pt x="655" y="185"/>
                  </a:cubicBezTo>
                  <a:cubicBezTo>
                    <a:pt x="657" y="181"/>
                    <a:pt x="659" y="161"/>
                    <a:pt x="659" y="157"/>
                  </a:cubicBezTo>
                  <a:cubicBezTo>
                    <a:pt x="657" y="149"/>
                    <a:pt x="645" y="124"/>
                    <a:pt x="636" y="103"/>
                  </a:cubicBezTo>
                  <a:cubicBezTo>
                    <a:pt x="634" y="105"/>
                    <a:pt x="633" y="107"/>
                    <a:pt x="633" y="105"/>
                  </a:cubicBezTo>
                  <a:cubicBezTo>
                    <a:pt x="633" y="103"/>
                    <a:pt x="634" y="99"/>
                    <a:pt x="634" y="98"/>
                  </a:cubicBezTo>
                  <a:cubicBezTo>
                    <a:pt x="634" y="97"/>
                    <a:pt x="634" y="97"/>
                    <a:pt x="633" y="97"/>
                  </a:cubicBezTo>
                  <a:cubicBezTo>
                    <a:pt x="633" y="96"/>
                    <a:pt x="633" y="96"/>
                    <a:pt x="633" y="96"/>
                  </a:cubicBezTo>
                  <a:cubicBezTo>
                    <a:pt x="631" y="97"/>
                    <a:pt x="631" y="101"/>
                    <a:pt x="629" y="101"/>
                  </a:cubicBezTo>
                  <a:cubicBezTo>
                    <a:pt x="609" y="103"/>
                    <a:pt x="601" y="88"/>
                    <a:pt x="601" y="84"/>
                  </a:cubicBezTo>
                  <a:cubicBezTo>
                    <a:pt x="601" y="81"/>
                    <a:pt x="596" y="74"/>
                    <a:pt x="595" y="72"/>
                  </a:cubicBezTo>
                  <a:cubicBezTo>
                    <a:pt x="593" y="68"/>
                    <a:pt x="585" y="54"/>
                    <a:pt x="585" y="54"/>
                  </a:cubicBezTo>
                  <a:cubicBezTo>
                    <a:pt x="585" y="54"/>
                    <a:pt x="583" y="56"/>
                    <a:pt x="580" y="57"/>
                  </a:cubicBezTo>
                  <a:cubicBezTo>
                    <a:pt x="577" y="59"/>
                    <a:pt x="571" y="57"/>
                    <a:pt x="569" y="61"/>
                  </a:cubicBezTo>
                  <a:cubicBezTo>
                    <a:pt x="569" y="62"/>
                    <a:pt x="572" y="64"/>
                    <a:pt x="571" y="65"/>
                  </a:cubicBezTo>
                  <a:cubicBezTo>
                    <a:pt x="568" y="68"/>
                    <a:pt x="566" y="57"/>
                    <a:pt x="562" y="55"/>
                  </a:cubicBezTo>
                  <a:cubicBezTo>
                    <a:pt x="553" y="51"/>
                    <a:pt x="538" y="49"/>
                    <a:pt x="536" y="33"/>
                  </a:cubicBezTo>
                  <a:cubicBezTo>
                    <a:pt x="536" y="31"/>
                    <a:pt x="531" y="30"/>
                    <a:pt x="530" y="26"/>
                  </a:cubicBezTo>
                  <a:cubicBezTo>
                    <a:pt x="530" y="24"/>
                    <a:pt x="515" y="38"/>
                    <a:pt x="515" y="38"/>
                  </a:cubicBezTo>
                  <a:cubicBezTo>
                    <a:pt x="513" y="38"/>
                    <a:pt x="513" y="35"/>
                    <a:pt x="512" y="34"/>
                  </a:cubicBezTo>
                  <a:cubicBezTo>
                    <a:pt x="505" y="30"/>
                    <a:pt x="491" y="54"/>
                    <a:pt x="484" y="55"/>
                  </a:cubicBezTo>
                  <a:cubicBezTo>
                    <a:pt x="480" y="56"/>
                    <a:pt x="488" y="37"/>
                    <a:pt x="489" y="36"/>
                  </a:cubicBezTo>
                  <a:cubicBezTo>
                    <a:pt x="493" y="31"/>
                    <a:pt x="525" y="27"/>
                    <a:pt x="520" y="25"/>
                  </a:cubicBezTo>
                  <a:cubicBezTo>
                    <a:pt x="518" y="24"/>
                    <a:pt x="515" y="25"/>
                    <a:pt x="513" y="26"/>
                  </a:cubicBezTo>
                  <a:cubicBezTo>
                    <a:pt x="508" y="26"/>
                    <a:pt x="503" y="27"/>
                    <a:pt x="497" y="28"/>
                  </a:cubicBezTo>
                  <a:cubicBezTo>
                    <a:pt x="495" y="28"/>
                    <a:pt x="494" y="24"/>
                    <a:pt x="492" y="24"/>
                  </a:cubicBezTo>
                  <a:cubicBezTo>
                    <a:pt x="488" y="25"/>
                    <a:pt x="483" y="46"/>
                    <a:pt x="481" y="49"/>
                  </a:cubicBezTo>
                  <a:cubicBezTo>
                    <a:pt x="476" y="55"/>
                    <a:pt x="464" y="58"/>
                    <a:pt x="464" y="66"/>
                  </a:cubicBezTo>
                  <a:cubicBezTo>
                    <a:pt x="463" y="70"/>
                    <a:pt x="469" y="74"/>
                    <a:pt x="466" y="76"/>
                  </a:cubicBezTo>
                  <a:cubicBezTo>
                    <a:pt x="463" y="79"/>
                    <a:pt x="463" y="66"/>
                    <a:pt x="462" y="66"/>
                  </a:cubicBezTo>
                  <a:cubicBezTo>
                    <a:pt x="461" y="66"/>
                    <a:pt x="435" y="73"/>
                    <a:pt x="432" y="74"/>
                  </a:cubicBezTo>
                  <a:cubicBezTo>
                    <a:pt x="427" y="77"/>
                    <a:pt x="419" y="108"/>
                    <a:pt x="418" y="108"/>
                  </a:cubicBezTo>
                  <a:cubicBezTo>
                    <a:pt x="418" y="108"/>
                    <a:pt x="409" y="102"/>
                    <a:pt x="409" y="102"/>
                  </a:cubicBezTo>
                  <a:cubicBezTo>
                    <a:pt x="408" y="102"/>
                    <a:pt x="408" y="104"/>
                    <a:pt x="406" y="105"/>
                  </a:cubicBezTo>
                  <a:cubicBezTo>
                    <a:pt x="405" y="105"/>
                    <a:pt x="403" y="106"/>
                    <a:pt x="403" y="105"/>
                  </a:cubicBezTo>
                  <a:cubicBezTo>
                    <a:pt x="400" y="102"/>
                    <a:pt x="401" y="97"/>
                    <a:pt x="396" y="95"/>
                  </a:cubicBezTo>
                  <a:cubicBezTo>
                    <a:pt x="389" y="93"/>
                    <a:pt x="381" y="107"/>
                    <a:pt x="376" y="106"/>
                  </a:cubicBezTo>
                  <a:cubicBezTo>
                    <a:pt x="341" y="99"/>
                    <a:pt x="385" y="80"/>
                    <a:pt x="388" y="73"/>
                  </a:cubicBezTo>
                  <a:cubicBezTo>
                    <a:pt x="390" y="64"/>
                    <a:pt x="382" y="61"/>
                    <a:pt x="388" y="49"/>
                  </a:cubicBezTo>
                  <a:cubicBezTo>
                    <a:pt x="394" y="36"/>
                    <a:pt x="369" y="59"/>
                    <a:pt x="361" y="63"/>
                  </a:cubicBezTo>
                  <a:cubicBezTo>
                    <a:pt x="359" y="64"/>
                    <a:pt x="334" y="49"/>
                    <a:pt x="326" y="50"/>
                  </a:cubicBezTo>
                  <a:cubicBezTo>
                    <a:pt x="317" y="51"/>
                    <a:pt x="320" y="60"/>
                    <a:pt x="314" y="66"/>
                  </a:cubicBezTo>
                  <a:cubicBezTo>
                    <a:pt x="314" y="66"/>
                    <a:pt x="316" y="47"/>
                    <a:pt x="316" y="46"/>
                  </a:cubicBezTo>
                  <a:cubicBezTo>
                    <a:pt x="315" y="40"/>
                    <a:pt x="294" y="52"/>
                    <a:pt x="291" y="51"/>
                  </a:cubicBezTo>
                  <a:cubicBezTo>
                    <a:pt x="285" y="48"/>
                    <a:pt x="301" y="40"/>
                    <a:pt x="302" y="37"/>
                  </a:cubicBezTo>
                  <a:cubicBezTo>
                    <a:pt x="304" y="32"/>
                    <a:pt x="297" y="12"/>
                    <a:pt x="292" y="8"/>
                  </a:cubicBezTo>
                  <a:cubicBezTo>
                    <a:pt x="291" y="8"/>
                    <a:pt x="290" y="6"/>
                    <a:pt x="289" y="6"/>
                  </a:cubicBezTo>
                  <a:cubicBezTo>
                    <a:pt x="288" y="8"/>
                    <a:pt x="292" y="13"/>
                    <a:pt x="287" y="13"/>
                  </a:cubicBezTo>
                  <a:cubicBezTo>
                    <a:pt x="284" y="13"/>
                    <a:pt x="279" y="9"/>
                    <a:pt x="276" y="8"/>
                  </a:cubicBezTo>
                  <a:cubicBezTo>
                    <a:pt x="265" y="7"/>
                    <a:pt x="265" y="7"/>
                    <a:pt x="265" y="7"/>
                  </a:cubicBezTo>
                  <a:cubicBezTo>
                    <a:pt x="264" y="5"/>
                    <a:pt x="260" y="9"/>
                    <a:pt x="256" y="10"/>
                  </a:cubicBezTo>
                  <a:cubicBezTo>
                    <a:pt x="255" y="10"/>
                    <a:pt x="256" y="9"/>
                    <a:pt x="256" y="7"/>
                  </a:cubicBezTo>
                  <a:cubicBezTo>
                    <a:pt x="256" y="7"/>
                    <a:pt x="256" y="7"/>
                    <a:pt x="255" y="7"/>
                  </a:cubicBezTo>
                  <a:cubicBezTo>
                    <a:pt x="243" y="10"/>
                    <a:pt x="227" y="0"/>
                    <a:pt x="215" y="0"/>
                  </a:cubicBezTo>
                  <a:cubicBezTo>
                    <a:pt x="210" y="0"/>
                    <a:pt x="201" y="2"/>
                    <a:pt x="194" y="2"/>
                  </a:cubicBezTo>
                  <a:cubicBezTo>
                    <a:pt x="194" y="6"/>
                    <a:pt x="194" y="9"/>
                    <a:pt x="194" y="11"/>
                  </a:cubicBezTo>
                  <a:cubicBezTo>
                    <a:pt x="197" y="22"/>
                    <a:pt x="202" y="21"/>
                    <a:pt x="209" y="28"/>
                  </a:cubicBezTo>
                  <a:cubicBezTo>
                    <a:pt x="211" y="30"/>
                    <a:pt x="213" y="34"/>
                    <a:pt x="213" y="37"/>
                  </a:cubicBezTo>
                  <a:cubicBezTo>
                    <a:pt x="212" y="38"/>
                    <a:pt x="209" y="38"/>
                    <a:pt x="210" y="39"/>
                  </a:cubicBezTo>
                  <a:cubicBezTo>
                    <a:pt x="216" y="42"/>
                    <a:pt x="223" y="41"/>
                    <a:pt x="226" y="50"/>
                  </a:cubicBezTo>
                  <a:cubicBezTo>
                    <a:pt x="232" y="64"/>
                    <a:pt x="202" y="62"/>
                    <a:pt x="198" y="65"/>
                  </a:cubicBezTo>
                  <a:cubicBezTo>
                    <a:pt x="196" y="67"/>
                    <a:pt x="205" y="69"/>
                    <a:pt x="204" y="71"/>
                  </a:cubicBezTo>
                  <a:cubicBezTo>
                    <a:pt x="203" y="74"/>
                    <a:pt x="198" y="71"/>
                    <a:pt x="197" y="74"/>
                  </a:cubicBezTo>
                  <a:cubicBezTo>
                    <a:pt x="192" y="83"/>
                    <a:pt x="218" y="80"/>
                    <a:pt x="224" y="74"/>
                  </a:cubicBezTo>
                  <a:cubicBezTo>
                    <a:pt x="226" y="72"/>
                    <a:pt x="223" y="79"/>
                    <a:pt x="221" y="80"/>
                  </a:cubicBezTo>
                  <a:cubicBezTo>
                    <a:pt x="218" y="84"/>
                    <a:pt x="213" y="85"/>
                    <a:pt x="214" y="91"/>
                  </a:cubicBezTo>
                  <a:cubicBezTo>
                    <a:pt x="216" y="104"/>
                    <a:pt x="222" y="91"/>
                    <a:pt x="231" y="103"/>
                  </a:cubicBezTo>
                  <a:cubicBezTo>
                    <a:pt x="241" y="118"/>
                    <a:pt x="208" y="97"/>
                    <a:pt x="223" y="120"/>
                  </a:cubicBezTo>
                  <a:cubicBezTo>
                    <a:pt x="229" y="130"/>
                    <a:pt x="241" y="126"/>
                    <a:pt x="252" y="128"/>
                  </a:cubicBezTo>
                  <a:cubicBezTo>
                    <a:pt x="252" y="128"/>
                    <a:pt x="253" y="128"/>
                    <a:pt x="253" y="129"/>
                  </a:cubicBezTo>
                  <a:cubicBezTo>
                    <a:pt x="254" y="129"/>
                    <a:pt x="254" y="129"/>
                    <a:pt x="255" y="129"/>
                  </a:cubicBezTo>
                  <a:cubicBezTo>
                    <a:pt x="255" y="130"/>
                    <a:pt x="256" y="130"/>
                    <a:pt x="257" y="130"/>
                  </a:cubicBezTo>
                  <a:cubicBezTo>
                    <a:pt x="267" y="135"/>
                    <a:pt x="271" y="150"/>
                    <a:pt x="278" y="158"/>
                  </a:cubicBezTo>
                  <a:cubicBezTo>
                    <a:pt x="283" y="165"/>
                    <a:pt x="295" y="161"/>
                    <a:pt x="299" y="167"/>
                  </a:cubicBezTo>
                  <a:cubicBezTo>
                    <a:pt x="301" y="169"/>
                    <a:pt x="283" y="166"/>
                    <a:pt x="278" y="162"/>
                  </a:cubicBezTo>
                  <a:cubicBezTo>
                    <a:pt x="269" y="155"/>
                    <a:pt x="264" y="135"/>
                    <a:pt x="255" y="129"/>
                  </a:cubicBezTo>
                  <a:cubicBezTo>
                    <a:pt x="254" y="129"/>
                    <a:pt x="253" y="129"/>
                    <a:pt x="252" y="128"/>
                  </a:cubicBezTo>
                  <a:cubicBezTo>
                    <a:pt x="251" y="129"/>
                    <a:pt x="250" y="129"/>
                    <a:pt x="248" y="130"/>
                  </a:cubicBezTo>
                  <a:cubicBezTo>
                    <a:pt x="247" y="130"/>
                    <a:pt x="245" y="130"/>
                    <a:pt x="243" y="131"/>
                  </a:cubicBezTo>
                  <a:cubicBezTo>
                    <a:pt x="234" y="133"/>
                    <a:pt x="231" y="135"/>
                    <a:pt x="221" y="136"/>
                  </a:cubicBezTo>
                  <a:cubicBezTo>
                    <a:pt x="213" y="136"/>
                    <a:pt x="206" y="125"/>
                    <a:pt x="201" y="131"/>
                  </a:cubicBezTo>
                  <a:cubicBezTo>
                    <a:pt x="198" y="134"/>
                    <a:pt x="194" y="150"/>
                    <a:pt x="194" y="155"/>
                  </a:cubicBezTo>
                  <a:cubicBezTo>
                    <a:pt x="193" y="163"/>
                    <a:pt x="202" y="168"/>
                    <a:pt x="202" y="175"/>
                  </a:cubicBezTo>
                  <a:cubicBezTo>
                    <a:pt x="202" y="175"/>
                    <a:pt x="197" y="184"/>
                    <a:pt x="197" y="184"/>
                  </a:cubicBezTo>
                  <a:cubicBezTo>
                    <a:pt x="198" y="194"/>
                    <a:pt x="198" y="194"/>
                    <a:pt x="198" y="194"/>
                  </a:cubicBezTo>
                  <a:cubicBezTo>
                    <a:pt x="192" y="194"/>
                    <a:pt x="200" y="176"/>
                    <a:pt x="201" y="175"/>
                  </a:cubicBezTo>
                  <a:cubicBezTo>
                    <a:pt x="201" y="174"/>
                    <a:pt x="198" y="175"/>
                    <a:pt x="196" y="174"/>
                  </a:cubicBezTo>
                  <a:cubicBezTo>
                    <a:pt x="188" y="172"/>
                    <a:pt x="190" y="170"/>
                    <a:pt x="184" y="166"/>
                  </a:cubicBezTo>
                  <a:cubicBezTo>
                    <a:pt x="178" y="161"/>
                    <a:pt x="173" y="178"/>
                    <a:pt x="176" y="179"/>
                  </a:cubicBezTo>
                  <a:cubicBezTo>
                    <a:pt x="178" y="180"/>
                    <a:pt x="182" y="177"/>
                    <a:pt x="183" y="179"/>
                  </a:cubicBezTo>
                  <a:cubicBezTo>
                    <a:pt x="185" y="182"/>
                    <a:pt x="182" y="190"/>
                    <a:pt x="180" y="192"/>
                  </a:cubicBezTo>
                  <a:cubicBezTo>
                    <a:pt x="179" y="193"/>
                    <a:pt x="177" y="196"/>
                    <a:pt x="175" y="194"/>
                  </a:cubicBezTo>
                  <a:cubicBezTo>
                    <a:pt x="174" y="194"/>
                    <a:pt x="173" y="192"/>
                    <a:pt x="173" y="191"/>
                  </a:cubicBezTo>
                  <a:cubicBezTo>
                    <a:pt x="171" y="189"/>
                    <a:pt x="159" y="190"/>
                    <a:pt x="164" y="182"/>
                  </a:cubicBezTo>
                  <a:cubicBezTo>
                    <a:pt x="165" y="180"/>
                    <a:pt x="172" y="183"/>
                    <a:pt x="171" y="178"/>
                  </a:cubicBezTo>
                  <a:cubicBezTo>
                    <a:pt x="170" y="172"/>
                    <a:pt x="164" y="171"/>
                    <a:pt x="161" y="166"/>
                  </a:cubicBezTo>
                  <a:cubicBezTo>
                    <a:pt x="160" y="163"/>
                    <a:pt x="161" y="159"/>
                    <a:pt x="159" y="157"/>
                  </a:cubicBezTo>
                  <a:cubicBezTo>
                    <a:pt x="155" y="153"/>
                    <a:pt x="82" y="165"/>
                    <a:pt x="87" y="179"/>
                  </a:cubicBezTo>
                  <a:cubicBezTo>
                    <a:pt x="88" y="181"/>
                    <a:pt x="93" y="181"/>
                    <a:pt x="93" y="183"/>
                  </a:cubicBezTo>
                  <a:cubicBezTo>
                    <a:pt x="92" y="185"/>
                    <a:pt x="73" y="200"/>
                    <a:pt x="86" y="209"/>
                  </a:cubicBezTo>
                  <a:cubicBezTo>
                    <a:pt x="87" y="209"/>
                    <a:pt x="89" y="209"/>
                    <a:pt x="90" y="209"/>
                  </a:cubicBezTo>
                  <a:cubicBezTo>
                    <a:pt x="92" y="209"/>
                    <a:pt x="94" y="209"/>
                    <a:pt x="95" y="210"/>
                  </a:cubicBezTo>
                  <a:cubicBezTo>
                    <a:pt x="98" y="209"/>
                    <a:pt x="101" y="209"/>
                    <a:pt x="103" y="209"/>
                  </a:cubicBezTo>
                  <a:cubicBezTo>
                    <a:pt x="117" y="210"/>
                    <a:pt x="104" y="207"/>
                    <a:pt x="101" y="218"/>
                  </a:cubicBezTo>
                  <a:cubicBezTo>
                    <a:pt x="101" y="219"/>
                    <a:pt x="101" y="219"/>
                    <a:pt x="101" y="219"/>
                  </a:cubicBezTo>
                  <a:cubicBezTo>
                    <a:pt x="103" y="234"/>
                    <a:pt x="97" y="262"/>
                    <a:pt x="94" y="269"/>
                  </a:cubicBezTo>
                  <a:cubicBezTo>
                    <a:pt x="92" y="273"/>
                    <a:pt x="93" y="297"/>
                    <a:pt x="90" y="298"/>
                  </a:cubicBezTo>
                  <a:cubicBezTo>
                    <a:pt x="84" y="300"/>
                    <a:pt x="77" y="295"/>
                    <a:pt x="71" y="297"/>
                  </a:cubicBezTo>
                  <a:cubicBezTo>
                    <a:pt x="59" y="299"/>
                    <a:pt x="71" y="302"/>
                    <a:pt x="70" y="307"/>
                  </a:cubicBezTo>
                  <a:cubicBezTo>
                    <a:pt x="69" y="310"/>
                    <a:pt x="58" y="311"/>
                    <a:pt x="65" y="318"/>
                  </a:cubicBezTo>
                  <a:cubicBezTo>
                    <a:pt x="67" y="320"/>
                    <a:pt x="84" y="324"/>
                    <a:pt x="85" y="323"/>
                  </a:cubicBezTo>
                  <a:cubicBezTo>
                    <a:pt x="87" y="323"/>
                    <a:pt x="86" y="319"/>
                    <a:pt x="88" y="319"/>
                  </a:cubicBezTo>
                  <a:cubicBezTo>
                    <a:pt x="96" y="320"/>
                    <a:pt x="97" y="343"/>
                    <a:pt x="95" y="348"/>
                  </a:cubicBezTo>
                  <a:cubicBezTo>
                    <a:pt x="90" y="359"/>
                    <a:pt x="75" y="363"/>
                    <a:pt x="68" y="371"/>
                  </a:cubicBezTo>
                  <a:cubicBezTo>
                    <a:pt x="63" y="378"/>
                    <a:pt x="91" y="380"/>
                    <a:pt x="72" y="392"/>
                  </a:cubicBezTo>
                  <a:cubicBezTo>
                    <a:pt x="69" y="394"/>
                    <a:pt x="48" y="402"/>
                    <a:pt x="44" y="402"/>
                  </a:cubicBezTo>
                  <a:cubicBezTo>
                    <a:pt x="39" y="403"/>
                    <a:pt x="33" y="394"/>
                    <a:pt x="27" y="395"/>
                  </a:cubicBezTo>
                  <a:cubicBezTo>
                    <a:pt x="24" y="395"/>
                    <a:pt x="22" y="402"/>
                    <a:pt x="22" y="402"/>
                  </a:cubicBezTo>
                  <a:cubicBezTo>
                    <a:pt x="20" y="403"/>
                    <a:pt x="18" y="403"/>
                    <a:pt x="16" y="403"/>
                  </a:cubicBezTo>
                  <a:cubicBezTo>
                    <a:pt x="15" y="403"/>
                    <a:pt x="12" y="402"/>
                    <a:pt x="11" y="404"/>
                  </a:cubicBezTo>
                  <a:cubicBezTo>
                    <a:pt x="4" y="414"/>
                    <a:pt x="40" y="441"/>
                    <a:pt x="34" y="463"/>
                  </a:cubicBezTo>
                  <a:cubicBezTo>
                    <a:pt x="32" y="469"/>
                    <a:pt x="24" y="475"/>
                    <a:pt x="23" y="482"/>
                  </a:cubicBezTo>
                  <a:cubicBezTo>
                    <a:pt x="23" y="485"/>
                    <a:pt x="35" y="497"/>
                    <a:pt x="14" y="506"/>
                  </a:cubicBezTo>
                  <a:cubicBezTo>
                    <a:pt x="12" y="507"/>
                    <a:pt x="9" y="503"/>
                    <a:pt x="8" y="504"/>
                  </a:cubicBezTo>
                  <a:cubicBezTo>
                    <a:pt x="0" y="513"/>
                    <a:pt x="28" y="508"/>
                    <a:pt x="26" y="527"/>
                  </a:cubicBezTo>
                  <a:cubicBezTo>
                    <a:pt x="26" y="527"/>
                    <a:pt x="19" y="536"/>
                    <a:pt x="19" y="536"/>
                  </a:cubicBezTo>
                  <a:cubicBezTo>
                    <a:pt x="18" y="538"/>
                    <a:pt x="20" y="539"/>
                    <a:pt x="21" y="541"/>
                  </a:cubicBezTo>
                  <a:cubicBezTo>
                    <a:pt x="22" y="544"/>
                    <a:pt x="41" y="560"/>
                    <a:pt x="41" y="563"/>
                  </a:cubicBezTo>
                  <a:cubicBezTo>
                    <a:pt x="41" y="566"/>
                    <a:pt x="37" y="568"/>
                    <a:pt x="38" y="571"/>
                  </a:cubicBezTo>
                  <a:cubicBezTo>
                    <a:pt x="41" y="578"/>
                    <a:pt x="51" y="575"/>
                    <a:pt x="53" y="584"/>
                  </a:cubicBezTo>
                  <a:cubicBezTo>
                    <a:pt x="57" y="599"/>
                    <a:pt x="38" y="604"/>
                    <a:pt x="34" y="620"/>
                  </a:cubicBezTo>
                  <a:cubicBezTo>
                    <a:pt x="34" y="620"/>
                    <a:pt x="35" y="620"/>
                    <a:pt x="35" y="620"/>
                  </a:cubicBezTo>
                  <a:cubicBezTo>
                    <a:pt x="34" y="620"/>
                    <a:pt x="34" y="620"/>
                    <a:pt x="34" y="620"/>
                  </a:cubicBezTo>
                  <a:cubicBezTo>
                    <a:pt x="33" y="625"/>
                    <a:pt x="33" y="630"/>
                    <a:pt x="36" y="638"/>
                  </a:cubicBezTo>
                  <a:cubicBezTo>
                    <a:pt x="44" y="658"/>
                    <a:pt x="66" y="657"/>
                    <a:pt x="69" y="659"/>
                  </a:cubicBezTo>
                  <a:cubicBezTo>
                    <a:pt x="81" y="672"/>
                    <a:pt x="46" y="692"/>
                    <a:pt x="58" y="705"/>
                  </a:cubicBezTo>
                  <a:cubicBezTo>
                    <a:pt x="58" y="705"/>
                    <a:pt x="70" y="706"/>
                    <a:pt x="70" y="706"/>
                  </a:cubicBezTo>
                  <a:cubicBezTo>
                    <a:pt x="75" y="709"/>
                    <a:pt x="83" y="733"/>
                    <a:pt x="95" y="741"/>
                  </a:cubicBezTo>
                  <a:cubicBezTo>
                    <a:pt x="99" y="744"/>
                    <a:pt x="105" y="727"/>
                    <a:pt x="116" y="738"/>
                  </a:cubicBezTo>
                  <a:cubicBezTo>
                    <a:pt x="117" y="747"/>
                    <a:pt x="117" y="747"/>
                    <a:pt x="117" y="747"/>
                  </a:cubicBezTo>
                  <a:cubicBezTo>
                    <a:pt x="124" y="750"/>
                    <a:pt x="147" y="733"/>
                    <a:pt x="154" y="738"/>
                  </a:cubicBezTo>
                  <a:cubicBezTo>
                    <a:pt x="157" y="740"/>
                    <a:pt x="156" y="746"/>
                    <a:pt x="159" y="748"/>
                  </a:cubicBezTo>
                  <a:cubicBezTo>
                    <a:pt x="175" y="762"/>
                    <a:pt x="200" y="744"/>
                    <a:pt x="216" y="759"/>
                  </a:cubicBezTo>
                  <a:cubicBezTo>
                    <a:pt x="221" y="764"/>
                    <a:pt x="188" y="801"/>
                    <a:pt x="186" y="809"/>
                  </a:cubicBezTo>
                  <a:cubicBezTo>
                    <a:pt x="183" y="819"/>
                    <a:pt x="186" y="831"/>
                    <a:pt x="184" y="843"/>
                  </a:cubicBezTo>
                  <a:cubicBezTo>
                    <a:pt x="182" y="852"/>
                    <a:pt x="175" y="859"/>
                    <a:pt x="173" y="867"/>
                  </a:cubicBezTo>
                  <a:cubicBezTo>
                    <a:pt x="170" y="877"/>
                    <a:pt x="173" y="879"/>
                    <a:pt x="175" y="887"/>
                  </a:cubicBezTo>
                  <a:cubicBezTo>
                    <a:pt x="180" y="898"/>
                    <a:pt x="168" y="916"/>
                    <a:pt x="169" y="928"/>
                  </a:cubicBezTo>
                  <a:cubicBezTo>
                    <a:pt x="170" y="929"/>
                    <a:pt x="175" y="940"/>
                    <a:pt x="176" y="940"/>
                  </a:cubicBezTo>
                  <a:cubicBezTo>
                    <a:pt x="178" y="941"/>
                    <a:pt x="183" y="935"/>
                    <a:pt x="183" y="938"/>
                  </a:cubicBezTo>
                  <a:cubicBezTo>
                    <a:pt x="183" y="940"/>
                    <a:pt x="179" y="940"/>
                    <a:pt x="179" y="942"/>
                  </a:cubicBezTo>
                  <a:cubicBezTo>
                    <a:pt x="179" y="948"/>
                    <a:pt x="190" y="939"/>
                    <a:pt x="196" y="939"/>
                  </a:cubicBezTo>
                  <a:cubicBezTo>
                    <a:pt x="201" y="938"/>
                    <a:pt x="203" y="943"/>
                    <a:pt x="208" y="942"/>
                  </a:cubicBezTo>
                  <a:cubicBezTo>
                    <a:pt x="215" y="942"/>
                    <a:pt x="222" y="933"/>
                    <a:pt x="229" y="932"/>
                  </a:cubicBezTo>
                  <a:cubicBezTo>
                    <a:pt x="237" y="932"/>
                    <a:pt x="246" y="943"/>
                    <a:pt x="255" y="934"/>
                  </a:cubicBezTo>
                  <a:cubicBezTo>
                    <a:pt x="257" y="933"/>
                    <a:pt x="253" y="929"/>
                    <a:pt x="255" y="928"/>
                  </a:cubicBezTo>
                  <a:cubicBezTo>
                    <a:pt x="255" y="928"/>
                    <a:pt x="265" y="927"/>
                    <a:pt x="265" y="927"/>
                  </a:cubicBezTo>
                  <a:cubicBezTo>
                    <a:pt x="271" y="921"/>
                    <a:pt x="244" y="928"/>
                    <a:pt x="246" y="920"/>
                  </a:cubicBezTo>
                  <a:cubicBezTo>
                    <a:pt x="246" y="917"/>
                    <a:pt x="250" y="916"/>
                    <a:pt x="252" y="913"/>
                  </a:cubicBezTo>
                  <a:cubicBezTo>
                    <a:pt x="257" y="909"/>
                    <a:pt x="267" y="902"/>
                    <a:pt x="274" y="909"/>
                  </a:cubicBezTo>
                  <a:cubicBezTo>
                    <a:pt x="273" y="918"/>
                    <a:pt x="273" y="918"/>
                    <a:pt x="273" y="918"/>
                  </a:cubicBezTo>
                  <a:cubicBezTo>
                    <a:pt x="277" y="924"/>
                    <a:pt x="281" y="916"/>
                    <a:pt x="282" y="917"/>
                  </a:cubicBezTo>
                  <a:cubicBezTo>
                    <a:pt x="288" y="923"/>
                    <a:pt x="288" y="923"/>
                    <a:pt x="288" y="923"/>
                  </a:cubicBezTo>
                  <a:cubicBezTo>
                    <a:pt x="290" y="924"/>
                    <a:pt x="291" y="923"/>
                    <a:pt x="293" y="923"/>
                  </a:cubicBezTo>
                  <a:cubicBezTo>
                    <a:pt x="299" y="922"/>
                    <a:pt x="304" y="921"/>
                    <a:pt x="310" y="920"/>
                  </a:cubicBezTo>
                  <a:cubicBezTo>
                    <a:pt x="312" y="920"/>
                    <a:pt x="313" y="919"/>
                    <a:pt x="315" y="919"/>
                  </a:cubicBezTo>
                  <a:cubicBezTo>
                    <a:pt x="317" y="919"/>
                    <a:pt x="319" y="918"/>
                    <a:pt x="321" y="918"/>
                  </a:cubicBezTo>
                  <a:cubicBezTo>
                    <a:pt x="331" y="920"/>
                    <a:pt x="340" y="931"/>
                    <a:pt x="351" y="933"/>
                  </a:cubicBezTo>
                  <a:cubicBezTo>
                    <a:pt x="362" y="935"/>
                    <a:pt x="368" y="922"/>
                    <a:pt x="369" y="923"/>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45" name="Freeform 333"/>
            <p:cNvSpPr>
              <a:spLocks/>
            </p:cNvSpPr>
            <p:nvPr/>
          </p:nvSpPr>
          <p:spPr bwMode="gray">
            <a:xfrm>
              <a:off x="2973671" y="2981304"/>
              <a:ext cx="577829" cy="582180"/>
            </a:xfrm>
            <a:custGeom>
              <a:avLst/>
              <a:gdLst>
                <a:gd name="T0" fmla="*/ 218 w 295"/>
                <a:gd name="T1" fmla="*/ 334 h 353"/>
                <a:gd name="T2" fmla="*/ 206 w 295"/>
                <a:gd name="T3" fmla="*/ 313 h 353"/>
                <a:gd name="T4" fmla="*/ 226 w 295"/>
                <a:gd name="T5" fmla="*/ 270 h 353"/>
                <a:gd name="T6" fmla="*/ 208 w 295"/>
                <a:gd name="T7" fmla="*/ 210 h 353"/>
                <a:gd name="T8" fmla="*/ 219 w 295"/>
                <a:gd name="T9" fmla="*/ 202 h 353"/>
                <a:gd name="T10" fmla="*/ 264 w 295"/>
                <a:gd name="T11" fmla="*/ 199 h 353"/>
                <a:gd name="T12" fmla="*/ 287 w 295"/>
                <a:gd name="T13" fmla="*/ 155 h 353"/>
                <a:gd name="T14" fmla="*/ 277 w 295"/>
                <a:gd name="T15" fmla="*/ 130 h 353"/>
                <a:gd name="T16" fmla="*/ 262 w 295"/>
                <a:gd name="T17" fmla="*/ 114 h 353"/>
                <a:gd name="T18" fmla="*/ 282 w 295"/>
                <a:gd name="T19" fmla="*/ 105 h 353"/>
                <a:gd name="T20" fmla="*/ 293 w 295"/>
                <a:gd name="T21" fmla="*/ 26 h 353"/>
                <a:gd name="T22" fmla="*/ 281 w 295"/>
                <a:gd name="T23" fmla="*/ 20 h 353"/>
                <a:gd name="T24" fmla="*/ 264 w 295"/>
                <a:gd name="T25" fmla="*/ 4 h 353"/>
                <a:gd name="T26" fmla="*/ 221 w 295"/>
                <a:gd name="T27" fmla="*/ 10 h 353"/>
                <a:gd name="T28" fmla="*/ 155 w 295"/>
                <a:gd name="T29" fmla="*/ 37 h 353"/>
                <a:gd name="T30" fmla="*/ 151 w 295"/>
                <a:gd name="T31" fmla="*/ 56 h 353"/>
                <a:gd name="T32" fmla="*/ 173 w 295"/>
                <a:gd name="T33" fmla="*/ 84 h 353"/>
                <a:gd name="T34" fmla="*/ 190 w 295"/>
                <a:gd name="T35" fmla="*/ 114 h 353"/>
                <a:gd name="T36" fmla="*/ 132 w 295"/>
                <a:gd name="T37" fmla="*/ 150 h 353"/>
                <a:gd name="T38" fmla="*/ 130 w 295"/>
                <a:gd name="T39" fmla="*/ 133 h 353"/>
                <a:gd name="T40" fmla="*/ 146 w 295"/>
                <a:gd name="T41" fmla="*/ 103 h 353"/>
                <a:gd name="T42" fmla="*/ 131 w 295"/>
                <a:gd name="T43" fmla="*/ 84 h 353"/>
                <a:gd name="T44" fmla="*/ 112 w 295"/>
                <a:gd name="T45" fmla="*/ 78 h 353"/>
                <a:gd name="T46" fmla="*/ 96 w 295"/>
                <a:gd name="T47" fmla="*/ 93 h 353"/>
                <a:gd name="T48" fmla="*/ 57 w 295"/>
                <a:gd name="T49" fmla="*/ 195 h 353"/>
                <a:gd name="T50" fmla="*/ 53 w 295"/>
                <a:gd name="T51" fmla="*/ 216 h 353"/>
                <a:gd name="T52" fmla="*/ 21 w 295"/>
                <a:gd name="T53" fmla="*/ 236 h 353"/>
                <a:gd name="T54" fmla="*/ 32 w 295"/>
                <a:gd name="T55" fmla="*/ 233 h 353"/>
                <a:gd name="T56" fmla="*/ 63 w 295"/>
                <a:gd name="T57" fmla="*/ 244 h 353"/>
                <a:gd name="T58" fmla="*/ 47 w 295"/>
                <a:gd name="T59" fmla="*/ 248 h 353"/>
                <a:gd name="T60" fmla="*/ 39 w 295"/>
                <a:gd name="T61" fmla="*/ 250 h 353"/>
                <a:gd name="T62" fmla="*/ 1 w 295"/>
                <a:gd name="T63" fmla="*/ 255 h 353"/>
                <a:gd name="T64" fmla="*/ 31 w 295"/>
                <a:gd name="T65" fmla="*/ 272 h 353"/>
                <a:gd name="T66" fmla="*/ 59 w 295"/>
                <a:gd name="T67" fmla="*/ 271 h 353"/>
                <a:gd name="T68" fmla="*/ 67 w 295"/>
                <a:gd name="T69" fmla="*/ 269 h 353"/>
                <a:gd name="T70" fmla="*/ 81 w 295"/>
                <a:gd name="T71" fmla="*/ 277 h 353"/>
                <a:gd name="T72" fmla="*/ 91 w 295"/>
                <a:gd name="T73" fmla="*/ 260 h 353"/>
                <a:gd name="T74" fmla="*/ 114 w 295"/>
                <a:gd name="T75" fmla="*/ 257 h 353"/>
                <a:gd name="T76" fmla="*/ 133 w 295"/>
                <a:gd name="T77" fmla="*/ 262 h 353"/>
                <a:gd name="T78" fmla="*/ 153 w 295"/>
                <a:gd name="T79" fmla="*/ 285 h 353"/>
                <a:gd name="T80" fmla="*/ 165 w 295"/>
                <a:gd name="T81" fmla="*/ 283 h 353"/>
                <a:gd name="T82" fmla="*/ 194 w 295"/>
                <a:gd name="T83" fmla="*/ 305 h 353"/>
                <a:gd name="T84" fmla="*/ 213 w 295"/>
                <a:gd name="T85" fmla="*/ 349 h 353"/>
                <a:gd name="T86" fmla="*/ 211 w 295"/>
                <a:gd name="T87" fmla="*/ 343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5" h="353">
                  <a:moveTo>
                    <a:pt x="211" y="343"/>
                  </a:moveTo>
                  <a:cubicBezTo>
                    <a:pt x="211" y="343"/>
                    <a:pt x="218" y="334"/>
                    <a:pt x="218" y="334"/>
                  </a:cubicBezTo>
                  <a:cubicBezTo>
                    <a:pt x="220" y="315"/>
                    <a:pt x="192" y="320"/>
                    <a:pt x="200" y="311"/>
                  </a:cubicBezTo>
                  <a:cubicBezTo>
                    <a:pt x="201" y="310"/>
                    <a:pt x="204" y="314"/>
                    <a:pt x="206" y="313"/>
                  </a:cubicBezTo>
                  <a:cubicBezTo>
                    <a:pt x="227" y="304"/>
                    <a:pt x="215" y="292"/>
                    <a:pt x="215" y="289"/>
                  </a:cubicBezTo>
                  <a:cubicBezTo>
                    <a:pt x="216" y="282"/>
                    <a:pt x="224" y="276"/>
                    <a:pt x="226" y="270"/>
                  </a:cubicBezTo>
                  <a:cubicBezTo>
                    <a:pt x="232" y="248"/>
                    <a:pt x="196" y="221"/>
                    <a:pt x="203" y="211"/>
                  </a:cubicBezTo>
                  <a:cubicBezTo>
                    <a:pt x="204" y="209"/>
                    <a:pt x="207" y="210"/>
                    <a:pt x="208" y="210"/>
                  </a:cubicBezTo>
                  <a:cubicBezTo>
                    <a:pt x="210" y="210"/>
                    <a:pt x="212" y="210"/>
                    <a:pt x="214" y="209"/>
                  </a:cubicBezTo>
                  <a:cubicBezTo>
                    <a:pt x="214" y="209"/>
                    <a:pt x="216" y="202"/>
                    <a:pt x="219" y="202"/>
                  </a:cubicBezTo>
                  <a:cubicBezTo>
                    <a:pt x="225" y="201"/>
                    <a:pt x="231" y="210"/>
                    <a:pt x="236" y="209"/>
                  </a:cubicBezTo>
                  <a:cubicBezTo>
                    <a:pt x="240" y="209"/>
                    <a:pt x="261" y="201"/>
                    <a:pt x="264" y="199"/>
                  </a:cubicBezTo>
                  <a:cubicBezTo>
                    <a:pt x="283" y="187"/>
                    <a:pt x="255" y="185"/>
                    <a:pt x="260" y="178"/>
                  </a:cubicBezTo>
                  <a:cubicBezTo>
                    <a:pt x="267" y="170"/>
                    <a:pt x="282" y="166"/>
                    <a:pt x="287" y="155"/>
                  </a:cubicBezTo>
                  <a:cubicBezTo>
                    <a:pt x="289" y="150"/>
                    <a:pt x="288" y="127"/>
                    <a:pt x="280" y="126"/>
                  </a:cubicBezTo>
                  <a:cubicBezTo>
                    <a:pt x="278" y="126"/>
                    <a:pt x="279" y="130"/>
                    <a:pt x="277" y="130"/>
                  </a:cubicBezTo>
                  <a:cubicBezTo>
                    <a:pt x="276" y="131"/>
                    <a:pt x="259" y="127"/>
                    <a:pt x="257" y="125"/>
                  </a:cubicBezTo>
                  <a:cubicBezTo>
                    <a:pt x="250" y="118"/>
                    <a:pt x="261" y="117"/>
                    <a:pt x="262" y="114"/>
                  </a:cubicBezTo>
                  <a:cubicBezTo>
                    <a:pt x="263" y="109"/>
                    <a:pt x="251" y="106"/>
                    <a:pt x="263" y="104"/>
                  </a:cubicBezTo>
                  <a:cubicBezTo>
                    <a:pt x="269" y="102"/>
                    <a:pt x="276" y="107"/>
                    <a:pt x="282" y="105"/>
                  </a:cubicBezTo>
                  <a:cubicBezTo>
                    <a:pt x="285" y="104"/>
                    <a:pt x="284" y="80"/>
                    <a:pt x="286" y="76"/>
                  </a:cubicBezTo>
                  <a:cubicBezTo>
                    <a:pt x="289" y="69"/>
                    <a:pt x="295" y="41"/>
                    <a:pt x="293" y="26"/>
                  </a:cubicBezTo>
                  <a:cubicBezTo>
                    <a:pt x="292" y="29"/>
                    <a:pt x="288" y="27"/>
                    <a:pt x="286" y="27"/>
                  </a:cubicBezTo>
                  <a:cubicBezTo>
                    <a:pt x="279" y="25"/>
                    <a:pt x="283" y="25"/>
                    <a:pt x="281" y="20"/>
                  </a:cubicBezTo>
                  <a:cubicBezTo>
                    <a:pt x="279" y="15"/>
                    <a:pt x="270" y="18"/>
                    <a:pt x="267" y="14"/>
                  </a:cubicBezTo>
                  <a:cubicBezTo>
                    <a:pt x="265" y="11"/>
                    <a:pt x="266" y="6"/>
                    <a:pt x="264" y="4"/>
                  </a:cubicBezTo>
                  <a:cubicBezTo>
                    <a:pt x="261" y="1"/>
                    <a:pt x="258" y="0"/>
                    <a:pt x="254" y="0"/>
                  </a:cubicBezTo>
                  <a:cubicBezTo>
                    <a:pt x="243" y="0"/>
                    <a:pt x="232" y="10"/>
                    <a:pt x="221" y="10"/>
                  </a:cubicBezTo>
                  <a:cubicBezTo>
                    <a:pt x="213" y="10"/>
                    <a:pt x="204" y="9"/>
                    <a:pt x="195" y="12"/>
                  </a:cubicBezTo>
                  <a:cubicBezTo>
                    <a:pt x="185" y="15"/>
                    <a:pt x="161" y="26"/>
                    <a:pt x="155" y="37"/>
                  </a:cubicBezTo>
                  <a:cubicBezTo>
                    <a:pt x="152" y="41"/>
                    <a:pt x="154" y="50"/>
                    <a:pt x="150" y="54"/>
                  </a:cubicBezTo>
                  <a:cubicBezTo>
                    <a:pt x="151" y="56"/>
                    <a:pt x="151" y="56"/>
                    <a:pt x="151" y="56"/>
                  </a:cubicBezTo>
                  <a:cubicBezTo>
                    <a:pt x="154" y="63"/>
                    <a:pt x="147" y="77"/>
                    <a:pt x="150" y="81"/>
                  </a:cubicBezTo>
                  <a:cubicBezTo>
                    <a:pt x="155" y="88"/>
                    <a:pt x="168" y="79"/>
                    <a:pt x="173" y="84"/>
                  </a:cubicBezTo>
                  <a:cubicBezTo>
                    <a:pt x="179" y="89"/>
                    <a:pt x="164" y="98"/>
                    <a:pt x="170" y="106"/>
                  </a:cubicBezTo>
                  <a:cubicBezTo>
                    <a:pt x="180" y="121"/>
                    <a:pt x="182" y="108"/>
                    <a:pt x="190" y="114"/>
                  </a:cubicBezTo>
                  <a:cubicBezTo>
                    <a:pt x="201" y="123"/>
                    <a:pt x="168" y="159"/>
                    <a:pt x="161" y="160"/>
                  </a:cubicBezTo>
                  <a:cubicBezTo>
                    <a:pt x="153" y="160"/>
                    <a:pt x="140" y="153"/>
                    <a:pt x="132" y="150"/>
                  </a:cubicBezTo>
                  <a:cubicBezTo>
                    <a:pt x="121" y="146"/>
                    <a:pt x="121" y="146"/>
                    <a:pt x="121" y="146"/>
                  </a:cubicBezTo>
                  <a:cubicBezTo>
                    <a:pt x="121" y="144"/>
                    <a:pt x="131" y="140"/>
                    <a:pt x="130" y="133"/>
                  </a:cubicBezTo>
                  <a:cubicBezTo>
                    <a:pt x="129" y="129"/>
                    <a:pt x="122" y="112"/>
                    <a:pt x="126" y="110"/>
                  </a:cubicBezTo>
                  <a:cubicBezTo>
                    <a:pt x="132" y="107"/>
                    <a:pt x="141" y="113"/>
                    <a:pt x="146" y="103"/>
                  </a:cubicBezTo>
                  <a:cubicBezTo>
                    <a:pt x="146" y="102"/>
                    <a:pt x="145" y="101"/>
                    <a:pt x="145" y="100"/>
                  </a:cubicBezTo>
                  <a:cubicBezTo>
                    <a:pt x="143" y="91"/>
                    <a:pt x="138" y="106"/>
                    <a:pt x="131" y="84"/>
                  </a:cubicBezTo>
                  <a:cubicBezTo>
                    <a:pt x="131" y="84"/>
                    <a:pt x="125" y="74"/>
                    <a:pt x="125" y="74"/>
                  </a:cubicBezTo>
                  <a:cubicBezTo>
                    <a:pt x="112" y="78"/>
                    <a:pt x="112" y="78"/>
                    <a:pt x="112" y="78"/>
                  </a:cubicBezTo>
                  <a:cubicBezTo>
                    <a:pt x="103" y="79"/>
                    <a:pt x="111" y="70"/>
                    <a:pt x="100" y="70"/>
                  </a:cubicBezTo>
                  <a:cubicBezTo>
                    <a:pt x="100" y="70"/>
                    <a:pt x="96" y="91"/>
                    <a:pt x="96" y="93"/>
                  </a:cubicBezTo>
                  <a:cubicBezTo>
                    <a:pt x="90" y="118"/>
                    <a:pt x="92" y="141"/>
                    <a:pt x="79" y="164"/>
                  </a:cubicBezTo>
                  <a:cubicBezTo>
                    <a:pt x="74" y="175"/>
                    <a:pt x="65" y="186"/>
                    <a:pt x="57" y="195"/>
                  </a:cubicBezTo>
                  <a:cubicBezTo>
                    <a:pt x="55" y="197"/>
                    <a:pt x="48" y="196"/>
                    <a:pt x="47" y="197"/>
                  </a:cubicBezTo>
                  <a:cubicBezTo>
                    <a:pt x="45" y="201"/>
                    <a:pt x="53" y="213"/>
                    <a:pt x="53" y="216"/>
                  </a:cubicBezTo>
                  <a:cubicBezTo>
                    <a:pt x="52" y="219"/>
                    <a:pt x="47" y="214"/>
                    <a:pt x="45" y="214"/>
                  </a:cubicBezTo>
                  <a:cubicBezTo>
                    <a:pt x="42" y="214"/>
                    <a:pt x="20" y="234"/>
                    <a:pt x="21" y="236"/>
                  </a:cubicBezTo>
                  <a:cubicBezTo>
                    <a:pt x="21" y="237"/>
                    <a:pt x="23" y="238"/>
                    <a:pt x="24" y="238"/>
                  </a:cubicBezTo>
                  <a:cubicBezTo>
                    <a:pt x="27" y="238"/>
                    <a:pt x="28" y="234"/>
                    <a:pt x="32" y="233"/>
                  </a:cubicBezTo>
                  <a:cubicBezTo>
                    <a:pt x="38" y="233"/>
                    <a:pt x="37" y="245"/>
                    <a:pt x="45" y="244"/>
                  </a:cubicBezTo>
                  <a:cubicBezTo>
                    <a:pt x="55" y="243"/>
                    <a:pt x="55" y="239"/>
                    <a:pt x="63" y="244"/>
                  </a:cubicBezTo>
                  <a:cubicBezTo>
                    <a:pt x="64" y="244"/>
                    <a:pt x="65" y="247"/>
                    <a:pt x="64" y="248"/>
                  </a:cubicBezTo>
                  <a:cubicBezTo>
                    <a:pt x="64" y="248"/>
                    <a:pt x="46" y="239"/>
                    <a:pt x="47" y="248"/>
                  </a:cubicBezTo>
                  <a:cubicBezTo>
                    <a:pt x="47" y="255"/>
                    <a:pt x="77" y="257"/>
                    <a:pt x="70" y="265"/>
                  </a:cubicBezTo>
                  <a:cubicBezTo>
                    <a:pt x="64" y="270"/>
                    <a:pt x="39" y="257"/>
                    <a:pt x="39" y="250"/>
                  </a:cubicBezTo>
                  <a:cubicBezTo>
                    <a:pt x="39" y="249"/>
                    <a:pt x="37" y="247"/>
                    <a:pt x="36" y="246"/>
                  </a:cubicBezTo>
                  <a:cubicBezTo>
                    <a:pt x="31" y="242"/>
                    <a:pt x="2" y="247"/>
                    <a:pt x="1" y="255"/>
                  </a:cubicBezTo>
                  <a:cubicBezTo>
                    <a:pt x="0" y="269"/>
                    <a:pt x="17" y="263"/>
                    <a:pt x="21" y="264"/>
                  </a:cubicBezTo>
                  <a:cubicBezTo>
                    <a:pt x="24" y="264"/>
                    <a:pt x="27" y="271"/>
                    <a:pt x="31" y="272"/>
                  </a:cubicBezTo>
                  <a:cubicBezTo>
                    <a:pt x="41" y="274"/>
                    <a:pt x="37" y="268"/>
                    <a:pt x="42" y="265"/>
                  </a:cubicBezTo>
                  <a:cubicBezTo>
                    <a:pt x="46" y="262"/>
                    <a:pt x="55" y="271"/>
                    <a:pt x="59" y="271"/>
                  </a:cubicBezTo>
                  <a:cubicBezTo>
                    <a:pt x="61" y="271"/>
                    <a:pt x="62" y="271"/>
                    <a:pt x="63" y="270"/>
                  </a:cubicBezTo>
                  <a:cubicBezTo>
                    <a:pt x="65" y="270"/>
                    <a:pt x="66" y="268"/>
                    <a:pt x="67" y="269"/>
                  </a:cubicBezTo>
                  <a:cubicBezTo>
                    <a:pt x="68" y="270"/>
                    <a:pt x="69" y="272"/>
                    <a:pt x="69" y="275"/>
                  </a:cubicBezTo>
                  <a:cubicBezTo>
                    <a:pt x="73" y="276"/>
                    <a:pt x="78" y="279"/>
                    <a:pt x="81" y="277"/>
                  </a:cubicBezTo>
                  <a:cubicBezTo>
                    <a:pt x="87" y="273"/>
                    <a:pt x="74" y="267"/>
                    <a:pt x="86" y="262"/>
                  </a:cubicBezTo>
                  <a:cubicBezTo>
                    <a:pt x="88" y="261"/>
                    <a:pt x="90" y="259"/>
                    <a:pt x="91" y="260"/>
                  </a:cubicBezTo>
                  <a:cubicBezTo>
                    <a:pt x="93" y="261"/>
                    <a:pt x="90" y="265"/>
                    <a:pt x="91" y="266"/>
                  </a:cubicBezTo>
                  <a:cubicBezTo>
                    <a:pt x="98" y="274"/>
                    <a:pt x="108" y="253"/>
                    <a:pt x="114" y="257"/>
                  </a:cubicBezTo>
                  <a:cubicBezTo>
                    <a:pt x="117" y="259"/>
                    <a:pt x="107" y="265"/>
                    <a:pt x="110" y="268"/>
                  </a:cubicBezTo>
                  <a:cubicBezTo>
                    <a:pt x="121" y="277"/>
                    <a:pt x="125" y="259"/>
                    <a:pt x="133" y="262"/>
                  </a:cubicBezTo>
                  <a:cubicBezTo>
                    <a:pt x="134" y="262"/>
                    <a:pt x="141" y="282"/>
                    <a:pt x="147" y="286"/>
                  </a:cubicBezTo>
                  <a:cubicBezTo>
                    <a:pt x="149" y="287"/>
                    <a:pt x="151" y="285"/>
                    <a:pt x="153" y="285"/>
                  </a:cubicBezTo>
                  <a:cubicBezTo>
                    <a:pt x="155" y="284"/>
                    <a:pt x="157" y="284"/>
                    <a:pt x="159" y="284"/>
                  </a:cubicBezTo>
                  <a:cubicBezTo>
                    <a:pt x="161" y="284"/>
                    <a:pt x="163" y="283"/>
                    <a:pt x="165" y="283"/>
                  </a:cubicBezTo>
                  <a:cubicBezTo>
                    <a:pt x="170" y="284"/>
                    <a:pt x="195" y="294"/>
                    <a:pt x="198" y="299"/>
                  </a:cubicBezTo>
                  <a:cubicBezTo>
                    <a:pt x="194" y="305"/>
                    <a:pt x="194" y="305"/>
                    <a:pt x="194" y="305"/>
                  </a:cubicBezTo>
                  <a:cubicBezTo>
                    <a:pt x="192" y="312"/>
                    <a:pt x="183" y="346"/>
                    <a:pt x="188" y="350"/>
                  </a:cubicBezTo>
                  <a:cubicBezTo>
                    <a:pt x="190" y="353"/>
                    <a:pt x="207" y="350"/>
                    <a:pt x="213" y="349"/>
                  </a:cubicBezTo>
                  <a:cubicBezTo>
                    <a:pt x="213" y="348"/>
                    <a:pt x="213" y="348"/>
                    <a:pt x="213" y="348"/>
                  </a:cubicBezTo>
                  <a:cubicBezTo>
                    <a:pt x="212" y="346"/>
                    <a:pt x="210" y="345"/>
                    <a:pt x="211" y="343"/>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46" name="Freeform 60"/>
            <p:cNvSpPr>
              <a:spLocks/>
            </p:cNvSpPr>
            <p:nvPr/>
          </p:nvSpPr>
          <p:spPr bwMode="gray">
            <a:xfrm>
              <a:off x="3618881" y="2206210"/>
              <a:ext cx="416529" cy="473667"/>
            </a:xfrm>
            <a:custGeom>
              <a:avLst/>
              <a:gdLst>
                <a:gd name="T0" fmla="*/ 118 w 213"/>
                <a:gd name="T1" fmla="*/ 285 h 288"/>
                <a:gd name="T2" fmla="*/ 128 w 213"/>
                <a:gd name="T3" fmla="*/ 274 h 288"/>
                <a:gd name="T4" fmla="*/ 135 w 213"/>
                <a:gd name="T5" fmla="*/ 275 h 288"/>
                <a:gd name="T6" fmla="*/ 124 w 213"/>
                <a:gd name="T7" fmla="*/ 255 h 288"/>
                <a:gd name="T8" fmla="*/ 116 w 213"/>
                <a:gd name="T9" fmla="*/ 243 h 288"/>
                <a:gd name="T10" fmla="*/ 125 w 213"/>
                <a:gd name="T11" fmla="*/ 226 h 288"/>
                <a:gd name="T12" fmla="*/ 126 w 213"/>
                <a:gd name="T13" fmla="*/ 202 h 288"/>
                <a:gd name="T14" fmla="*/ 138 w 213"/>
                <a:gd name="T15" fmla="*/ 182 h 288"/>
                <a:gd name="T16" fmla="*/ 115 w 213"/>
                <a:gd name="T17" fmla="*/ 174 h 288"/>
                <a:gd name="T18" fmla="*/ 132 w 213"/>
                <a:gd name="T19" fmla="*/ 175 h 288"/>
                <a:gd name="T20" fmla="*/ 145 w 213"/>
                <a:gd name="T21" fmla="*/ 155 h 288"/>
                <a:gd name="T22" fmla="*/ 156 w 213"/>
                <a:gd name="T23" fmla="*/ 149 h 288"/>
                <a:gd name="T24" fmla="*/ 165 w 213"/>
                <a:gd name="T25" fmla="*/ 129 h 288"/>
                <a:gd name="T26" fmla="*/ 170 w 213"/>
                <a:gd name="T27" fmla="*/ 95 h 288"/>
                <a:gd name="T28" fmla="*/ 171 w 213"/>
                <a:gd name="T29" fmla="*/ 103 h 288"/>
                <a:gd name="T30" fmla="*/ 179 w 213"/>
                <a:gd name="T31" fmla="*/ 109 h 288"/>
                <a:gd name="T32" fmla="*/ 180 w 213"/>
                <a:gd name="T33" fmla="*/ 117 h 288"/>
                <a:gd name="T34" fmla="*/ 194 w 213"/>
                <a:gd name="T35" fmla="*/ 107 h 288"/>
                <a:gd name="T36" fmla="*/ 206 w 213"/>
                <a:gd name="T37" fmla="*/ 85 h 288"/>
                <a:gd name="T38" fmla="*/ 160 w 213"/>
                <a:gd name="T39" fmla="*/ 58 h 288"/>
                <a:gd name="T40" fmla="*/ 156 w 213"/>
                <a:gd name="T41" fmla="*/ 61 h 288"/>
                <a:gd name="T42" fmla="*/ 156 w 213"/>
                <a:gd name="T43" fmla="*/ 61 h 288"/>
                <a:gd name="T44" fmla="*/ 162 w 213"/>
                <a:gd name="T45" fmla="*/ 53 h 288"/>
                <a:gd name="T46" fmla="*/ 160 w 213"/>
                <a:gd name="T47" fmla="*/ 43 h 288"/>
                <a:gd name="T48" fmla="*/ 153 w 213"/>
                <a:gd name="T49" fmla="*/ 10 h 288"/>
                <a:gd name="T50" fmla="*/ 149 w 213"/>
                <a:gd name="T51" fmla="*/ 9 h 288"/>
                <a:gd name="T52" fmla="*/ 131 w 213"/>
                <a:gd name="T53" fmla="*/ 0 h 288"/>
                <a:gd name="T54" fmla="*/ 116 w 213"/>
                <a:gd name="T55" fmla="*/ 5 h 288"/>
                <a:gd name="T56" fmla="*/ 102 w 213"/>
                <a:gd name="T57" fmla="*/ 17 h 288"/>
                <a:gd name="T58" fmla="*/ 103 w 213"/>
                <a:gd name="T59" fmla="*/ 13 h 288"/>
                <a:gd name="T60" fmla="*/ 76 w 213"/>
                <a:gd name="T61" fmla="*/ 42 h 288"/>
                <a:gd name="T62" fmla="*/ 76 w 213"/>
                <a:gd name="T63" fmla="*/ 55 h 288"/>
                <a:gd name="T64" fmla="*/ 86 w 213"/>
                <a:gd name="T65" fmla="*/ 67 h 288"/>
                <a:gd name="T66" fmla="*/ 75 w 213"/>
                <a:gd name="T67" fmla="*/ 59 h 288"/>
                <a:gd name="T68" fmla="*/ 67 w 213"/>
                <a:gd name="T69" fmla="*/ 39 h 288"/>
                <a:gd name="T70" fmla="*/ 42 w 213"/>
                <a:gd name="T71" fmla="*/ 64 h 288"/>
                <a:gd name="T72" fmla="*/ 33 w 213"/>
                <a:gd name="T73" fmla="*/ 71 h 288"/>
                <a:gd name="T74" fmla="*/ 10 w 213"/>
                <a:gd name="T75" fmla="*/ 71 h 288"/>
                <a:gd name="T76" fmla="*/ 3 w 213"/>
                <a:gd name="T77" fmla="*/ 88 h 288"/>
                <a:gd name="T78" fmla="*/ 8 w 213"/>
                <a:gd name="T79" fmla="*/ 98 h 288"/>
                <a:gd name="T80" fmla="*/ 3 w 213"/>
                <a:gd name="T81" fmla="*/ 101 h 288"/>
                <a:gd name="T82" fmla="*/ 5 w 213"/>
                <a:gd name="T83" fmla="*/ 112 h 288"/>
                <a:gd name="T84" fmla="*/ 7 w 213"/>
                <a:gd name="T85" fmla="*/ 147 h 288"/>
                <a:gd name="T86" fmla="*/ 28 w 213"/>
                <a:gd name="T87" fmla="*/ 156 h 288"/>
                <a:gd name="T88" fmla="*/ 14 w 213"/>
                <a:gd name="T89" fmla="*/ 164 h 288"/>
                <a:gd name="T90" fmla="*/ 13 w 213"/>
                <a:gd name="T91" fmla="*/ 174 h 288"/>
                <a:gd name="T92" fmla="*/ 17 w 213"/>
                <a:gd name="T93" fmla="*/ 205 h 288"/>
                <a:gd name="T94" fmla="*/ 25 w 213"/>
                <a:gd name="T95" fmla="*/ 206 h 288"/>
                <a:gd name="T96" fmla="*/ 35 w 213"/>
                <a:gd name="T97" fmla="*/ 212 h 288"/>
                <a:gd name="T98" fmla="*/ 57 w 213"/>
                <a:gd name="T99" fmla="*/ 250 h 288"/>
                <a:gd name="T100" fmla="*/ 77 w 213"/>
                <a:gd name="T101" fmla="*/ 27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288">
                  <a:moveTo>
                    <a:pt x="117" y="285"/>
                  </a:moveTo>
                  <a:cubicBezTo>
                    <a:pt x="118" y="285"/>
                    <a:pt x="118" y="285"/>
                    <a:pt x="118" y="285"/>
                  </a:cubicBezTo>
                  <a:cubicBezTo>
                    <a:pt x="121" y="280"/>
                    <a:pt x="127" y="270"/>
                    <a:pt x="129" y="270"/>
                  </a:cubicBezTo>
                  <a:cubicBezTo>
                    <a:pt x="130" y="270"/>
                    <a:pt x="128" y="273"/>
                    <a:pt x="128" y="274"/>
                  </a:cubicBezTo>
                  <a:cubicBezTo>
                    <a:pt x="127" y="276"/>
                    <a:pt x="128" y="279"/>
                    <a:pt x="130" y="280"/>
                  </a:cubicBezTo>
                  <a:cubicBezTo>
                    <a:pt x="132" y="282"/>
                    <a:pt x="135" y="276"/>
                    <a:pt x="135" y="275"/>
                  </a:cubicBezTo>
                  <a:cubicBezTo>
                    <a:pt x="136" y="274"/>
                    <a:pt x="139" y="272"/>
                    <a:pt x="139" y="271"/>
                  </a:cubicBezTo>
                  <a:cubicBezTo>
                    <a:pt x="138" y="268"/>
                    <a:pt x="125" y="255"/>
                    <a:pt x="124" y="255"/>
                  </a:cubicBezTo>
                  <a:cubicBezTo>
                    <a:pt x="121" y="256"/>
                    <a:pt x="116" y="260"/>
                    <a:pt x="117" y="258"/>
                  </a:cubicBezTo>
                  <a:cubicBezTo>
                    <a:pt x="120" y="250"/>
                    <a:pt x="115" y="247"/>
                    <a:pt x="116" y="243"/>
                  </a:cubicBezTo>
                  <a:cubicBezTo>
                    <a:pt x="118" y="236"/>
                    <a:pt x="132" y="243"/>
                    <a:pt x="131" y="231"/>
                  </a:cubicBezTo>
                  <a:cubicBezTo>
                    <a:pt x="131" y="228"/>
                    <a:pt x="126" y="228"/>
                    <a:pt x="125" y="226"/>
                  </a:cubicBezTo>
                  <a:cubicBezTo>
                    <a:pt x="123" y="222"/>
                    <a:pt x="122" y="213"/>
                    <a:pt x="121" y="209"/>
                  </a:cubicBezTo>
                  <a:cubicBezTo>
                    <a:pt x="120" y="206"/>
                    <a:pt x="128" y="205"/>
                    <a:pt x="126" y="202"/>
                  </a:cubicBezTo>
                  <a:cubicBezTo>
                    <a:pt x="125" y="201"/>
                    <a:pt x="112" y="201"/>
                    <a:pt x="113" y="199"/>
                  </a:cubicBezTo>
                  <a:cubicBezTo>
                    <a:pt x="117" y="195"/>
                    <a:pt x="139" y="192"/>
                    <a:pt x="138" y="182"/>
                  </a:cubicBezTo>
                  <a:cubicBezTo>
                    <a:pt x="138" y="181"/>
                    <a:pt x="132" y="183"/>
                    <a:pt x="131" y="183"/>
                  </a:cubicBezTo>
                  <a:cubicBezTo>
                    <a:pt x="123" y="178"/>
                    <a:pt x="125" y="178"/>
                    <a:pt x="115" y="174"/>
                  </a:cubicBezTo>
                  <a:cubicBezTo>
                    <a:pt x="114" y="173"/>
                    <a:pt x="118" y="173"/>
                    <a:pt x="119" y="172"/>
                  </a:cubicBezTo>
                  <a:cubicBezTo>
                    <a:pt x="125" y="170"/>
                    <a:pt x="126" y="174"/>
                    <a:pt x="132" y="175"/>
                  </a:cubicBezTo>
                  <a:cubicBezTo>
                    <a:pt x="141" y="178"/>
                    <a:pt x="150" y="169"/>
                    <a:pt x="152" y="164"/>
                  </a:cubicBezTo>
                  <a:cubicBezTo>
                    <a:pt x="154" y="161"/>
                    <a:pt x="153" y="156"/>
                    <a:pt x="145" y="155"/>
                  </a:cubicBezTo>
                  <a:cubicBezTo>
                    <a:pt x="142" y="155"/>
                    <a:pt x="134" y="154"/>
                    <a:pt x="136" y="153"/>
                  </a:cubicBezTo>
                  <a:cubicBezTo>
                    <a:pt x="139" y="151"/>
                    <a:pt x="154" y="146"/>
                    <a:pt x="156" y="149"/>
                  </a:cubicBezTo>
                  <a:cubicBezTo>
                    <a:pt x="157" y="150"/>
                    <a:pt x="159" y="154"/>
                    <a:pt x="160" y="153"/>
                  </a:cubicBezTo>
                  <a:cubicBezTo>
                    <a:pt x="161" y="149"/>
                    <a:pt x="167" y="133"/>
                    <a:pt x="165" y="129"/>
                  </a:cubicBezTo>
                  <a:cubicBezTo>
                    <a:pt x="164" y="128"/>
                    <a:pt x="162" y="130"/>
                    <a:pt x="161" y="129"/>
                  </a:cubicBezTo>
                  <a:cubicBezTo>
                    <a:pt x="158" y="122"/>
                    <a:pt x="159" y="98"/>
                    <a:pt x="170" y="95"/>
                  </a:cubicBezTo>
                  <a:cubicBezTo>
                    <a:pt x="178" y="92"/>
                    <a:pt x="176" y="103"/>
                    <a:pt x="174" y="105"/>
                  </a:cubicBezTo>
                  <a:cubicBezTo>
                    <a:pt x="173" y="106"/>
                    <a:pt x="172" y="103"/>
                    <a:pt x="171" y="103"/>
                  </a:cubicBezTo>
                  <a:cubicBezTo>
                    <a:pt x="169" y="103"/>
                    <a:pt x="167" y="104"/>
                    <a:pt x="166" y="106"/>
                  </a:cubicBezTo>
                  <a:cubicBezTo>
                    <a:pt x="161" y="117"/>
                    <a:pt x="177" y="106"/>
                    <a:pt x="179" y="109"/>
                  </a:cubicBezTo>
                  <a:cubicBezTo>
                    <a:pt x="180" y="110"/>
                    <a:pt x="177" y="111"/>
                    <a:pt x="177" y="113"/>
                  </a:cubicBezTo>
                  <a:cubicBezTo>
                    <a:pt x="177" y="115"/>
                    <a:pt x="178" y="116"/>
                    <a:pt x="180" y="117"/>
                  </a:cubicBezTo>
                  <a:cubicBezTo>
                    <a:pt x="183" y="119"/>
                    <a:pt x="180" y="104"/>
                    <a:pt x="183" y="102"/>
                  </a:cubicBezTo>
                  <a:cubicBezTo>
                    <a:pt x="190" y="97"/>
                    <a:pt x="193" y="120"/>
                    <a:pt x="194" y="107"/>
                  </a:cubicBezTo>
                  <a:cubicBezTo>
                    <a:pt x="194" y="106"/>
                    <a:pt x="194" y="104"/>
                    <a:pt x="194" y="103"/>
                  </a:cubicBezTo>
                  <a:cubicBezTo>
                    <a:pt x="196" y="96"/>
                    <a:pt x="204" y="91"/>
                    <a:pt x="206" y="85"/>
                  </a:cubicBezTo>
                  <a:cubicBezTo>
                    <a:pt x="213" y="50"/>
                    <a:pt x="187" y="67"/>
                    <a:pt x="172" y="67"/>
                  </a:cubicBezTo>
                  <a:cubicBezTo>
                    <a:pt x="167" y="67"/>
                    <a:pt x="164" y="58"/>
                    <a:pt x="160" y="58"/>
                  </a:cubicBezTo>
                  <a:cubicBezTo>
                    <a:pt x="160" y="58"/>
                    <a:pt x="160" y="58"/>
                    <a:pt x="160" y="58"/>
                  </a:cubicBezTo>
                  <a:cubicBezTo>
                    <a:pt x="159" y="59"/>
                    <a:pt x="157" y="60"/>
                    <a:pt x="156" y="61"/>
                  </a:cubicBezTo>
                  <a:cubicBezTo>
                    <a:pt x="154" y="67"/>
                    <a:pt x="153" y="76"/>
                    <a:pt x="152" y="73"/>
                  </a:cubicBezTo>
                  <a:cubicBezTo>
                    <a:pt x="150" y="68"/>
                    <a:pt x="153" y="65"/>
                    <a:pt x="156" y="61"/>
                  </a:cubicBezTo>
                  <a:cubicBezTo>
                    <a:pt x="157" y="60"/>
                    <a:pt x="158" y="58"/>
                    <a:pt x="160" y="58"/>
                  </a:cubicBezTo>
                  <a:cubicBezTo>
                    <a:pt x="161" y="57"/>
                    <a:pt x="162" y="55"/>
                    <a:pt x="162" y="53"/>
                  </a:cubicBezTo>
                  <a:cubicBezTo>
                    <a:pt x="163" y="47"/>
                    <a:pt x="147" y="45"/>
                    <a:pt x="147" y="44"/>
                  </a:cubicBezTo>
                  <a:cubicBezTo>
                    <a:pt x="149" y="41"/>
                    <a:pt x="160" y="49"/>
                    <a:pt x="160" y="43"/>
                  </a:cubicBezTo>
                  <a:cubicBezTo>
                    <a:pt x="160" y="38"/>
                    <a:pt x="154" y="34"/>
                    <a:pt x="153" y="29"/>
                  </a:cubicBezTo>
                  <a:cubicBezTo>
                    <a:pt x="152" y="24"/>
                    <a:pt x="155" y="14"/>
                    <a:pt x="153" y="10"/>
                  </a:cubicBezTo>
                  <a:cubicBezTo>
                    <a:pt x="153" y="9"/>
                    <a:pt x="151" y="9"/>
                    <a:pt x="150" y="9"/>
                  </a:cubicBezTo>
                  <a:cubicBezTo>
                    <a:pt x="150" y="9"/>
                    <a:pt x="149" y="9"/>
                    <a:pt x="149" y="9"/>
                  </a:cubicBezTo>
                  <a:cubicBezTo>
                    <a:pt x="147" y="9"/>
                    <a:pt x="146" y="9"/>
                    <a:pt x="145" y="9"/>
                  </a:cubicBezTo>
                  <a:cubicBezTo>
                    <a:pt x="141" y="8"/>
                    <a:pt x="134" y="0"/>
                    <a:pt x="131" y="0"/>
                  </a:cubicBezTo>
                  <a:cubicBezTo>
                    <a:pt x="130" y="0"/>
                    <a:pt x="129" y="1"/>
                    <a:pt x="128" y="2"/>
                  </a:cubicBezTo>
                  <a:cubicBezTo>
                    <a:pt x="132" y="2"/>
                    <a:pt x="120" y="5"/>
                    <a:pt x="116" y="5"/>
                  </a:cubicBezTo>
                  <a:cubicBezTo>
                    <a:pt x="112" y="6"/>
                    <a:pt x="105" y="11"/>
                    <a:pt x="103" y="16"/>
                  </a:cubicBezTo>
                  <a:cubicBezTo>
                    <a:pt x="102" y="19"/>
                    <a:pt x="100" y="23"/>
                    <a:pt x="102" y="17"/>
                  </a:cubicBezTo>
                  <a:cubicBezTo>
                    <a:pt x="102" y="17"/>
                    <a:pt x="102" y="16"/>
                    <a:pt x="103" y="16"/>
                  </a:cubicBezTo>
                  <a:cubicBezTo>
                    <a:pt x="103" y="15"/>
                    <a:pt x="103" y="13"/>
                    <a:pt x="103" y="13"/>
                  </a:cubicBezTo>
                  <a:cubicBezTo>
                    <a:pt x="101" y="10"/>
                    <a:pt x="87" y="12"/>
                    <a:pt x="84" y="15"/>
                  </a:cubicBezTo>
                  <a:cubicBezTo>
                    <a:pt x="78" y="19"/>
                    <a:pt x="70" y="37"/>
                    <a:pt x="76" y="42"/>
                  </a:cubicBezTo>
                  <a:cubicBezTo>
                    <a:pt x="78" y="44"/>
                    <a:pt x="81" y="42"/>
                    <a:pt x="81" y="44"/>
                  </a:cubicBezTo>
                  <a:cubicBezTo>
                    <a:pt x="81" y="44"/>
                    <a:pt x="76" y="55"/>
                    <a:pt x="76" y="55"/>
                  </a:cubicBezTo>
                  <a:cubicBezTo>
                    <a:pt x="76" y="60"/>
                    <a:pt x="81" y="49"/>
                    <a:pt x="86" y="52"/>
                  </a:cubicBezTo>
                  <a:cubicBezTo>
                    <a:pt x="90" y="56"/>
                    <a:pt x="84" y="65"/>
                    <a:pt x="86" y="67"/>
                  </a:cubicBezTo>
                  <a:cubicBezTo>
                    <a:pt x="88" y="68"/>
                    <a:pt x="95" y="63"/>
                    <a:pt x="93" y="70"/>
                  </a:cubicBezTo>
                  <a:cubicBezTo>
                    <a:pt x="90" y="83"/>
                    <a:pt x="84" y="59"/>
                    <a:pt x="75" y="59"/>
                  </a:cubicBezTo>
                  <a:cubicBezTo>
                    <a:pt x="75" y="59"/>
                    <a:pt x="73" y="73"/>
                    <a:pt x="70" y="70"/>
                  </a:cubicBezTo>
                  <a:cubicBezTo>
                    <a:pt x="67" y="67"/>
                    <a:pt x="81" y="38"/>
                    <a:pt x="67" y="39"/>
                  </a:cubicBezTo>
                  <a:cubicBezTo>
                    <a:pt x="47" y="41"/>
                    <a:pt x="57" y="53"/>
                    <a:pt x="57" y="55"/>
                  </a:cubicBezTo>
                  <a:cubicBezTo>
                    <a:pt x="56" y="57"/>
                    <a:pt x="43" y="63"/>
                    <a:pt x="42" y="64"/>
                  </a:cubicBezTo>
                  <a:cubicBezTo>
                    <a:pt x="40" y="66"/>
                    <a:pt x="56" y="84"/>
                    <a:pt x="42" y="83"/>
                  </a:cubicBezTo>
                  <a:cubicBezTo>
                    <a:pt x="37" y="83"/>
                    <a:pt x="34" y="71"/>
                    <a:pt x="33" y="71"/>
                  </a:cubicBezTo>
                  <a:cubicBezTo>
                    <a:pt x="31" y="72"/>
                    <a:pt x="32" y="75"/>
                    <a:pt x="31" y="76"/>
                  </a:cubicBezTo>
                  <a:cubicBezTo>
                    <a:pt x="29" y="76"/>
                    <a:pt x="14" y="73"/>
                    <a:pt x="10" y="71"/>
                  </a:cubicBezTo>
                  <a:cubicBezTo>
                    <a:pt x="5" y="69"/>
                    <a:pt x="10" y="53"/>
                    <a:pt x="5" y="61"/>
                  </a:cubicBezTo>
                  <a:cubicBezTo>
                    <a:pt x="2" y="66"/>
                    <a:pt x="0" y="83"/>
                    <a:pt x="3" y="88"/>
                  </a:cubicBezTo>
                  <a:cubicBezTo>
                    <a:pt x="5" y="92"/>
                    <a:pt x="17" y="96"/>
                    <a:pt x="13" y="96"/>
                  </a:cubicBezTo>
                  <a:cubicBezTo>
                    <a:pt x="12" y="96"/>
                    <a:pt x="4" y="91"/>
                    <a:pt x="8" y="98"/>
                  </a:cubicBezTo>
                  <a:cubicBezTo>
                    <a:pt x="10" y="102"/>
                    <a:pt x="18" y="100"/>
                    <a:pt x="18" y="104"/>
                  </a:cubicBezTo>
                  <a:cubicBezTo>
                    <a:pt x="19" y="113"/>
                    <a:pt x="4" y="100"/>
                    <a:pt x="3" y="101"/>
                  </a:cubicBezTo>
                  <a:cubicBezTo>
                    <a:pt x="2" y="102"/>
                    <a:pt x="4" y="104"/>
                    <a:pt x="4" y="106"/>
                  </a:cubicBezTo>
                  <a:cubicBezTo>
                    <a:pt x="5" y="108"/>
                    <a:pt x="5" y="110"/>
                    <a:pt x="5" y="112"/>
                  </a:cubicBezTo>
                  <a:cubicBezTo>
                    <a:pt x="5" y="114"/>
                    <a:pt x="6" y="115"/>
                    <a:pt x="6" y="117"/>
                  </a:cubicBezTo>
                  <a:cubicBezTo>
                    <a:pt x="6" y="126"/>
                    <a:pt x="2" y="139"/>
                    <a:pt x="7" y="147"/>
                  </a:cubicBezTo>
                  <a:cubicBezTo>
                    <a:pt x="10" y="151"/>
                    <a:pt x="2" y="134"/>
                    <a:pt x="7" y="132"/>
                  </a:cubicBezTo>
                  <a:cubicBezTo>
                    <a:pt x="15" y="129"/>
                    <a:pt x="29" y="150"/>
                    <a:pt x="28" y="156"/>
                  </a:cubicBezTo>
                  <a:cubicBezTo>
                    <a:pt x="28" y="159"/>
                    <a:pt x="18" y="169"/>
                    <a:pt x="13" y="167"/>
                  </a:cubicBezTo>
                  <a:cubicBezTo>
                    <a:pt x="12" y="167"/>
                    <a:pt x="13" y="165"/>
                    <a:pt x="14" y="164"/>
                  </a:cubicBezTo>
                  <a:cubicBezTo>
                    <a:pt x="14" y="159"/>
                    <a:pt x="12" y="154"/>
                    <a:pt x="11" y="153"/>
                  </a:cubicBezTo>
                  <a:cubicBezTo>
                    <a:pt x="10" y="152"/>
                    <a:pt x="13" y="169"/>
                    <a:pt x="13" y="174"/>
                  </a:cubicBezTo>
                  <a:cubicBezTo>
                    <a:pt x="14" y="181"/>
                    <a:pt x="6" y="196"/>
                    <a:pt x="8" y="201"/>
                  </a:cubicBezTo>
                  <a:cubicBezTo>
                    <a:pt x="8" y="201"/>
                    <a:pt x="17" y="205"/>
                    <a:pt x="17" y="205"/>
                  </a:cubicBezTo>
                  <a:cubicBezTo>
                    <a:pt x="17" y="205"/>
                    <a:pt x="26" y="211"/>
                    <a:pt x="26" y="211"/>
                  </a:cubicBezTo>
                  <a:cubicBezTo>
                    <a:pt x="28" y="210"/>
                    <a:pt x="26" y="208"/>
                    <a:pt x="25" y="206"/>
                  </a:cubicBezTo>
                  <a:cubicBezTo>
                    <a:pt x="23" y="204"/>
                    <a:pt x="16" y="201"/>
                    <a:pt x="22" y="196"/>
                  </a:cubicBezTo>
                  <a:cubicBezTo>
                    <a:pt x="24" y="194"/>
                    <a:pt x="29" y="210"/>
                    <a:pt x="35" y="212"/>
                  </a:cubicBezTo>
                  <a:cubicBezTo>
                    <a:pt x="35" y="212"/>
                    <a:pt x="46" y="211"/>
                    <a:pt x="46" y="211"/>
                  </a:cubicBezTo>
                  <a:cubicBezTo>
                    <a:pt x="53" y="212"/>
                    <a:pt x="58" y="246"/>
                    <a:pt x="57" y="250"/>
                  </a:cubicBezTo>
                  <a:cubicBezTo>
                    <a:pt x="58" y="252"/>
                    <a:pt x="56" y="269"/>
                    <a:pt x="56" y="280"/>
                  </a:cubicBezTo>
                  <a:cubicBezTo>
                    <a:pt x="63" y="280"/>
                    <a:pt x="72" y="278"/>
                    <a:pt x="77" y="278"/>
                  </a:cubicBezTo>
                  <a:cubicBezTo>
                    <a:pt x="89" y="278"/>
                    <a:pt x="105" y="288"/>
                    <a:pt x="117" y="285"/>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47" name="Freeform 319"/>
            <p:cNvSpPr>
              <a:spLocks/>
            </p:cNvSpPr>
            <p:nvPr/>
          </p:nvSpPr>
          <p:spPr bwMode="gray">
            <a:xfrm>
              <a:off x="4041534" y="1932345"/>
              <a:ext cx="75546" cy="51672"/>
            </a:xfrm>
            <a:custGeom>
              <a:avLst/>
              <a:gdLst>
                <a:gd name="T0" fmla="*/ 21 w 39"/>
                <a:gd name="T1" fmla="*/ 2 h 32"/>
                <a:gd name="T2" fmla="*/ 3 w 39"/>
                <a:gd name="T3" fmla="*/ 27 h 32"/>
                <a:gd name="T4" fmla="*/ 0 w 39"/>
                <a:gd name="T5" fmla="*/ 23 h 32"/>
                <a:gd name="T6" fmla="*/ 16 w 39"/>
                <a:gd name="T7" fmla="*/ 9 h 32"/>
                <a:gd name="T8" fmla="*/ 21 w 39"/>
                <a:gd name="T9" fmla="*/ 2 h 32"/>
              </a:gdLst>
              <a:ahLst/>
              <a:cxnLst>
                <a:cxn ang="0">
                  <a:pos x="T0" y="T1"/>
                </a:cxn>
                <a:cxn ang="0">
                  <a:pos x="T2" y="T3"/>
                </a:cxn>
                <a:cxn ang="0">
                  <a:pos x="T4" y="T5"/>
                </a:cxn>
                <a:cxn ang="0">
                  <a:pos x="T6" y="T7"/>
                </a:cxn>
                <a:cxn ang="0">
                  <a:pos x="T8" y="T9"/>
                </a:cxn>
              </a:cxnLst>
              <a:rect l="0" t="0" r="r" b="b"/>
              <a:pathLst>
                <a:path w="39" h="32">
                  <a:moveTo>
                    <a:pt x="21" y="2"/>
                  </a:moveTo>
                  <a:cubicBezTo>
                    <a:pt x="39" y="30"/>
                    <a:pt x="7" y="32"/>
                    <a:pt x="3" y="27"/>
                  </a:cubicBezTo>
                  <a:cubicBezTo>
                    <a:pt x="2" y="25"/>
                    <a:pt x="0" y="24"/>
                    <a:pt x="0" y="23"/>
                  </a:cubicBezTo>
                  <a:cubicBezTo>
                    <a:pt x="1" y="16"/>
                    <a:pt x="14" y="12"/>
                    <a:pt x="16" y="9"/>
                  </a:cubicBezTo>
                  <a:cubicBezTo>
                    <a:pt x="23" y="0"/>
                    <a:pt x="11" y="3"/>
                    <a:pt x="21" y="2"/>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48" name="Freeform 320"/>
            <p:cNvSpPr>
              <a:spLocks/>
            </p:cNvSpPr>
            <p:nvPr/>
          </p:nvSpPr>
          <p:spPr bwMode="gray">
            <a:xfrm>
              <a:off x="4041534" y="1932345"/>
              <a:ext cx="75546" cy="51672"/>
            </a:xfrm>
            <a:custGeom>
              <a:avLst/>
              <a:gdLst>
                <a:gd name="T0" fmla="*/ 21 w 39"/>
                <a:gd name="T1" fmla="*/ 2 h 32"/>
                <a:gd name="T2" fmla="*/ 3 w 39"/>
                <a:gd name="T3" fmla="*/ 27 h 32"/>
                <a:gd name="T4" fmla="*/ 0 w 39"/>
                <a:gd name="T5" fmla="*/ 23 h 32"/>
                <a:gd name="T6" fmla="*/ 16 w 39"/>
                <a:gd name="T7" fmla="*/ 9 h 32"/>
                <a:gd name="T8" fmla="*/ 21 w 39"/>
                <a:gd name="T9" fmla="*/ 2 h 32"/>
              </a:gdLst>
              <a:ahLst/>
              <a:cxnLst>
                <a:cxn ang="0">
                  <a:pos x="T0" y="T1"/>
                </a:cxn>
                <a:cxn ang="0">
                  <a:pos x="T2" y="T3"/>
                </a:cxn>
                <a:cxn ang="0">
                  <a:pos x="T4" y="T5"/>
                </a:cxn>
                <a:cxn ang="0">
                  <a:pos x="T6" y="T7"/>
                </a:cxn>
                <a:cxn ang="0">
                  <a:pos x="T8" y="T9"/>
                </a:cxn>
              </a:cxnLst>
              <a:rect l="0" t="0" r="r" b="b"/>
              <a:pathLst>
                <a:path w="39" h="32">
                  <a:moveTo>
                    <a:pt x="21" y="2"/>
                  </a:moveTo>
                  <a:cubicBezTo>
                    <a:pt x="39" y="30"/>
                    <a:pt x="7" y="32"/>
                    <a:pt x="3" y="27"/>
                  </a:cubicBezTo>
                  <a:cubicBezTo>
                    <a:pt x="2" y="25"/>
                    <a:pt x="0" y="24"/>
                    <a:pt x="0" y="23"/>
                  </a:cubicBezTo>
                  <a:cubicBezTo>
                    <a:pt x="1" y="16"/>
                    <a:pt x="14" y="12"/>
                    <a:pt x="16" y="9"/>
                  </a:cubicBezTo>
                  <a:cubicBezTo>
                    <a:pt x="23" y="0"/>
                    <a:pt x="11" y="3"/>
                    <a:pt x="21" y="2"/>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49" name="Freeform 331"/>
            <p:cNvSpPr>
              <a:spLocks/>
            </p:cNvSpPr>
            <p:nvPr/>
          </p:nvSpPr>
          <p:spPr bwMode="gray">
            <a:xfrm>
              <a:off x="4404975" y="2635096"/>
              <a:ext cx="98007" cy="105068"/>
            </a:xfrm>
            <a:custGeom>
              <a:avLst/>
              <a:gdLst>
                <a:gd name="T0" fmla="*/ 3 w 51"/>
                <a:gd name="T1" fmla="*/ 50 h 63"/>
                <a:gd name="T2" fmla="*/ 13 w 51"/>
                <a:gd name="T3" fmla="*/ 43 h 63"/>
                <a:gd name="T4" fmla="*/ 11 w 51"/>
                <a:gd name="T5" fmla="*/ 43 h 63"/>
                <a:gd name="T6" fmla="*/ 6 w 51"/>
                <a:gd name="T7" fmla="*/ 35 h 63"/>
                <a:gd name="T8" fmla="*/ 11 w 51"/>
                <a:gd name="T9" fmla="*/ 30 h 63"/>
                <a:gd name="T10" fmla="*/ 2 w 51"/>
                <a:gd name="T11" fmla="*/ 23 h 63"/>
                <a:gd name="T12" fmla="*/ 6 w 51"/>
                <a:gd name="T13" fmla="*/ 22 h 63"/>
                <a:gd name="T14" fmla="*/ 6 w 51"/>
                <a:gd name="T15" fmla="*/ 9 h 63"/>
                <a:gd name="T16" fmla="*/ 17 w 51"/>
                <a:gd name="T17" fmla="*/ 4 h 63"/>
                <a:gd name="T18" fmla="*/ 34 w 51"/>
                <a:gd name="T19" fmla="*/ 15 h 63"/>
                <a:gd name="T20" fmla="*/ 41 w 51"/>
                <a:gd name="T21" fmla="*/ 15 h 63"/>
                <a:gd name="T22" fmla="*/ 44 w 51"/>
                <a:gd name="T23" fmla="*/ 36 h 63"/>
                <a:gd name="T24" fmla="*/ 50 w 51"/>
                <a:gd name="T25" fmla="*/ 46 h 63"/>
                <a:gd name="T26" fmla="*/ 49 w 51"/>
                <a:gd name="T27" fmla="*/ 52 h 63"/>
                <a:gd name="T28" fmla="*/ 41 w 51"/>
                <a:gd name="T29" fmla="*/ 47 h 63"/>
                <a:gd name="T30" fmla="*/ 26 w 51"/>
                <a:gd name="T31" fmla="*/ 62 h 63"/>
                <a:gd name="T32" fmla="*/ 20 w 51"/>
                <a:gd name="T33" fmla="*/ 54 h 63"/>
                <a:gd name="T34" fmla="*/ 16 w 51"/>
                <a:gd name="T35" fmla="*/ 59 h 63"/>
                <a:gd name="T36" fmla="*/ 10 w 51"/>
                <a:gd name="T37" fmla="*/ 54 h 63"/>
                <a:gd name="T38" fmla="*/ 3 w 51"/>
                <a:gd name="T39"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 h="63">
                  <a:moveTo>
                    <a:pt x="3" y="50"/>
                  </a:moveTo>
                  <a:cubicBezTo>
                    <a:pt x="4" y="43"/>
                    <a:pt x="8" y="46"/>
                    <a:pt x="13" y="43"/>
                  </a:cubicBezTo>
                  <a:cubicBezTo>
                    <a:pt x="14" y="42"/>
                    <a:pt x="11" y="44"/>
                    <a:pt x="11" y="43"/>
                  </a:cubicBezTo>
                  <a:cubicBezTo>
                    <a:pt x="7" y="38"/>
                    <a:pt x="3" y="38"/>
                    <a:pt x="6" y="35"/>
                  </a:cubicBezTo>
                  <a:cubicBezTo>
                    <a:pt x="11" y="30"/>
                    <a:pt x="11" y="30"/>
                    <a:pt x="11" y="30"/>
                  </a:cubicBezTo>
                  <a:cubicBezTo>
                    <a:pt x="12" y="29"/>
                    <a:pt x="0" y="26"/>
                    <a:pt x="2" y="23"/>
                  </a:cubicBezTo>
                  <a:cubicBezTo>
                    <a:pt x="2" y="22"/>
                    <a:pt x="4" y="22"/>
                    <a:pt x="6" y="22"/>
                  </a:cubicBezTo>
                  <a:cubicBezTo>
                    <a:pt x="14" y="21"/>
                    <a:pt x="14" y="28"/>
                    <a:pt x="6" y="9"/>
                  </a:cubicBezTo>
                  <a:cubicBezTo>
                    <a:pt x="5" y="8"/>
                    <a:pt x="16" y="5"/>
                    <a:pt x="17" y="4"/>
                  </a:cubicBezTo>
                  <a:cubicBezTo>
                    <a:pt x="28" y="0"/>
                    <a:pt x="7" y="23"/>
                    <a:pt x="34" y="15"/>
                  </a:cubicBezTo>
                  <a:cubicBezTo>
                    <a:pt x="36" y="14"/>
                    <a:pt x="39" y="12"/>
                    <a:pt x="41" y="15"/>
                  </a:cubicBezTo>
                  <a:cubicBezTo>
                    <a:pt x="47" y="24"/>
                    <a:pt x="20" y="28"/>
                    <a:pt x="44" y="36"/>
                  </a:cubicBezTo>
                  <a:cubicBezTo>
                    <a:pt x="50" y="38"/>
                    <a:pt x="51" y="43"/>
                    <a:pt x="50" y="46"/>
                  </a:cubicBezTo>
                  <a:cubicBezTo>
                    <a:pt x="49" y="48"/>
                    <a:pt x="50" y="54"/>
                    <a:pt x="49" y="52"/>
                  </a:cubicBezTo>
                  <a:cubicBezTo>
                    <a:pt x="43" y="45"/>
                    <a:pt x="41" y="48"/>
                    <a:pt x="41" y="47"/>
                  </a:cubicBezTo>
                  <a:cubicBezTo>
                    <a:pt x="39" y="46"/>
                    <a:pt x="29" y="62"/>
                    <a:pt x="26" y="62"/>
                  </a:cubicBezTo>
                  <a:cubicBezTo>
                    <a:pt x="18" y="63"/>
                    <a:pt x="20" y="58"/>
                    <a:pt x="20" y="54"/>
                  </a:cubicBezTo>
                  <a:cubicBezTo>
                    <a:pt x="20" y="52"/>
                    <a:pt x="18" y="59"/>
                    <a:pt x="16" y="59"/>
                  </a:cubicBezTo>
                  <a:cubicBezTo>
                    <a:pt x="6" y="61"/>
                    <a:pt x="13" y="57"/>
                    <a:pt x="10" y="54"/>
                  </a:cubicBezTo>
                  <a:cubicBezTo>
                    <a:pt x="8" y="52"/>
                    <a:pt x="3" y="50"/>
                    <a:pt x="3" y="5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50" name="Freeform 332"/>
            <p:cNvSpPr>
              <a:spLocks/>
            </p:cNvSpPr>
            <p:nvPr/>
          </p:nvSpPr>
          <p:spPr bwMode="gray">
            <a:xfrm>
              <a:off x="4404975" y="2635096"/>
              <a:ext cx="98007" cy="105068"/>
            </a:xfrm>
            <a:custGeom>
              <a:avLst/>
              <a:gdLst>
                <a:gd name="T0" fmla="*/ 3 w 51"/>
                <a:gd name="T1" fmla="*/ 50 h 63"/>
                <a:gd name="T2" fmla="*/ 13 w 51"/>
                <a:gd name="T3" fmla="*/ 43 h 63"/>
                <a:gd name="T4" fmla="*/ 11 w 51"/>
                <a:gd name="T5" fmla="*/ 43 h 63"/>
                <a:gd name="T6" fmla="*/ 6 w 51"/>
                <a:gd name="T7" fmla="*/ 35 h 63"/>
                <a:gd name="T8" fmla="*/ 11 w 51"/>
                <a:gd name="T9" fmla="*/ 30 h 63"/>
                <a:gd name="T10" fmla="*/ 2 w 51"/>
                <a:gd name="T11" fmla="*/ 23 h 63"/>
                <a:gd name="T12" fmla="*/ 6 w 51"/>
                <a:gd name="T13" fmla="*/ 22 h 63"/>
                <a:gd name="T14" fmla="*/ 6 w 51"/>
                <a:gd name="T15" fmla="*/ 9 h 63"/>
                <a:gd name="T16" fmla="*/ 17 w 51"/>
                <a:gd name="T17" fmla="*/ 4 h 63"/>
                <a:gd name="T18" fmla="*/ 34 w 51"/>
                <a:gd name="T19" fmla="*/ 15 h 63"/>
                <a:gd name="T20" fmla="*/ 41 w 51"/>
                <a:gd name="T21" fmla="*/ 15 h 63"/>
                <a:gd name="T22" fmla="*/ 44 w 51"/>
                <a:gd name="T23" fmla="*/ 36 h 63"/>
                <a:gd name="T24" fmla="*/ 50 w 51"/>
                <a:gd name="T25" fmla="*/ 46 h 63"/>
                <a:gd name="T26" fmla="*/ 49 w 51"/>
                <a:gd name="T27" fmla="*/ 52 h 63"/>
                <a:gd name="T28" fmla="*/ 41 w 51"/>
                <a:gd name="T29" fmla="*/ 47 h 63"/>
                <a:gd name="T30" fmla="*/ 26 w 51"/>
                <a:gd name="T31" fmla="*/ 62 h 63"/>
                <a:gd name="T32" fmla="*/ 20 w 51"/>
                <a:gd name="T33" fmla="*/ 54 h 63"/>
                <a:gd name="T34" fmla="*/ 16 w 51"/>
                <a:gd name="T35" fmla="*/ 59 h 63"/>
                <a:gd name="T36" fmla="*/ 10 w 51"/>
                <a:gd name="T37" fmla="*/ 54 h 63"/>
                <a:gd name="T38" fmla="*/ 3 w 51"/>
                <a:gd name="T39"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 h="63">
                  <a:moveTo>
                    <a:pt x="3" y="50"/>
                  </a:moveTo>
                  <a:cubicBezTo>
                    <a:pt x="4" y="43"/>
                    <a:pt x="8" y="46"/>
                    <a:pt x="13" y="43"/>
                  </a:cubicBezTo>
                  <a:cubicBezTo>
                    <a:pt x="14" y="42"/>
                    <a:pt x="11" y="44"/>
                    <a:pt x="11" y="43"/>
                  </a:cubicBezTo>
                  <a:cubicBezTo>
                    <a:pt x="7" y="38"/>
                    <a:pt x="3" y="38"/>
                    <a:pt x="6" y="35"/>
                  </a:cubicBezTo>
                  <a:cubicBezTo>
                    <a:pt x="11" y="30"/>
                    <a:pt x="11" y="30"/>
                    <a:pt x="11" y="30"/>
                  </a:cubicBezTo>
                  <a:cubicBezTo>
                    <a:pt x="12" y="29"/>
                    <a:pt x="0" y="26"/>
                    <a:pt x="2" y="23"/>
                  </a:cubicBezTo>
                  <a:cubicBezTo>
                    <a:pt x="2" y="22"/>
                    <a:pt x="4" y="22"/>
                    <a:pt x="6" y="22"/>
                  </a:cubicBezTo>
                  <a:cubicBezTo>
                    <a:pt x="14" y="21"/>
                    <a:pt x="14" y="28"/>
                    <a:pt x="6" y="9"/>
                  </a:cubicBezTo>
                  <a:cubicBezTo>
                    <a:pt x="5" y="8"/>
                    <a:pt x="16" y="5"/>
                    <a:pt x="17" y="4"/>
                  </a:cubicBezTo>
                  <a:cubicBezTo>
                    <a:pt x="28" y="0"/>
                    <a:pt x="7" y="23"/>
                    <a:pt x="34" y="15"/>
                  </a:cubicBezTo>
                  <a:cubicBezTo>
                    <a:pt x="36" y="14"/>
                    <a:pt x="39" y="12"/>
                    <a:pt x="41" y="15"/>
                  </a:cubicBezTo>
                  <a:cubicBezTo>
                    <a:pt x="47" y="24"/>
                    <a:pt x="20" y="28"/>
                    <a:pt x="44" y="36"/>
                  </a:cubicBezTo>
                  <a:cubicBezTo>
                    <a:pt x="50" y="38"/>
                    <a:pt x="51" y="43"/>
                    <a:pt x="50" y="46"/>
                  </a:cubicBezTo>
                  <a:cubicBezTo>
                    <a:pt x="49" y="48"/>
                    <a:pt x="50" y="54"/>
                    <a:pt x="49" y="52"/>
                  </a:cubicBezTo>
                  <a:cubicBezTo>
                    <a:pt x="43" y="45"/>
                    <a:pt x="41" y="48"/>
                    <a:pt x="41" y="47"/>
                  </a:cubicBezTo>
                  <a:cubicBezTo>
                    <a:pt x="39" y="46"/>
                    <a:pt x="29" y="62"/>
                    <a:pt x="26" y="62"/>
                  </a:cubicBezTo>
                  <a:cubicBezTo>
                    <a:pt x="18" y="63"/>
                    <a:pt x="20" y="58"/>
                    <a:pt x="20" y="54"/>
                  </a:cubicBezTo>
                  <a:cubicBezTo>
                    <a:pt x="20" y="52"/>
                    <a:pt x="18" y="59"/>
                    <a:pt x="16" y="59"/>
                  </a:cubicBezTo>
                  <a:cubicBezTo>
                    <a:pt x="6" y="61"/>
                    <a:pt x="13" y="57"/>
                    <a:pt x="10" y="54"/>
                  </a:cubicBezTo>
                  <a:cubicBezTo>
                    <a:pt x="8" y="52"/>
                    <a:pt x="3" y="50"/>
                    <a:pt x="3" y="5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51" name="Freeform 335"/>
            <p:cNvSpPr>
              <a:spLocks/>
            </p:cNvSpPr>
            <p:nvPr/>
          </p:nvSpPr>
          <p:spPr bwMode="gray">
            <a:xfrm>
              <a:off x="3467786" y="2953744"/>
              <a:ext cx="8165" cy="3446"/>
            </a:xfrm>
            <a:custGeom>
              <a:avLst/>
              <a:gdLst>
                <a:gd name="T0" fmla="*/ 5 w 5"/>
                <a:gd name="T1" fmla="*/ 0 h 2"/>
                <a:gd name="T2" fmla="*/ 0 w 5"/>
                <a:gd name="T3" fmla="*/ 2 h 2"/>
                <a:gd name="T4" fmla="*/ 5 w 5"/>
                <a:gd name="T5" fmla="*/ 0 h 2"/>
              </a:gdLst>
              <a:ahLst/>
              <a:cxnLst>
                <a:cxn ang="0">
                  <a:pos x="T0" y="T1"/>
                </a:cxn>
                <a:cxn ang="0">
                  <a:pos x="T2" y="T3"/>
                </a:cxn>
                <a:cxn ang="0">
                  <a:pos x="T4" y="T5"/>
                </a:cxn>
              </a:cxnLst>
              <a:rect l="0" t="0" r="r" b="b"/>
              <a:pathLst>
                <a:path w="5" h="2">
                  <a:moveTo>
                    <a:pt x="5" y="0"/>
                  </a:moveTo>
                  <a:cubicBezTo>
                    <a:pt x="3" y="1"/>
                    <a:pt x="0" y="2"/>
                    <a:pt x="0" y="2"/>
                  </a:cubicBezTo>
                  <a:cubicBezTo>
                    <a:pt x="0" y="2"/>
                    <a:pt x="3" y="1"/>
                    <a:pt x="5"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52" name="Freeform 336"/>
            <p:cNvSpPr>
              <a:spLocks/>
            </p:cNvSpPr>
            <p:nvPr/>
          </p:nvSpPr>
          <p:spPr bwMode="gray">
            <a:xfrm>
              <a:off x="3467786" y="2953744"/>
              <a:ext cx="8165" cy="3446"/>
            </a:xfrm>
            <a:custGeom>
              <a:avLst/>
              <a:gdLst>
                <a:gd name="T0" fmla="*/ 5 w 5"/>
                <a:gd name="T1" fmla="*/ 0 h 2"/>
                <a:gd name="T2" fmla="*/ 0 w 5"/>
                <a:gd name="T3" fmla="*/ 2 h 2"/>
                <a:gd name="T4" fmla="*/ 5 w 5"/>
                <a:gd name="T5" fmla="*/ 0 h 2"/>
              </a:gdLst>
              <a:ahLst/>
              <a:cxnLst>
                <a:cxn ang="0">
                  <a:pos x="T0" y="T1"/>
                </a:cxn>
                <a:cxn ang="0">
                  <a:pos x="T2" y="T3"/>
                </a:cxn>
                <a:cxn ang="0">
                  <a:pos x="T4" y="T5"/>
                </a:cxn>
              </a:cxnLst>
              <a:rect l="0" t="0" r="r" b="b"/>
              <a:pathLst>
                <a:path w="5" h="2">
                  <a:moveTo>
                    <a:pt x="5" y="0"/>
                  </a:moveTo>
                  <a:cubicBezTo>
                    <a:pt x="3" y="1"/>
                    <a:pt x="0" y="2"/>
                    <a:pt x="0" y="2"/>
                  </a:cubicBezTo>
                  <a:cubicBezTo>
                    <a:pt x="0" y="2"/>
                    <a:pt x="3" y="1"/>
                    <a:pt x="5"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53" name="Freeform 337"/>
            <p:cNvSpPr>
              <a:spLocks/>
            </p:cNvSpPr>
            <p:nvPr/>
          </p:nvSpPr>
          <p:spPr bwMode="gray">
            <a:xfrm>
              <a:off x="3723011" y="2616148"/>
              <a:ext cx="8165" cy="5168"/>
            </a:xfrm>
            <a:custGeom>
              <a:avLst/>
              <a:gdLst>
                <a:gd name="T0" fmla="*/ 0 w 4"/>
                <a:gd name="T1" fmla="*/ 1 h 3"/>
                <a:gd name="T2" fmla="*/ 4 w 4"/>
                <a:gd name="T3" fmla="*/ 1 h 3"/>
                <a:gd name="T4" fmla="*/ 0 w 4"/>
                <a:gd name="T5" fmla="*/ 1 h 3"/>
              </a:gdLst>
              <a:ahLst/>
              <a:cxnLst>
                <a:cxn ang="0">
                  <a:pos x="T0" y="T1"/>
                </a:cxn>
                <a:cxn ang="0">
                  <a:pos x="T2" y="T3"/>
                </a:cxn>
                <a:cxn ang="0">
                  <a:pos x="T4" y="T5"/>
                </a:cxn>
              </a:cxnLst>
              <a:rect l="0" t="0" r="r" b="b"/>
              <a:pathLst>
                <a:path w="4" h="3">
                  <a:moveTo>
                    <a:pt x="0" y="1"/>
                  </a:moveTo>
                  <a:cubicBezTo>
                    <a:pt x="2" y="2"/>
                    <a:pt x="4" y="3"/>
                    <a:pt x="4" y="1"/>
                  </a:cubicBezTo>
                  <a:cubicBezTo>
                    <a:pt x="3" y="0"/>
                    <a:pt x="2" y="1"/>
                    <a:pt x="0" y="1"/>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54" name="Freeform 338"/>
            <p:cNvSpPr>
              <a:spLocks/>
            </p:cNvSpPr>
            <p:nvPr/>
          </p:nvSpPr>
          <p:spPr bwMode="gray">
            <a:xfrm>
              <a:off x="3723011" y="2616148"/>
              <a:ext cx="8165" cy="5168"/>
            </a:xfrm>
            <a:custGeom>
              <a:avLst/>
              <a:gdLst>
                <a:gd name="T0" fmla="*/ 0 w 4"/>
                <a:gd name="T1" fmla="*/ 1 h 3"/>
                <a:gd name="T2" fmla="*/ 4 w 4"/>
                <a:gd name="T3" fmla="*/ 1 h 3"/>
                <a:gd name="T4" fmla="*/ 0 w 4"/>
                <a:gd name="T5" fmla="*/ 1 h 3"/>
              </a:gdLst>
              <a:ahLst/>
              <a:cxnLst>
                <a:cxn ang="0">
                  <a:pos x="T0" y="T1"/>
                </a:cxn>
                <a:cxn ang="0">
                  <a:pos x="T2" y="T3"/>
                </a:cxn>
                <a:cxn ang="0">
                  <a:pos x="T4" y="T5"/>
                </a:cxn>
              </a:cxnLst>
              <a:rect l="0" t="0" r="r" b="b"/>
              <a:pathLst>
                <a:path w="4" h="3">
                  <a:moveTo>
                    <a:pt x="0" y="1"/>
                  </a:moveTo>
                  <a:cubicBezTo>
                    <a:pt x="2" y="2"/>
                    <a:pt x="4" y="3"/>
                    <a:pt x="4" y="1"/>
                  </a:cubicBezTo>
                  <a:cubicBezTo>
                    <a:pt x="3" y="0"/>
                    <a:pt x="2" y="1"/>
                    <a:pt x="0" y="1"/>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55" name="Freeform 339"/>
            <p:cNvSpPr>
              <a:spLocks/>
            </p:cNvSpPr>
            <p:nvPr/>
          </p:nvSpPr>
          <p:spPr bwMode="gray">
            <a:xfrm>
              <a:off x="3686259" y="2593757"/>
              <a:ext cx="36754" cy="53395"/>
            </a:xfrm>
            <a:custGeom>
              <a:avLst/>
              <a:gdLst>
                <a:gd name="T0" fmla="*/ 7 w 19"/>
                <a:gd name="T1" fmla="*/ 9 h 32"/>
                <a:gd name="T2" fmla="*/ 19 w 19"/>
                <a:gd name="T3" fmla="*/ 14 h 32"/>
                <a:gd name="T4" fmla="*/ 17 w 19"/>
                <a:gd name="T5" fmla="*/ 14 h 32"/>
                <a:gd name="T6" fmla="*/ 7 w 19"/>
                <a:gd name="T7" fmla="*/ 9 h 32"/>
              </a:gdLst>
              <a:ahLst/>
              <a:cxnLst>
                <a:cxn ang="0">
                  <a:pos x="T0" y="T1"/>
                </a:cxn>
                <a:cxn ang="0">
                  <a:pos x="T2" y="T3"/>
                </a:cxn>
                <a:cxn ang="0">
                  <a:pos x="T4" y="T5"/>
                </a:cxn>
                <a:cxn ang="0">
                  <a:pos x="T6" y="T7"/>
                </a:cxn>
              </a:cxnLst>
              <a:rect l="0" t="0" r="r" b="b"/>
              <a:pathLst>
                <a:path w="19" h="32">
                  <a:moveTo>
                    <a:pt x="7" y="9"/>
                  </a:moveTo>
                  <a:cubicBezTo>
                    <a:pt x="0" y="32"/>
                    <a:pt x="12" y="18"/>
                    <a:pt x="19" y="14"/>
                  </a:cubicBezTo>
                  <a:cubicBezTo>
                    <a:pt x="18" y="14"/>
                    <a:pt x="18" y="14"/>
                    <a:pt x="17" y="14"/>
                  </a:cubicBezTo>
                  <a:cubicBezTo>
                    <a:pt x="15" y="13"/>
                    <a:pt x="10" y="0"/>
                    <a:pt x="7" y="9"/>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56" name="Freeform 340"/>
            <p:cNvSpPr>
              <a:spLocks/>
            </p:cNvSpPr>
            <p:nvPr/>
          </p:nvSpPr>
          <p:spPr bwMode="gray">
            <a:xfrm>
              <a:off x="3686259" y="2593757"/>
              <a:ext cx="36754" cy="53395"/>
            </a:xfrm>
            <a:custGeom>
              <a:avLst/>
              <a:gdLst>
                <a:gd name="T0" fmla="*/ 7 w 19"/>
                <a:gd name="T1" fmla="*/ 9 h 32"/>
                <a:gd name="T2" fmla="*/ 19 w 19"/>
                <a:gd name="T3" fmla="*/ 14 h 32"/>
                <a:gd name="T4" fmla="*/ 17 w 19"/>
                <a:gd name="T5" fmla="*/ 14 h 32"/>
                <a:gd name="T6" fmla="*/ 7 w 19"/>
                <a:gd name="T7" fmla="*/ 9 h 32"/>
              </a:gdLst>
              <a:ahLst/>
              <a:cxnLst>
                <a:cxn ang="0">
                  <a:pos x="T0" y="T1"/>
                </a:cxn>
                <a:cxn ang="0">
                  <a:pos x="T2" y="T3"/>
                </a:cxn>
                <a:cxn ang="0">
                  <a:pos x="T4" y="T5"/>
                </a:cxn>
                <a:cxn ang="0">
                  <a:pos x="T6" y="T7"/>
                </a:cxn>
              </a:cxnLst>
              <a:rect l="0" t="0" r="r" b="b"/>
              <a:pathLst>
                <a:path w="19" h="32">
                  <a:moveTo>
                    <a:pt x="7" y="9"/>
                  </a:moveTo>
                  <a:cubicBezTo>
                    <a:pt x="0" y="32"/>
                    <a:pt x="12" y="18"/>
                    <a:pt x="19" y="14"/>
                  </a:cubicBezTo>
                  <a:cubicBezTo>
                    <a:pt x="18" y="14"/>
                    <a:pt x="18" y="14"/>
                    <a:pt x="17" y="14"/>
                  </a:cubicBezTo>
                  <a:cubicBezTo>
                    <a:pt x="15" y="13"/>
                    <a:pt x="10" y="0"/>
                    <a:pt x="7" y="9"/>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57" name="Freeform 341"/>
            <p:cNvSpPr>
              <a:spLocks/>
            </p:cNvSpPr>
            <p:nvPr/>
          </p:nvSpPr>
          <p:spPr bwMode="gray">
            <a:xfrm>
              <a:off x="3635216" y="2058081"/>
              <a:ext cx="316480" cy="266976"/>
            </a:xfrm>
            <a:custGeom>
              <a:avLst/>
              <a:gdLst>
                <a:gd name="T0" fmla="*/ 26 w 162"/>
                <a:gd name="T1" fmla="*/ 148 h 161"/>
                <a:gd name="T2" fmla="*/ 15 w 162"/>
                <a:gd name="T3" fmla="*/ 148 h 161"/>
                <a:gd name="T4" fmla="*/ 18 w 162"/>
                <a:gd name="T5" fmla="*/ 133 h 161"/>
                <a:gd name="T6" fmla="*/ 31 w 162"/>
                <a:gd name="T7" fmla="*/ 114 h 161"/>
                <a:gd name="T8" fmla="*/ 40 w 162"/>
                <a:gd name="T9" fmla="*/ 109 h 161"/>
                <a:gd name="T10" fmla="*/ 39 w 162"/>
                <a:gd name="T11" fmla="*/ 105 h 161"/>
                <a:gd name="T12" fmla="*/ 61 w 162"/>
                <a:gd name="T13" fmla="*/ 99 h 161"/>
                <a:gd name="T14" fmla="*/ 57 w 162"/>
                <a:gd name="T15" fmla="*/ 95 h 161"/>
                <a:gd name="T16" fmla="*/ 70 w 162"/>
                <a:gd name="T17" fmla="*/ 104 h 161"/>
                <a:gd name="T18" fmla="*/ 79 w 162"/>
                <a:gd name="T19" fmla="*/ 99 h 161"/>
                <a:gd name="T20" fmla="*/ 105 w 162"/>
                <a:gd name="T21" fmla="*/ 93 h 161"/>
                <a:gd name="T22" fmla="*/ 108 w 162"/>
                <a:gd name="T23" fmla="*/ 86 h 161"/>
                <a:gd name="T24" fmla="*/ 120 w 162"/>
                <a:gd name="T25" fmla="*/ 91 h 161"/>
                <a:gd name="T26" fmla="*/ 122 w 162"/>
                <a:gd name="T27" fmla="*/ 89 h 161"/>
                <a:gd name="T28" fmla="*/ 123 w 162"/>
                <a:gd name="T29" fmla="*/ 89 h 161"/>
                <a:gd name="T30" fmla="*/ 139 w 162"/>
                <a:gd name="T31" fmla="*/ 98 h 161"/>
                <a:gd name="T32" fmla="*/ 141 w 162"/>
                <a:gd name="T33" fmla="*/ 98 h 161"/>
                <a:gd name="T34" fmla="*/ 142 w 162"/>
                <a:gd name="T35" fmla="*/ 98 h 161"/>
                <a:gd name="T36" fmla="*/ 158 w 162"/>
                <a:gd name="T37" fmla="*/ 39 h 161"/>
                <a:gd name="T38" fmla="*/ 149 w 162"/>
                <a:gd name="T39" fmla="*/ 30 h 161"/>
                <a:gd name="T40" fmla="*/ 148 w 162"/>
                <a:gd name="T41" fmla="*/ 26 h 161"/>
                <a:gd name="T42" fmla="*/ 154 w 162"/>
                <a:gd name="T43" fmla="*/ 2 h 161"/>
                <a:gd name="T44" fmla="*/ 136 w 162"/>
                <a:gd name="T45" fmla="*/ 21 h 161"/>
                <a:gd name="T46" fmla="*/ 114 w 162"/>
                <a:gd name="T47" fmla="*/ 27 h 161"/>
                <a:gd name="T48" fmla="*/ 80 w 162"/>
                <a:gd name="T49" fmla="*/ 82 h 161"/>
                <a:gd name="T50" fmla="*/ 52 w 162"/>
                <a:gd name="T51" fmla="*/ 85 h 161"/>
                <a:gd name="T52" fmla="*/ 34 w 162"/>
                <a:gd name="T53" fmla="*/ 95 h 161"/>
                <a:gd name="T54" fmla="*/ 22 w 162"/>
                <a:gd name="T55" fmla="*/ 93 h 161"/>
                <a:gd name="T56" fmla="*/ 0 w 162"/>
                <a:gd name="T57" fmla="*/ 139 h 161"/>
                <a:gd name="T58" fmla="*/ 2 w 162"/>
                <a:gd name="T59" fmla="*/ 145 h 161"/>
                <a:gd name="T60" fmla="*/ 5 w 162"/>
                <a:gd name="T61" fmla="*/ 139 h 161"/>
                <a:gd name="T62" fmla="*/ 22 w 162"/>
                <a:gd name="T63" fmla="*/ 158 h 161"/>
                <a:gd name="T64" fmla="*/ 25 w 162"/>
                <a:gd name="T65" fmla="*/ 160 h 161"/>
                <a:gd name="T66" fmla="*/ 26 w 162"/>
                <a:gd name="T67" fmla="*/ 14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61">
                  <a:moveTo>
                    <a:pt x="26" y="148"/>
                  </a:moveTo>
                  <a:cubicBezTo>
                    <a:pt x="23" y="146"/>
                    <a:pt x="13" y="151"/>
                    <a:pt x="15" y="148"/>
                  </a:cubicBezTo>
                  <a:cubicBezTo>
                    <a:pt x="25" y="138"/>
                    <a:pt x="13" y="147"/>
                    <a:pt x="18" y="133"/>
                  </a:cubicBezTo>
                  <a:cubicBezTo>
                    <a:pt x="18" y="132"/>
                    <a:pt x="29" y="115"/>
                    <a:pt x="31" y="114"/>
                  </a:cubicBezTo>
                  <a:cubicBezTo>
                    <a:pt x="36" y="111"/>
                    <a:pt x="37" y="117"/>
                    <a:pt x="40" y="109"/>
                  </a:cubicBezTo>
                  <a:cubicBezTo>
                    <a:pt x="41" y="107"/>
                    <a:pt x="38" y="106"/>
                    <a:pt x="39" y="105"/>
                  </a:cubicBezTo>
                  <a:cubicBezTo>
                    <a:pt x="39" y="105"/>
                    <a:pt x="60" y="108"/>
                    <a:pt x="61" y="99"/>
                  </a:cubicBezTo>
                  <a:cubicBezTo>
                    <a:pt x="61" y="97"/>
                    <a:pt x="58" y="96"/>
                    <a:pt x="57" y="95"/>
                  </a:cubicBezTo>
                  <a:cubicBezTo>
                    <a:pt x="44" y="82"/>
                    <a:pt x="67" y="104"/>
                    <a:pt x="70" y="104"/>
                  </a:cubicBezTo>
                  <a:cubicBezTo>
                    <a:pt x="79" y="99"/>
                    <a:pt x="79" y="99"/>
                    <a:pt x="79" y="99"/>
                  </a:cubicBezTo>
                  <a:cubicBezTo>
                    <a:pt x="87" y="95"/>
                    <a:pt x="98" y="97"/>
                    <a:pt x="105" y="93"/>
                  </a:cubicBezTo>
                  <a:cubicBezTo>
                    <a:pt x="107" y="91"/>
                    <a:pt x="105" y="86"/>
                    <a:pt x="108" y="86"/>
                  </a:cubicBezTo>
                  <a:cubicBezTo>
                    <a:pt x="112" y="86"/>
                    <a:pt x="115" y="92"/>
                    <a:pt x="120" y="91"/>
                  </a:cubicBezTo>
                  <a:cubicBezTo>
                    <a:pt x="120" y="92"/>
                    <a:pt x="121" y="89"/>
                    <a:pt x="122" y="89"/>
                  </a:cubicBezTo>
                  <a:cubicBezTo>
                    <a:pt x="123" y="89"/>
                    <a:pt x="123" y="89"/>
                    <a:pt x="123" y="89"/>
                  </a:cubicBezTo>
                  <a:cubicBezTo>
                    <a:pt x="129" y="85"/>
                    <a:pt x="131" y="95"/>
                    <a:pt x="139" y="98"/>
                  </a:cubicBezTo>
                  <a:cubicBezTo>
                    <a:pt x="140" y="98"/>
                    <a:pt x="140" y="98"/>
                    <a:pt x="141" y="98"/>
                  </a:cubicBezTo>
                  <a:cubicBezTo>
                    <a:pt x="141" y="98"/>
                    <a:pt x="142" y="98"/>
                    <a:pt x="142" y="98"/>
                  </a:cubicBezTo>
                  <a:cubicBezTo>
                    <a:pt x="156" y="96"/>
                    <a:pt x="162" y="48"/>
                    <a:pt x="158" y="39"/>
                  </a:cubicBezTo>
                  <a:cubicBezTo>
                    <a:pt x="157" y="36"/>
                    <a:pt x="151" y="33"/>
                    <a:pt x="149" y="30"/>
                  </a:cubicBezTo>
                  <a:cubicBezTo>
                    <a:pt x="148" y="28"/>
                    <a:pt x="148" y="27"/>
                    <a:pt x="148" y="26"/>
                  </a:cubicBezTo>
                  <a:cubicBezTo>
                    <a:pt x="146" y="19"/>
                    <a:pt x="158" y="3"/>
                    <a:pt x="154" y="2"/>
                  </a:cubicBezTo>
                  <a:cubicBezTo>
                    <a:pt x="149" y="0"/>
                    <a:pt x="140" y="18"/>
                    <a:pt x="136" y="21"/>
                  </a:cubicBezTo>
                  <a:cubicBezTo>
                    <a:pt x="130" y="24"/>
                    <a:pt x="120" y="23"/>
                    <a:pt x="114" y="27"/>
                  </a:cubicBezTo>
                  <a:cubicBezTo>
                    <a:pt x="95" y="40"/>
                    <a:pt x="101" y="71"/>
                    <a:pt x="80" y="82"/>
                  </a:cubicBezTo>
                  <a:cubicBezTo>
                    <a:pt x="71" y="87"/>
                    <a:pt x="61" y="83"/>
                    <a:pt x="52" y="85"/>
                  </a:cubicBezTo>
                  <a:cubicBezTo>
                    <a:pt x="46" y="86"/>
                    <a:pt x="41" y="93"/>
                    <a:pt x="34" y="95"/>
                  </a:cubicBezTo>
                  <a:cubicBezTo>
                    <a:pt x="30" y="95"/>
                    <a:pt x="26" y="92"/>
                    <a:pt x="22" y="93"/>
                  </a:cubicBezTo>
                  <a:cubicBezTo>
                    <a:pt x="16" y="96"/>
                    <a:pt x="0" y="132"/>
                    <a:pt x="0" y="139"/>
                  </a:cubicBezTo>
                  <a:cubicBezTo>
                    <a:pt x="0" y="141"/>
                    <a:pt x="0" y="145"/>
                    <a:pt x="2" y="145"/>
                  </a:cubicBezTo>
                  <a:cubicBezTo>
                    <a:pt x="4" y="145"/>
                    <a:pt x="3" y="137"/>
                    <a:pt x="5" y="139"/>
                  </a:cubicBezTo>
                  <a:cubicBezTo>
                    <a:pt x="5" y="139"/>
                    <a:pt x="21" y="156"/>
                    <a:pt x="22" y="158"/>
                  </a:cubicBezTo>
                  <a:cubicBezTo>
                    <a:pt x="23" y="159"/>
                    <a:pt x="24" y="161"/>
                    <a:pt x="25" y="160"/>
                  </a:cubicBezTo>
                  <a:cubicBezTo>
                    <a:pt x="27" y="159"/>
                    <a:pt x="28" y="148"/>
                    <a:pt x="26" y="148"/>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58" name="Freeform 343"/>
            <p:cNvSpPr>
              <a:spLocks/>
            </p:cNvSpPr>
            <p:nvPr/>
          </p:nvSpPr>
          <p:spPr bwMode="gray">
            <a:xfrm>
              <a:off x="3910858" y="2219990"/>
              <a:ext cx="204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59" name="Freeform 344"/>
            <p:cNvSpPr>
              <a:spLocks/>
            </p:cNvSpPr>
            <p:nvPr/>
          </p:nvSpPr>
          <p:spPr bwMode="gray">
            <a:xfrm>
              <a:off x="3910858" y="2219990"/>
              <a:ext cx="204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60" name="Freeform 345"/>
            <p:cNvSpPr>
              <a:spLocks/>
            </p:cNvSpPr>
            <p:nvPr/>
          </p:nvSpPr>
          <p:spPr bwMode="gray">
            <a:xfrm>
              <a:off x="3814892" y="2232047"/>
              <a:ext cx="6126" cy="12057"/>
            </a:xfrm>
            <a:custGeom>
              <a:avLst/>
              <a:gdLst>
                <a:gd name="T0" fmla="*/ 3 w 3"/>
                <a:gd name="T1" fmla="*/ 0 h 7"/>
                <a:gd name="T2" fmla="*/ 2 w 3"/>
                <a:gd name="T3" fmla="*/ 1 h 7"/>
                <a:gd name="T4" fmla="*/ 3 w 3"/>
                <a:gd name="T5" fmla="*/ 0 h 7"/>
              </a:gdLst>
              <a:ahLst/>
              <a:cxnLst>
                <a:cxn ang="0">
                  <a:pos x="T0" y="T1"/>
                </a:cxn>
                <a:cxn ang="0">
                  <a:pos x="T2" y="T3"/>
                </a:cxn>
                <a:cxn ang="0">
                  <a:pos x="T4" y="T5"/>
                </a:cxn>
              </a:cxnLst>
              <a:rect l="0" t="0" r="r" b="b"/>
              <a:pathLst>
                <a:path w="3" h="7">
                  <a:moveTo>
                    <a:pt x="3" y="0"/>
                  </a:moveTo>
                  <a:cubicBezTo>
                    <a:pt x="2" y="0"/>
                    <a:pt x="2" y="1"/>
                    <a:pt x="2" y="1"/>
                  </a:cubicBezTo>
                  <a:cubicBezTo>
                    <a:pt x="0" y="7"/>
                    <a:pt x="2" y="3"/>
                    <a:pt x="3"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61" name="Freeform 346"/>
            <p:cNvSpPr>
              <a:spLocks/>
            </p:cNvSpPr>
            <p:nvPr/>
          </p:nvSpPr>
          <p:spPr bwMode="gray">
            <a:xfrm>
              <a:off x="3814892" y="2232047"/>
              <a:ext cx="6126" cy="12057"/>
            </a:xfrm>
            <a:custGeom>
              <a:avLst/>
              <a:gdLst>
                <a:gd name="T0" fmla="*/ 3 w 3"/>
                <a:gd name="T1" fmla="*/ 0 h 7"/>
                <a:gd name="T2" fmla="*/ 2 w 3"/>
                <a:gd name="T3" fmla="*/ 1 h 7"/>
                <a:gd name="T4" fmla="*/ 3 w 3"/>
                <a:gd name="T5" fmla="*/ 0 h 7"/>
              </a:gdLst>
              <a:ahLst/>
              <a:cxnLst>
                <a:cxn ang="0">
                  <a:pos x="T0" y="T1"/>
                </a:cxn>
                <a:cxn ang="0">
                  <a:pos x="T2" y="T3"/>
                </a:cxn>
                <a:cxn ang="0">
                  <a:pos x="T4" y="T5"/>
                </a:cxn>
              </a:cxnLst>
              <a:rect l="0" t="0" r="r" b="b"/>
              <a:pathLst>
                <a:path w="3" h="7">
                  <a:moveTo>
                    <a:pt x="3" y="0"/>
                  </a:moveTo>
                  <a:cubicBezTo>
                    <a:pt x="2" y="0"/>
                    <a:pt x="2" y="1"/>
                    <a:pt x="2" y="1"/>
                  </a:cubicBezTo>
                  <a:cubicBezTo>
                    <a:pt x="0" y="7"/>
                    <a:pt x="2" y="3"/>
                    <a:pt x="3"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62" name="Freeform 347"/>
            <p:cNvSpPr>
              <a:spLocks/>
            </p:cNvSpPr>
            <p:nvPr/>
          </p:nvSpPr>
          <p:spPr bwMode="gray">
            <a:xfrm>
              <a:off x="3870023" y="2206210"/>
              <a:ext cx="4084" cy="5168"/>
            </a:xfrm>
            <a:custGeom>
              <a:avLst/>
              <a:gdLst>
                <a:gd name="T0" fmla="*/ 0 w 3"/>
                <a:gd name="T1" fmla="*/ 2 h 3"/>
                <a:gd name="T2" fmla="*/ 3 w 3"/>
                <a:gd name="T3" fmla="*/ 0 h 3"/>
                <a:gd name="T4" fmla="*/ 2 w 3"/>
                <a:gd name="T5" fmla="*/ 0 h 3"/>
                <a:gd name="T6" fmla="*/ 0 w 3"/>
                <a:gd name="T7" fmla="*/ 2 h 3"/>
              </a:gdLst>
              <a:ahLst/>
              <a:cxnLst>
                <a:cxn ang="0">
                  <a:pos x="T0" y="T1"/>
                </a:cxn>
                <a:cxn ang="0">
                  <a:pos x="T2" y="T3"/>
                </a:cxn>
                <a:cxn ang="0">
                  <a:pos x="T4" y="T5"/>
                </a:cxn>
                <a:cxn ang="0">
                  <a:pos x="T6" y="T7"/>
                </a:cxn>
              </a:cxnLst>
              <a:rect l="0" t="0" r="r" b="b"/>
              <a:pathLst>
                <a:path w="3" h="3">
                  <a:moveTo>
                    <a:pt x="0" y="2"/>
                  </a:moveTo>
                  <a:cubicBezTo>
                    <a:pt x="1" y="1"/>
                    <a:pt x="2" y="0"/>
                    <a:pt x="3" y="0"/>
                  </a:cubicBezTo>
                  <a:cubicBezTo>
                    <a:pt x="3" y="0"/>
                    <a:pt x="3" y="0"/>
                    <a:pt x="2" y="0"/>
                  </a:cubicBezTo>
                  <a:cubicBezTo>
                    <a:pt x="1" y="0"/>
                    <a:pt x="0" y="3"/>
                    <a:pt x="0" y="2"/>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63" name="Freeform 348"/>
            <p:cNvSpPr>
              <a:spLocks/>
            </p:cNvSpPr>
            <p:nvPr/>
          </p:nvSpPr>
          <p:spPr bwMode="gray">
            <a:xfrm>
              <a:off x="3870023" y="2206210"/>
              <a:ext cx="4084" cy="5168"/>
            </a:xfrm>
            <a:custGeom>
              <a:avLst/>
              <a:gdLst>
                <a:gd name="T0" fmla="*/ 0 w 3"/>
                <a:gd name="T1" fmla="*/ 2 h 3"/>
                <a:gd name="T2" fmla="*/ 3 w 3"/>
                <a:gd name="T3" fmla="*/ 0 h 3"/>
                <a:gd name="T4" fmla="*/ 2 w 3"/>
                <a:gd name="T5" fmla="*/ 0 h 3"/>
                <a:gd name="T6" fmla="*/ 0 w 3"/>
                <a:gd name="T7" fmla="*/ 2 h 3"/>
              </a:gdLst>
              <a:ahLst/>
              <a:cxnLst>
                <a:cxn ang="0">
                  <a:pos x="T0" y="T1"/>
                </a:cxn>
                <a:cxn ang="0">
                  <a:pos x="T2" y="T3"/>
                </a:cxn>
                <a:cxn ang="0">
                  <a:pos x="T4" y="T5"/>
                </a:cxn>
                <a:cxn ang="0">
                  <a:pos x="T6" y="T7"/>
                </a:cxn>
              </a:cxnLst>
              <a:rect l="0" t="0" r="r" b="b"/>
              <a:pathLst>
                <a:path w="3" h="3">
                  <a:moveTo>
                    <a:pt x="0" y="2"/>
                  </a:moveTo>
                  <a:cubicBezTo>
                    <a:pt x="1" y="1"/>
                    <a:pt x="2" y="0"/>
                    <a:pt x="3" y="0"/>
                  </a:cubicBezTo>
                  <a:cubicBezTo>
                    <a:pt x="3" y="0"/>
                    <a:pt x="3" y="0"/>
                    <a:pt x="2" y="0"/>
                  </a:cubicBezTo>
                  <a:cubicBezTo>
                    <a:pt x="1" y="0"/>
                    <a:pt x="0" y="3"/>
                    <a:pt x="0" y="2"/>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64" name="Freeform 349"/>
            <p:cNvSpPr>
              <a:spLocks/>
            </p:cNvSpPr>
            <p:nvPr/>
          </p:nvSpPr>
          <p:spPr bwMode="gray">
            <a:xfrm>
              <a:off x="3923107" y="2300944"/>
              <a:ext cx="8165" cy="5168"/>
            </a:xfrm>
            <a:custGeom>
              <a:avLst/>
              <a:gdLst>
                <a:gd name="T0" fmla="*/ 0 w 4"/>
                <a:gd name="T1" fmla="*/ 3 h 3"/>
                <a:gd name="T2" fmla="*/ 4 w 4"/>
                <a:gd name="T3" fmla="*/ 0 h 3"/>
                <a:gd name="T4" fmla="*/ 0 w 4"/>
                <a:gd name="T5" fmla="*/ 3 h 3"/>
              </a:gdLst>
              <a:ahLst/>
              <a:cxnLst>
                <a:cxn ang="0">
                  <a:pos x="T0" y="T1"/>
                </a:cxn>
                <a:cxn ang="0">
                  <a:pos x="T2" y="T3"/>
                </a:cxn>
                <a:cxn ang="0">
                  <a:pos x="T4" y="T5"/>
                </a:cxn>
              </a:cxnLst>
              <a:rect l="0" t="0" r="r" b="b"/>
              <a:pathLst>
                <a:path w="4" h="3">
                  <a:moveTo>
                    <a:pt x="0" y="3"/>
                  </a:moveTo>
                  <a:cubicBezTo>
                    <a:pt x="1" y="2"/>
                    <a:pt x="3" y="1"/>
                    <a:pt x="4" y="0"/>
                  </a:cubicBezTo>
                  <a:cubicBezTo>
                    <a:pt x="2" y="0"/>
                    <a:pt x="1" y="2"/>
                    <a:pt x="0" y="3"/>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65" name="Freeform 350"/>
            <p:cNvSpPr>
              <a:spLocks/>
            </p:cNvSpPr>
            <p:nvPr/>
          </p:nvSpPr>
          <p:spPr bwMode="gray">
            <a:xfrm>
              <a:off x="3923107" y="2300944"/>
              <a:ext cx="8165" cy="5168"/>
            </a:xfrm>
            <a:custGeom>
              <a:avLst/>
              <a:gdLst>
                <a:gd name="T0" fmla="*/ 0 w 4"/>
                <a:gd name="T1" fmla="*/ 3 h 3"/>
                <a:gd name="T2" fmla="*/ 4 w 4"/>
                <a:gd name="T3" fmla="*/ 0 h 3"/>
                <a:gd name="T4" fmla="*/ 0 w 4"/>
                <a:gd name="T5" fmla="*/ 3 h 3"/>
              </a:gdLst>
              <a:ahLst/>
              <a:cxnLst>
                <a:cxn ang="0">
                  <a:pos x="T0" y="T1"/>
                </a:cxn>
                <a:cxn ang="0">
                  <a:pos x="T2" y="T3"/>
                </a:cxn>
                <a:cxn ang="0">
                  <a:pos x="T4" y="T5"/>
                </a:cxn>
              </a:cxnLst>
              <a:rect l="0" t="0" r="r" b="b"/>
              <a:pathLst>
                <a:path w="4" h="3">
                  <a:moveTo>
                    <a:pt x="0" y="3"/>
                  </a:moveTo>
                  <a:cubicBezTo>
                    <a:pt x="1" y="2"/>
                    <a:pt x="3" y="1"/>
                    <a:pt x="4" y="0"/>
                  </a:cubicBezTo>
                  <a:cubicBezTo>
                    <a:pt x="2" y="0"/>
                    <a:pt x="1" y="2"/>
                    <a:pt x="0" y="3"/>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66" name="Freeform 351"/>
            <p:cNvSpPr>
              <a:spLocks/>
            </p:cNvSpPr>
            <p:nvPr/>
          </p:nvSpPr>
          <p:spPr bwMode="gray">
            <a:xfrm>
              <a:off x="3941484" y="2139036"/>
              <a:ext cx="132719" cy="51672"/>
            </a:xfrm>
            <a:custGeom>
              <a:avLst/>
              <a:gdLst>
                <a:gd name="T0" fmla="*/ 30 w 68"/>
                <a:gd name="T1" fmla="*/ 4 h 31"/>
                <a:gd name="T2" fmla="*/ 40 w 68"/>
                <a:gd name="T3" fmla="*/ 3 h 31"/>
                <a:gd name="T4" fmla="*/ 30 w 68"/>
                <a:gd name="T5" fmla="*/ 4 h 31"/>
              </a:gdLst>
              <a:ahLst/>
              <a:cxnLst>
                <a:cxn ang="0">
                  <a:pos x="T0" y="T1"/>
                </a:cxn>
                <a:cxn ang="0">
                  <a:pos x="T2" y="T3"/>
                </a:cxn>
                <a:cxn ang="0">
                  <a:pos x="T4" y="T5"/>
                </a:cxn>
              </a:cxnLst>
              <a:rect l="0" t="0" r="r" b="b"/>
              <a:pathLst>
                <a:path w="68" h="31">
                  <a:moveTo>
                    <a:pt x="30" y="4"/>
                  </a:moveTo>
                  <a:cubicBezTo>
                    <a:pt x="34" y="3"/>
                    <a:pt x="35" y="3"/>
                    <a:pt x="40" y="3"/>
                  </a:cubicBezTo>
                  <a:cubicBezTo>
                    <a:pt x="68" y="0"/>
                    <a:pt x="0" y="31"/>
                    <a:pt x="30" y="4"/>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67" name="Freeform 352"/>
            <p:cNvSpPr>
              <a:spLocks/>
            </p:cNvSpPr>
            <p:nvPr/>
          </p:nvSpPr>
          <p:spPr bwMode="gray">
            <a:xfrm>
              <a:off x="3941484" y="2139036"/>
              <a:ext cx="132719" cy="51672"/>
            </a:xfrm>
            <a:custGeom>
              <a:avLst/>
              <a:gdLst>
                <a:gd name="T0" fmla="*/ 30 w 68"/>
                <a:gd name="T1" fmla="*/ 4 h 31"/>
                <a:gd name="T2" fmla="*/ 40 w 68"/>
                <a:gd name="T3" fmla="*/ 3 h 31"/>
                <a:gd name="T4" fmla="*/ 30 w 68"/>
                <a:gd name="T5" fmla="*/ 4 h 31"/>
              </a:gdLst>
              <a:ahLst/>
              <a:cxnLst>
                <a:cxn ang="0">
                  <a:pos x="T0" y="T1"/>
                </a:cxn>
                <a:cxn ang="0">
                  <a:pos x="T2" y="T3"/>
                </a:cxn>
                <a:cxn ang="0">
                  <a:pos x="T4" y="T5"/>
                </a:cxn>
              </a:cxnLst>
              <a:rect l="0" t="0" r="r" b="b"/>
              <a:pathLst>
                <a:path w="68" h="31">
                  <a:moveTo>
                    <a:pt x="30" y="4"/>
                  </a:moveTo>
                  <a:cubicBezTo>
                    <a:pt x="34" y="3"/>
                    <a:pt x="35" y="3"/>
                    <a:pt x="40" y="3"/>
                  </a:cubicBezTo>
                  <a:cubicBezTo>
                    <a:pt x="68" y="0"/>
                    <a:pt x="0" y="31"/>
                    <a:pt x="30" y="4"/>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68" name="Freeform 353"/>
            <p:cNvSpPr>
              <a:spLocks/>
            </p:cNvSpPr>
            <p:nvPr/>
          </p:nvSpPr>
          <p:spPr bwMode="gray">
            <a:xfrm>
              <a:off x="3961904" y="2414626"/>
              <a:ext cx="44919" cy="60283"/>
            </a:xfrm>
            <a:custGeom>
              <a:avLst/>
              <a:gdLst>
                <a:gd name="T0" fmla="*/ 9 w 23"/>
                <a:gd name="T1" fmla="*/ 6 h 36"/>
                <a:gd name="T2" fmla="*/ 12 w 23"/>
                <a:gd name="T3" fmla="*/ 31 h 36"/>
                <a:gd name="T4" fmla="*/ 12 w 23"/>
                <a:gd name="T5" fmla="*/ 12 h 36"/>
                <a:gd name="T6" fmla="*/ 9 w 23"/>
                <a:gd name="T7" fmla="*/ 6 h 36"/>
              </a:gdLst>
              <a:ahLst/>
              <a:cxnLst>
                <a:cxn ang="0">
                  <a:pos x="T0" y="T1"/>
                </a:cxn>
                <a:cxn ang="0">
                  <a:pos x="T2" y="T3"/>
                </a:cxn>
                <a:cxn ang="0">
                  <a:pos x="T4" y="T5"/>
                </a:cxn>
                <a:cxn ang="0">
                  <a:pos x="T6" y="T7"/>
                </a:cxn>
              </a:cxnLst>
              <a:rect l="0" t="0" r="r" b="b"/>
              <a:pathLst>
                <a:path w="23" h="36">
                  <a:moveTo>
                    <a:pt x="9" y="6"/>
                  </a:moveTo>
                  <a:cubicBezTo>
                    <a:pt x="11" y="10"/>
                    <a:pt x="23" y="36"/>
                    <a:pt x="12" y="31"/>
                  </a:cubicBezTo>
                  <a:cubicBezTo>
                    <a:pt x="0" y="26"/>
                    <a:pt x="17" y="17"/>
                    <a:pt x="12" y="12"/>
                  </a:cubicBezTo>
                  <a:cubicBezTo>
                    <a:pt x="12" y="12"/>
                    <a:pt x="0" y="0"/>
                    <a:pt x="9" y="6"/>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69" name="Freeform 354"/>
            <p:cNvSpPr>
              <a:spLocks/>
            </p:cNvSpPr>
            <p:nvPr/>
          </p:nvSpPr>
          <p:spPr bwMode="gray">
            <a:xfrm>
              <a:off x="3961904" y="2414626"/>
              <a:ext cx="44919" cy="60283"/>
            </a:xfrm>
            <a:custGeom>
              <a:avLst/>
              <a:gdLst>
                <a:gd name="T0" fmla="*/ 9 w 23"/>
                <a:gd name="T1" fmla="*/ 6 h 36"/>
                <a:gd name="T2" fmla="*/ 12 w 23"/>
                <a:gd name="T3" fmla="*/ 31 h 36"/>
                <a:gd name="T4" fmla="*/ 12 w 23"/>
                <a:gd name="T5" fmla="*/ 12 h 36"/>
                <a:gd name="T6" fmla="*/ 9 w 23"/>
                <a:gd name="T7" fmla="*/ 6 h 36"/>
              </a:gdLst>
              <a:ahLst/>
              <a:cxnLst>
                <a:cxn ang="0">
                  <a:pos x="T0" y="T1"/>
                </a:cxn>
                <a:cxn ang="0">
                  <a:pos x="T2" y="T3"/>
                </a:cxn>
                <a:cxn ang="0">
                  <a:pos x="T4" y="T5"/>
                </a:cxn>
                <a:cxn ang="0">
                  <a:pos x="T6" y="T7"/>
                </a:cxn>
              </a:cxnLst>
              <a:rect l="0" t="0" r="r" b="b"/>
              <a:pathLst>
                <a:path w="23" h="36">
                  <a:moveTo>
                    <a:pt x="9" y="6"/>
                  </a:moveTo>
                  <a:cubicBezTo>
                    <a:pt x="11" y="10"/>
                    <a:pt x="23" y="36"/>
                    <a:pt x="12" y="31"/>
                  </a:cubicBezTo>
                  <a:cubicBezTo>
                    <a:pt x="0" y="26"/>
                    <a:pt x="17" y="17"/>
                    <a:pt x="12" y="12"/>
                  </a:cubicBezTo>
                  <a:cubicBezTo>
                    <a:pt x="12" y="12"/>
                    <a:pt x="0" y="0"/>
                    <a:pt x="9" y="6"/>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70" name="Freeform 355"/>
            <p:cNvSpPr>
              <a:spLocks/>
            </p:cNvSpPr>
            <p:nvPr/>
          </p:nvSpPr>
          <p:spPr bwMode="gray">
            <a:xfrm>
              <a:off x="4031324" y="2371564"/>
              <a:ext cx="257268" cy="242863"/>
            </a:xfrm>
            <a:custGeom>
              <a:avLst/>
              <a:gdLst>
                <a:gd name="T0" fmla="*/ 117 w 132"/>
                <a:gd name="T1" fmla="*/ 3 h 147"/>
                <a:gd name="T2" fmla="*/ 117 w 132"/>
                <a:gd name="T3" fmla="*/ 24 h 147"/>
                <a:gd name="T4" fmla="*/ 125 w 132"/>
                <a:gd name="T5" fmla="*/ 55 h 147"/>
                <a:gd name="T6" fmla="*/ 100 w 132"/>
                <a:gd name="T7" fmla="*/ 81 h 147"/>
                <a:gd name="T8" fmla="*/ 124 w 132"/>
                <a:gd name="T9" fmla="*/ 102 h 147"/>
                <a:gd name="T10" fmla="*/ 98 w 132"/>
                <a:gd name="T11" fmla="*/ 118 h 147"/>
                <a:gd name="T12" fmla="*/ 93 w 132"/>
                <a:gd name="T13" fmla="*/ 120 h 147"/>
                <a:gd name="T14" fmla="*/ 104 w 132"/>
                <a:gd name="T15" fmla="*/ 125 h 147"/>
                <a:gd name="T16" fmla="*/ 102 w 132"/>
                <a:gd name="T17" fmla="*/ 135 h 147"/>
                <a:gd name="T18" fmla="*/ 106 w 132"/>
                <a:gd name="T19" fmla="*/ 140 h 147"/>
                <a:gd name="T20" fmla="*/ 72 w 132"/>
                <a:gd name="T21" fmla="*/ 138 h 147"/>
                <a:gd name="T22" fmla="*/ 77 w 132"/>
                <a:gd name="T23" fmla="*/ 136 h 147"/>
                <a:gd name="T24" fmla="*/ 74 w 132"/>
                <a:gd name="T25" fmla="*/ 128 h 147"/>
                <a:gd name="T26" fmla="*/ 70 w 132"/>
                <a:gd name="T27" fmla="*/ 125 h 147"/>
                <a:gd name="T28" fmla="*/ 69 w 132"/>
                <a:gd name="T29" fmla="*/ 119 h 147"/>
                <a:gd name="T30" fmla="*/ 67 w 132"/>
                <a:gd name="T31" fmla="*/ 121 h 147"/>
                <a:gd name="T32" fmla="*/ 40 w 132"/>
                <a:gd name="T33" fmla="*/ 122 h 147"/>
                <a:gd name="T34" fmla="*/ 36 w 132"/>
                <a:gd name="T35" fmla="*/ 123 h 147"/>
                <a:gd name="T36" fmla="*/ 34 w 132"/>
                <a:gd name="T37" fmla="*/ 117 h 147"/>
                <a:gd name="T38" fmla="*/ 27 w 132"/>
                <a:gd name="T39" fmla="*/ 109 h 147"/>
                <a:gd name="T40" fmla="*/ 21 w 132"/>
                <a:gd name="T41" fmla="*/ 105 h 147"/>
                <a:gd name="T42" fmla="*/ 29 w 132"/>
                <a:gd name="T43" fmla="*/ 98 h 147"/>
                <a:gd name="T44" fmla="*/ 19 w 132"/>
                <a:gd name="T45" fmla="*/ 84 h 147"/>
                <a:gd name="T46" fmla="*/ 23 w 132"/>
                <a:gd name="T47" fmla="*/ 76 h 147"/>
                <a:gd name="T48" fmla="*/ 6 w 132"/>
                <a:gd name="T49" fmla="*/ 67 h 147"/>
                <a:gd name="T50" fmla="*/ 12 w 132"/>
                <a:gd name="T51" fmla="*/ 66 h 147"/>
                <a:gd name="T52" fmla="*/ 17 w 132"/>
                <a:gd name="T53" fmla="*/ 66 h 147"/>
                <a:gd name="T54" fmla="*/ 4 w 132"/>
                <a:gd name="T55" fmla="*/ 60 h 147"/>
                <a:gd name="T56" fmla="*/ 20 w 132"/>
                <a:gd name="T57" fmla="*/ 55 h 147"/>
                <a:gd name="T58" fmla="*/ 22 w 132"/>
                <a:gd name="T59" fmla="*/ 57 h 147"/>
                <a:gd name="T60" fmla="*/ 36 w 132"/>
                <a:gd name="T61" fmla="*/ 51 h 147"/>
                <a:gd name="T62" fmla="*/ 37 w 132"/>
                <a:gd name="T63" fmla="*/ 46 h 147"/>
                <a:gd name="T64" fmla="*/ 34 w 132"/>
                <a:gd name="T65" fmla="*/ 43 h 147"/>
                <a:gd name="T66" fmla="*/ 44 w 132"/>
                <a:gd name="T67" fmla="*/ 41 h 147"/>
                <a:gd name="T68" fmla="*/ 33 w 132"/>
                <a:gd name="T69" fmla="*/ 27 h 147"/>
                <a:gd name="T70" fmla="*/ 26 w 132"/>
                <a:gd name="T71" fmla="*/ 24 h 147"/>
                <a:gd name="T72" fmla="*/ 51 w 132"/>
                <a:gd name="T73" fmla="*/ 28 h 147"/>
                <a:gd name="T74" fmla="*/ 63 w 132"/>
                <a:gd name="T75" fmla="*/ 22 h 147"/>
                <a:gd name="T76" fmla="*/ 60 w 132"/>
                <a:gd name="T77" fmla="*/ 32 h 147"/>
                <a:gd name="T78" fmla="*/ 62 w 132"/>
                <a:gd name="T79" fmla="*/ 44 h 147"/>
                <a:gd name="T80" fmla="*/ 53 w 132"/>
                <a:gd name="T81" fmla="*/ 47 h 147"/>
                <a:gd name="T82" fmla="*/ 65 w 132"/>
                <a:gd name="T83" fmla="*/ 48 h 147"/>
                <a:gd name="T84" fmla="*/ 69 w 132"/>
                <a:gd name="T85" fmla="*/ 60 h 147"/>
                <a:gd name="T86" fmla="*/ 71 w 132"/>
                <a:gd name="T87" fmla="*/ 47 h 147"/>
                <a:gd name="T88" fmla="*/ 77 w 132"/>
                <a:gd name="T89" fmla="*/ 38 h 147"/>
                <a:gd name="T90" fmla="*/ 74 w 132"/>
                <a:gd name="T91" fmla="*/ 30 h 147"/>
                <a:gd name="T92" fmla="*/ 74 w 132"/>
                <a:gd name="T93" fmla="*/ 25 h 147"/>
                <a:gd name="T94" fmla="*/ 87 w 132"/>
                <a:gd name="T95" fmla="*/ 47 h 147"/>
                <a:gd name="T96" fmla="*/ 79 w 132"/>
                <a:gd name="T97" fmla="*/ 61 h 147"/>
                <a:gd name="T98" fmla="*/ 82 w 132"/>
                <a:gd name="T99" fmla="*/ 58 h 147"/>
                <a:gd name="T100" fmla="*/ 84 w 132"/>
                <a:gd name="T101" fmla="*/ 26 h 147"/>
                <a:gd name="T102" fmla="*/ 69 w 132"/>
                <a:gd name="T103" fmla="*/ 22 h 147"/>
                <a:gd name="T104" fmla="*/ 95 w 132"/>
                <a:gd name="T105" fmla="*/ 2 h 147"/>
                <a:gd name="T106" fmla="*/ 117 w 132"/>
                <a:gd name="T107" fmla="*/ 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2" h="147">
                  <a:moveTo>
                    <a:pt x="117" y="3"/>
                  </a:moveTo>
                  <a:cubicBezTo>
                    <a:pt x="129" y="8"/>
                    <a:pt x="116" y="16"/>
                    <a:pt x="117" y="24"/>
                  </a:cubicBezTo>
                  <a:cubicBezTo>
                    <a:pt x="119" y="36"/>
                    <a:pt x="132" y="40"/>
                    <a:pt x="125" y="55"/>
                  </a:cubicBezTo>
                  <a:cubicBezTo>
                    <a:pt x="120" y="66"/>
                    <a:pt x="98" y="64"/>
                    <a:pt x="100" y="81"/>
                  </a:cubicBezTo>
                  <a:cubicBezTo>
                    <a:pt x="101" y="93"/>
                    <a:pt x="124" y="88"/>
                    <a:pt x="124" y="102"/>
                  </a:cubicBezTo>
                  <a:cubicBezTo>
                    <a:pt x="123" y="114"/>
                    <a:pt x="100" y="106"/>
                    <a:pt x="98" y="118"/>
                  </a:cubicBezTo>
                  <a:cubicBezTo>
                    <a:pt x="98" y="120"/>
                    <a:pt x="94" y="119"/>
                    <a:pt x="93" y="120"/>
                  </a:cubicBezTo>
                  <a:cubicBezTo>
                    <a:pt x="90" y="127"/>
                    <a:pt x="102" y="124"/>
                    <a:pt x="104" y="125"/>
                  </a:cubicBezTo>
                  <a:cubicBezTo>
                    <a:pt x="107" y="128"/>
                    <a:pt x="102" y="133"/>
                    <a:pt x="102" y="135"/>
                  </a:cubicBezTo>
                  <a:cubicBezTo>
                    <a:pt x="102" y="137"/>
                    <a:pt x="106" y="138"/>
                    <a:pt x="106" y="140"/>
                  </a:cubicBezTo>
                  <a:cubicBezTo>
                    <a:pt x="105" y="147"/>
                    <a:pt x="73" y="141"/>
                    <a:pt x="72" y="138"/>
                  </a:cubicBezTo>
                  <a:cubicBezTo>
                    <a:pt x="72" y="136"/>
                    <a:pt x="77" y="137"/>
                    <a:pt x="77" y="136"/>
                  </a:cubicBezTo>
                  <a:cubicBezTo>
                    <a:pt x="79" y="131"/>
                    <a:pt x="64" y="132"/>
                    <a:pt x="74" y="128"/>
                  </a:cubicBezTo>
                  <a:cubicBezTo>
                    <a:pt x="75" y="127"/>
                    <a:pt x="71" y="127"/>
                    <a:pt x="70" y="125"/>
                  </a:cubicBezTo>
                  <a:cubicBezTo>
                    <a:pt x="69" y="123"/>
                    <a:pt x="71" y="121"/>
                    <a:pt x="69" y="119"/>
                  </a:cubicBezTo>
                  <a:cubicBezTo>
                    <a:pt x="69" y="118"/>
                    <a:pt x="68" y="121"/>
                    <a:pt x="67" y="121"/>
                  </a:cubicBezTo>
                  <a:cubicBezTo>
                    <a:pt x="61" y="128"/>
                    <a:pt x="48" y="114"/>
                    <a:pt x="40" y="122"/>
                  </a:cubicBezTo>
                  <a:cubicBezTo>
                    <a:pt x="39" y="123"/>
                    <a:pt x="37" y="124"/>
                    <a:pt x="36" y="123"/>
                  </a:cubicBezTo>
                  <a:cubicBezTo>
                    <a:pt x="28" y="117"/>
                    <a:pt x="35" y="117"/>
                    <a:pt x="34" y="117"/>
                  </a:cubicBezTo>
                  <a:cubicBezTo>
                    <a:pt x="31" y="114"/>
                    <a:pt x="28" y="112"/>
                    <a:pt x="27" y="109"/>
                  </a:cubicBezTo>
                  <a:cubicBezTo>
                    <a:pt x="27" y="107"/>
                    <a:pt x="21" y="112"/>
                    <a:pt x="21" y="105"/>
                  </a:cubicBezTo>
                  <a:cubicBezTo>
                    <a:pt x="21" y="102"/>
                    <a:pt x="29" y="102"/>
                    <a:pt x="29" y="98"/>
                  </a:cubicBezTo>
                  <a:cubicBezTo>
                    <a:pt x="31" y="93"/>
                    <a:pt x="22" y="87"/>
                    <a:pt x="19" y="84"/>
                  </a:cubicBezTo>
                  <a:cubicBezTo>
                    <a:pt x="16" y="82"/>
                    <a:pt x="27" y="82"/>
                    <a:pt x="23" y="76"/>
                  </a:cubicBezTo>
                  <a:cubicBezTo>
                    <a:pt x="19" y="68"/>
                    <a:pt x="6" y="69"/>
                    <a:pt x="6" y="67"/>
                  </a:cubicBezTo>
                  <a:cubicBezTo>
                    <a:pt x="6" y="65"/>
                    <a:pt x="10" y="66"/>
                    <a:pt x="12" y="66"/>
                  </a:cubicBezTo>
                  <a:cubicBezTo>
                    <a:pt x="13" y="66"/>
                    <a:pt x="17" y="67"/>
                    <a:pt x="17" y="66"/>
                  </a:cubicBezTo>
                  <a:cubicBezTo>
                    <a:pt x="18" y="61"/>
                    <a:pt x="8" y="63"/>
                    <a:pt x="4" y="60"/>
                  </a:cubicBezTo>
                  <a:cubicBezTo>
                    <a:pt x="0" y="56"/>
                    <a:pt x="14" y="55"/>
                    <a:pt x="20" y="55"/>
                  </a:cubicBezTo>
                  <a:cubicBezTo>
                    <a:pt x="21" y="55"/>
                    <a:pt x="23" y="56"/>
                    <a:pt x="22" y="57"/>
                  </a:cubicBezTo>
                  <a:cubicBezTo>
                    <a:pt x="22" y="58"/>
                    <a:pt x="33" y="56"/>
                    <a:pt x="36" y="51"/>
                  </a:cubicBezTo>
                  <a:cubicBezTo>
                    <a:pt x="37" y="50"/>
                    <a:pt x="38" y="48"/>
                    <a:pt x="37" y="46"/>
                  </a:cubicBezTo>
                  <a:cubicBezTo>
                    <a:pt x="37" y="45"/>
                    <a:pt x="34" y="44"/>
                    <a:pt x="34" y="43"/>
                  </a:cubicBezTo>
                  <a:cubicBezTo>
                    <a:pt x="36" y="40"/>
                    <a:pt x="42" y="44"/>
                    <a:pt x="44" y="41"/>
                  </a:cubicBezTo>
                  <a:cubicBezTo>
                    <a:pt x="52" y="31"/>
                    <a:pt x="40" y="29"/>
                    <a:pt x="33" y="27"/>
                  </a:cubicBezTo>
                  <a:cubicBezTo>
                    <a:pt x="31" y="27"/>
                    <a:pt x="24" y="26"/>
                    <a:pt x="26" y="24"/>
                  </a:cubicBezTo>
                  <a:cubicBezTo>
                    <a:pt x="32" y="21"/>
                    <a:pt x="46" y="28"/>
                    <a:pt x="51" y="28"/>
                  </a:cubicBezTo>
                  <a:cubicBezTo>
                    <a:pt x="54" y="28"/>
                    <a:pt x="61" y="21"/>
                    <a:pt x="63" y="22"/>
                  </a:cubicBezTo>
                  <a:cubicBezTo>
                    <a:pt x="64" y="23"/>
                    <a:pt x="60" y="32"/>
                    <a:pt x="60" y="32"/>
                  </a:cubicBezTo>
                  <a:cubicBezTo>
                    <a:pt x="58" y="36"/>
                    <a:pt x="62" y="43"/>
                    <a:pt x="62" y="44"/>
                  </a:cubicBezTo>
                  <a:cubicBezTo>
                    <a:pt x="60" y="46"/>
                    <a:pt x="53" y="44"/>
                    <a:pt x="53" y="47"/>
                  </a:cubicBezTo>
                  <a:cubicBezTo>
                    <a:pt x="54" y="52"/>
                    <a:pt x="62" y="42"/>
                    <a:pt x="65" y="48"/>
                  </a:cubicBezTo>
                  <a:cubicBezTo>
                    <a:pt x="66" y="51"/>
                    <a:pt x="64" y="60"/>
                    <a:pt x="69" y="60"/>
                  </a:cubicBezTo>
                  <a:cubicBezTo>
                    <a:pt x="74" y="59"/>
                    <a:pt x="71" y="49"/>
                    <a:pt x="71" y="47"/>
                  </a:cubicBezTo>
                  <a:cubicBezTo>
                    <a:pt x="71" y="42"/>
                    <a:pt x="77" y="41"/>
                    <a:pt x="77" y="38"/>
                  </a:cubicBezTo>
                  <a:cubicBezTo>
                    <a:pt x="77" y="35"/>
                    <a:pt x="74" y="32"/>
                    <a:pt x="74" y="30"/>
                  </a:cubicBezTo>
                  <a:cubicBezTo>
                    <a:pt x="73" y="28"/>
                    <a:pt x="73" y="26"/>
                    <a:pt x="74" y="25"/>
                  </a:cubicBezTo>
                  <a:cubicBezTo>
                    <a:pt x="78" y="23"/>
                    <a:pt x="86" y="44"/>
                    <a:pt x="87" y="47"/>
                  </a:cubicBezTo>
                  <a:cubicBezTo>
                    <a:pt x="87" y="50"/>
                    <a:pt x="75" y="57"/>
                    <a:pt x="79" y="61"/>
                  </a:cubicBezTo>
                  <a:cubicBezTo>
                    <a:pt x="80" y="62"/>
                    <a:pt x="81" y="59"/>
                    <a:pt x="82" y="58"/>
                  </a:cubicBezTo>
                  <a:cubicBezTo>
                    <a:pt x="94" y="55"/>
                    <a:pt x="89" y="36"/>
                    <a:pt x="84" y="26"/>
                  </a:cubicBezTo>
                  <a:cubicBezTo>
                    <a:pt x="82" y="22"/>
                    <a:pt x="66" y="26"/>
                    <a:pt x="69" y="22"/>
                  </a:cubicBezTo>
                  <a:cubicBezTo>
                    <a:pt x="74" y="14"/>
                    <a:pt x="86" y="4"/>
                    <a:pt x="95" y="2"/>
                  </a:cubicBezTo>
                  <a:cubicBezTo>
                    <a:pt x="102" y="0"/>
                    <a:pt x="117" y="3"/>
                    <a:pt x="117" y="3"/>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71" name="Freeform 357"/>
            <p:cNvSpPr>
              <a:spLocks/>
            </p:cNvSpPr>
            <p:nvPr/>
          </p:nvSpPr>
          <p:spPr bwMode="gray">
            <a:xfrm>
              <a:off x="3867980" y="2499023"/>
              <a:ext cx="175595" cy="122293"/>
            </a:xfrm>
            <a:custGeom>
              <a:avLst/>
              <a:gdLst>
                <a:gd name="T0" fmla="*/ 70 w 90"/>
                <a:gd name="T1" fmla="*/ 2 h 74"/>
                <a:gd name="T2" fmla="*/ 75 w 90"/>
                <a:gd name="T3" fmla="*/ 21 h 74"/>
                <a:gd name="T4" fmla="*/ 88 w 90"/>
                <a:gd name="T5" fmla="*/ 37 h 74"/>
                <a:gd name="T6" fmla="*/ 84 w 90"/>
                <a:gd name="T7" fmla="*/ 39 h 74"/>
                <a:gd name="T8" fmla="*/ 83 w 90"/>
                <a:gd name="T9" fmla="*/ 67 h 74"/>
                <a:gd name="T10" fmla="*/ 51 w 90"/>
                <a:gd name="T11" fmla="*/ 70 h 74"/>
                <a:gd name="T12" fmla="*/ 44 w 90"/>
                <a:gd name="T13" fmla="*/ 66 h 74"/>
                <a:gd name="T14" fmla="*/ 33 w 90"/>
                <a:gd name="T15" fmla="*/ 70 h 74"/>
                <a:gd name="T16" fmla="*/ 36 w 90"/>
                <a:gd name="T17" fmla="*/ 66 h 74"/>
                <a:gd name="T18" fmla="*/ 27 w 90"/>
                <a:gd name="T19" fmla="*/ 55 h 74"/>
                <a:gd name="T20" fmla="*/ 29 w 90"/>
                <a:gd name="T21" fmla="*/ 66 h 74"/>
                <a:gd name="T22" fmla="*/ 17 w 90"/>
                <a:gd name="T23" fmla="*/ 37 h 74"/>
                <a:gd name="T24" fmla="*/ 9 w 90"/>
                <a:gd name="T25" fmla="*/ 36 h 74"/>
                <a:gd name="T26" fmla="*/ 13 w 90"/>
                <a:gd name="T27" fmla="*/ 34 h 74"/>
                <a:gd name="T28" fmla="*/ 0 w 90"/>
                <a:gd name="T29" fmla="*/ 20 h 74"/>
                <a:gd name="T30" fmla="*/ 17 w 90"/>
                <a:gd name="T31" fmla="*/ 18 h 74"/>
                <a:gd name="T32" fmla="*/ 45 w 90"/>
                <a:gd name="T33" fmla="*/ 1 h 74"/>
                <a:gd name="T34" fmla="*/ 56 w 90"/>
                <a:gd name="T35" fmla="*/ 8 h 74"/>
                <a:gd name="T36" fmla="*/ 63 w 90"/>
                <a:gd name="T37" fmla="*/ 12 h 74"/>
                <a:gd name="T38" fmla="*/ 56 w 90"/>
                <a:gd name="T39" fmla="*/ 23 h 74"/>
                <a:gd name="T40" fmla="*/ 61 w 90"/>
                <a:gd name="T41" fmla="*/ 18 h 74"/>
                <a:gd name="T42" fmla="*/ 69 w 90"/>
                <a:gd name="T43" fmla="*/ 11 h 74"/>
                <a:gd name="T44" fmla="*/ 66 w 90"/>
                <a:gd name="T45" fmla="*/ 1 h 74"/>
                <a:gd name="T46" fmla="*/ 70 w 90"/>
                <a:gd name="T4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74">
                  <a:moveTo>
                    <a:pt x="70" y="2"/>
                  </a:moveTo>
                  <a:cubicBezTo>
                    <a:pt x="78" y="15"/>
                    <a:pt x="72" y="16"/>
                    <a:pt x="75" y="21"/>
                  </a:cubicBezTo>
                  <a:cubicBezTo>
                    <a:pt x="77" y="25"/>
                    <a:pt x="88" y="32"/>
                    <a:pt x="88" y="37"/>
                  </a:cubicBezTo>
                  <a:cubicBezTo>
                    <a:pt x="88" y="38"/>
                    <a:pt x="85" y="38"/>
                    <a:pt x="84" y="39"/>
                  </a:cubicBezTo>
                  <a:cubicBezTo>
                    <a:pt x="82" y="46"/>
                    <a:pt x="90" y="59"/>
                    <a:pt x="83" y="67"/>
                  </a:cubicBezTo>
                  <a:cubicBezTo>
                    <a:pt x="79" y="71"/>
                    <a:pt x="57" y="72"/>
                    <a:pt x="51" y="70"/>
                  </a:cubicBezTo>
                  <a:cubicBezTo>
                    <a:pt x="49" y="69"/>
                    <a:pt x="47" y="65"/>
                    <a:pt x="44" y="66"/>
                  </a:cubicBezTo>
                  <a:cubicBezTo>
                    <a:pt x="43" y="67"/>
                    <a:pt x="39" y="74"/>
                    <a:pt x="33" y="70"/>
                  </a:cubicBezTo>
                  <a:cubicBezTo>
                    <a:pt x="32" y="69"/>
                    <a:pt x="35" y="67"/>
                    <a:pt x="36" y="66"/>
                  </a:cubicBezTo>
                  <a:cubicBezTo>
                    <a:pt x="42" y="59"/>
                    <a:pt x="33" y="55"/>
                    <a:pt x="27" y="55"/>
                  </a:cubicBezTo>
                  <a:cubicBezTo>
                    <a:pt x="22" y="56"/>
                    <a:pt x="34" y="65"/>
                    <a:pt x="29" y="66"/>
                  </a:cubicBezTo>
                  <a:cubicBezTo>
                    <a:pt x="26" y="66"/>
                    <a:pt x="18" y="39"/>
                    <a:pt x="17" y="37"/>
                  </a:cubicBezTo>
                  <a:cubicBezTo>
                    <a:pt x="15" y="36"/>
                    <a:pt x="9" y="41"/>
                    <a:pt x="9" y="36"/>
                  </a:cubicBezTo>
                  <a:cubicBezTo>
                    <a:pt x="9" y="35"/>
                    <a:pt x="13" y="35"/>
                    <a:pt x="13" y="34"/>
                  </a:cubicBezTo>
                  <a:cubicBezTo>
                    <a:pt x="12" y="30"/>
                    <a:pt x="0" y="24"/>
                    <a:pt x="0" y="20"/>
                  </a:cubicBezTo>
                  <a:cubicBezTo>
                    <a:pt x="0" y="9"/>
                    <a:pt x="15" y="19"/>
                    <a:pt x="17" y="18"/>
                  </a:cubicBezTo>
                  <a:cubicBezTo>
                    <a:pt x="26" y="17"/>
                    <a:pt x="41" y="3"/>
                    <a:pt x="45" y="1"/>
                  </a:cubicBezTo>
                  <a:cubicBezTo>
                    <a:pt x="47" y="0"/>
                    <a:pt x="55" y="8"/>
                    <a:pt x="56" y="8"/>
                  </a:cubicBezTo>
                  <a:cubicBezTo>
                    <a:pt x="58" y="10"/>
                    <a:pt x="64" y="10"/>
                    <a:pt x="63" y="12"/>
                  </a:cubicBezTo>
                  <a:cubicBezTo>
                    <a:pt x="60" y="15"/>
                    <a:pt x="49" y="18"/>
                    <a:pt x="56" y="23"/>
                  </a:cubicBezTo>
                  <a:cubicBezTo>
                    <a:pt x="61" y="26"/>
                    <a:pt x="60" y="19"/>
                    <a:pt x="61" y="18"/>
                  </a:cubicBezTo>
                  <a:cubicBezTo>
                    <a:pt x="65" y="12"/>
                    <a:pt x="67" y="14"/>
                    <a:pt x="69" y="11"/>
                  </a:cubicBezTo>
                  <a:cubicBezTo>
                    <a:pt x="66" y="1"/>
                    <a:pt x="66" y="1"/>
                    <a:pt x="66" y="1"/>
                  </a:cubicBezTo>
                  <a:cubicBezTo>
                    <a:pt x="67" y="0"/>
                    <a:pt x="69" y="2"/>
                    <a:pt x="70" y="2"/>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72" name="Freeform 358"/>
            <p:cNvSpPr>
              <a:spLocks/>
            </p:cNvSpPr>
            <p:nvPr/>
          </p:nvSpPr>
          <p:spPr bwMode="gray">
            <a:xfrm>
              <a:off x="3867980" y="2499023"/>
              <a:ext cx="175595" cy="122293"/>
            </a:xfrm>
            <a:custGeom>
              <a:avLst/>
              <a:gdLst>
                <a:gd name="T0" fmla="*/ 70 w 90"/>
                <a:gd name="T1" fmla="*/ 2 h 74"/>
                <a:gd name="T2" fmla="*/ 75 w 90"/>
                <a:gd name="T3" fmla="*/ 21 h 74"/>
                <a:gd name="T4" fmla="*/ 88 w 90"/>
                <a:gd name="T5" fmla="*/ 37 h 74"/>
                <a:gd name="T6" fmla="*/ 84 w 90"/>
                <a:gd name="T7" fmla="*/ 39 h 74"/>
                <a:gd name="T8" fmla="*/ 83 w 90"/>
                <a:gd name="T9" fmla="*/ 67 h 74"/>
                <a:gd name="T10" fmla="*/ 51 w 90"/>
                <a:gd name="T11" fmla="*/ 70 h 74"/>
                <a:gd name="T12" fmla="*/ 44 w 90"/>
                <a:gd name="T13" fmla="*/ 66 h 74"/>
                <a:gd name="T14" fmla="*/ 33 w 90"/>
                <a:gd name="T15" fmla="*/ 70 h 74"/>
                <a:gd name="T16" fmla="*/ 36 w 90"/>
                <a:gd name="T17" fmla="*/ 66 h 74"/>
                <a:gd name="T18" fmla="*/ 27 w 90"/>
                <a:gd name="T19" fmla="*/ 55 h 74"/>
                <a:gd name="T20" fmla="*/ 29 w 90"/>
                <a:gd name="T21" fmla="*/ 66 h 74"/>
                <a:gd name="T22" fmla="*/ 17 w 90"/>
                <a:gd name="T23" fmla="*/ 37 h 74"/>
                <a:gd name="T24" fmla="*/ 9 w 90"/>
                <a:gd name="T25" fmla="*/ 36 h 74"/>
                <a:gd name="T26" fmla="*/ 13 w 90"/>
                <a:gd name="T27" fmla="*/ 34 h 74"/>
                <a:gd name="T28" fmla="*/ 0 w 90"/>
                <a:gd name="T29" fmla="*/ 20 h 74"/>
                <a:gd name="T30" fmla="*/ 17 w 90"/>
                <a:gd name="T31" fmla="*/ 18 h 74"/>
                <a:gd name="T32" fmla="*/ 45 w 90"/>
                <a:gd name="T33" fmla="*/ 1 h 74"/>
                <a:gd name="T34" fmla="*/ 56 w 90"/>
                <a:gd name="T35" fmla="*/ 8 h 74"/>
                <a:gd name="T36" fmla="*/ 63 w 90"/>
                <a:gd name="T37" fmla="*/ 12 h 74"/>
                <a:gd name="T38" fmla="*/ 56 w 90"/>
                <a:gd name="T39" fmla="*/ 23 h 74"/>
                <a:gd name="T40" fmla="*/ 61 w 90"/>
                <a:gd name="T41" fmla="*/ 18 h 74"/>
                <a:gd name="T42" fmla="*/ 69 w 90"/>
                <a:gd name="T43" fmla="*/ 11 h 74"/>
                <a:gd name="T44" fmla="*/ 66 w 90"/>
                <a:gd name="T45" fmla="*/ 1 h 74"/>
                <a:gd name="T46" fmla="*/ 70 w 90"/>
                <a:gd name="T4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74">
                  <a:moveTo>
                    <a:pt x="70" y="2"/>
                  </a:moveTo>
                  <a:cubicBezTo>
                    <a:pt x="78" y="15"/>
                    <a:pt x="72" y="16"/>
                    <a:pt x="75" y="21"/>
                  </a:cubicBezTo>
                  <a:cubicBezTo>
                    <a:pt x="77" y="25"/>
                    <a:pt x="88" y="32"/>
                    <a:pt x="88" y="37"/>
                  </a:cubicBezTo>
                  <a:cubicBezTo>
                    <a:pt x="88" y="38"/>
                    <a:pt x="85" y="38"/>
                    <a:pt x="84" y="39"/>
                  </a:cubicBezTo>
                  <a:cubicBezTo>
                    <a:pt x="82" y="46"/>
                    <a:pt x="90" y="59"/>
                    <a:pt x="83" y="67"/>
                  </a:cubicBezTo>
                  <a:cubicBezTo>
                    <a:pt x="79" y="71"/>
                    <a:pt x="57" y="72"/>
                    <a:pt x="51" y="70"/>
                  </a:cubicBezTo>
                  <a:cubicBezTo>
                    <a:pt x="49" y="69"/>
                    <a:pt x="47" y="65"/>
                    <a:pt x="44" y="66"/>
                  </a:cubicBezTo>
                  <a:cubicBezTo>
                    <a:pt x="43" y="67"/>
                    <a:pt x="39" y="74"/>
                    <a:pt x="33" y="70"/>
                  </a:cubicBezTo>
                  <a:cubicBezTo>
                    <a:pt x="32" y="69"/>
                    <a:pt x="35" y="67"/>
                    <a:pt x="36" y="66"/>
                  </a:cubicBezTo>
                  <a:cubicBezTo>
                    <a:pt x="42" y="59"/>
                    <a:pt x="33" y="55"/>
                    <a:pt x="27" y="55"/>
                  </a:cubicBezTo>
                  <a:cubicBezTo>
                    <a:pt x="22" y="56"/>
                    <a:pt x="34" y="65"/>
                    <a:pt x="29" y="66"/>
                  </a:cubicBezTo>
                  <a:cubicBezTo>
                    <a:pt x="26" y="66"/>
                    <a:pt x="18" y="39"/>
                    <a:pt x="17" y="37"/>
                  </a:cubicBezTo>
                  <a:cubicBezTo>
                    <a:pt x="15" y="36"/>
                    <a:pt x="9" y="41"/>
                    <a:pt x="9" y="36"/>
                  </a:cubicBezTo>
                  <a:cubicBezTo>
                    <a:pt x="9" y="35"/>
                    <a:pt x="13" y="35"/>
                    <a:pt x="13" y="34"/>
                  </a:cubicBezTo>
                  <a:cubicBezTo>
                    <a:pt x="12" y="30"/>
                    <a:pt x="0" y="24"/>
                    <a:pt x="0" y="20"/>
                  </a:cubicBezTo>
                  <a:cubicBezTo>
                    <a:pt x="0" y="9"/>
                    <a:pt x="15" y="19"/>
                    <a:pt x="17" y="18"/>
                  </a:cubicBezTo>
                  <a:cubicBezTo>
                    <a:pt x="26" y="17"/>
                    <a:pt x="41" y="3"/>
                    <a:pt x="45" y="1"/>
                  </a:cubicBezTo>
                  <a:cubicBezTo>
                    <a:pt x="47" y="0"/>
                    <a:pt x="55" y="8"/>
                    <a:pt x="56" y="8"/>
                  </a:cubicBezTo>
                  <a:cubicBezTo>
                    <a:pt x="58" y="10"/>
                    <a:pt x="64" y="10"/>
                    <a:pt x="63" y="12"/>
                  </a:cubicBezTo>
                  <a:cubicBezTo>
                    <a:pt x="60" y="15"/>
                    <a:pt x="49" y="18"/>
                    <a:pt x="56" y="23"/>
                  </a:cubicBezTo>
                  <a:cubicBezTo>
                    <a:pt x="61" y="26"/>
                    <a:pt x="60" y="19"/>
                    <a:pt x="61" y="18"/>
                  </a:cubicBezTo>
                  <a:cubicBezTo>
                    <a:pt x="65" y="12"/>
                    <a:pt x="67" y="14"/>
                    <a:pt x="69" y="11"/>
                  </a:cubicBezTo>
                  <a:cubicBezTo>
                    <a:pt x="66" y="1"/>
                    <a:pt x="66" y="1"/>
                    <a:pt x="66" y="1"/>
                  </a:cubicBezTo>
                  <a:cubicBezTo>
                    <a:pt x="67" y="0"/>
                    <a:pt x="69" y="2"/>
                    <a:pt x="70" y="2"/>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73" name="Freeform 361"/>
            <p:cNvSpPr>
              <a:spLocks/>
            </p:cNvSpPr>
            <p:nvPr/>
          </p:nvSpPr>
          <p:spPr bwMode="gray">
            <a:xfrm>
              <a:off x="4237546" y="2588589"/>
              <a:ext cx="79630" cy="44784"/>
            </a:xfrm>
            <a:custGeom>
              <a:avLst/>
              <a:gdLst>
                <a:gd name="T0" fmla="*/ 13 w 40"/>
                <a:gd name="T1" fmla="*/ 0 h 28"/>
                <a:gd name="T2" fmla="*/ 33 w 40"/>
                <a:gd name="T3" fmla="*/ 6 h 28"/>
                <a:gd name="T4" fmla="*/ 16 w 40"/>
                <a:gd name="T5" fmla="*/ 13 h 28"/>
                <a:gd name="T6" fmla="*/ 2 w 40"/>
                <a:gd name="T7" fmla="*/ 21 h 28"/>
                <a:gd name="T8" fmla="*/ 4 w 40"/>
                <a:gd name="T9" fmla="*/ 16 h 28"/>
                <a:gd name="T10" fmla="*/ 12 w 40"/>
                <a:gd name="T11" fmla="*/ 3 h 28"/>
                <a:gd name="T12" fmla="*/ 13 w 40"/>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40" h="28">
                  <a:moveTo>
                    <a:pt x="13" y="0"/>
                  </a:moveTo>
                  <a:cubicBezTo>
                    <a:pt x="18" y="4"/>
                    <a:pt x="29" y="2"/>
                    <a:pt x="33" y="6"/>
                  </a:cubicBezTo>
                  <a:cubicBezTo>
                    <a:pt x="40" y="16"/>
                    <a:pt x="18" y="11"/>
                    <a:pt x="16" y="13"/>
                  </a:cubicBezTo>
                  <a:cubicBezTo>
                    <a:pt x="12" y="16"/>
                    <a:pt x="11" y="28"/>
                    <a:pt x="2" y="21"/>
                  </a:cubicBezTo>
                  <a:cubicBezTo>
                    <a:pt x="0" y="19"/>
                    <a:pt x="4" y="17"/>
                    <a:pt x="4" y="16"/>
                  </a:cubicBezTo>
                  <a:cubicBezTo>
                    <a:pt x="4" y="10"/>
                    <a:pt x="14" y="11"/>
                    <a:pt x="12" y="3"/>
                  </a:cubicBezTo>
                  <a:cubicBezTo>
                    <a:pt x="11" y="0"/>
                    <a:pt x="8" y="1"/>
                    <a:pt x="13"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74" name="Freeform 362"/>
            <p:cNvSpPr>
              <a:spLocks/>
            </p:cNvSpPr>
            <p:nvPr/>
          </p:nvSpPr>
          <p:spPr bwMode="gray">
            <a:xfrm>
              <a:off x="4237546" y="2588589"/>
              <a:ext cx="79630" cy="44784"/>
            </a:xfrm>
            <a:custGeom>
              <a:avLst/>
              <a:gdLst>
                <a:gd name="T0" fmla="*/ 13 w 40"/>
                <a:gd name="T1" fmla="*/ 0 h 28"/>
                <a:gd name="T2" fmla="*/ 33 w 40"/>
                <a:gd name="T3" fmla="*/ 6 h 28"/>
                <a:gd name="T4" fmla="*/ 16 w 40"/>
                <a:gd name="T5" fmla="*/ 13 h 28"/>
                <a:gd name="T6" fmla="*/ 2 w 40"/>
                <a:gd name="T7" fmla="*/ 21 h 28"/>
                <a:gd name="T8" fmla="*/ 4 w 40"/>
                <a:gd name="T9" fmla="*/ 16 h 28"/>
                <a:gd name="T10" fmla="*/ 12 w 40"/>
                <a:gd name="T11" fmla="*/ 3 h 28"/>
                <a:gd name="T12" fmla="*/ 13 w 40"/>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40" h="28">
                  <a:moveTo>
                    <a:pt x="13" y="0"/>
                  </a:moveTo>
                  <a:cubicBezTo>
                    <a:pt x="18" y="4"/>
                    <a:pt x="29" y="2"/>
                    <a:pt x="33" y="6"/>
                  </a:cubicBezTo>
                  <a:cubicBezTo>
                    <a:pt x="40" y="16"/>
                    <a:pt x="18" y="11"/>
                    <a:pt x="16" y="13"/>
                  </a:cubicBezTo>
                  <a:cubicBezTo>
                    <a:pt x="12" y="16"/>
                    <a:pt x="11" y="28"/>
                    <a:pt x="2" y="21"/>
                  </a:cubicBezTo>
                  <a:cubicBezTo>
                    <a:pt x="0" y="19"/>
                    <a:pt x="4" y="17"/>
                    <a:pt x="4" y="16"/>
                  </a:cubicBezTo>
                  <a:cubicBezTo>
                    <a:pt x="4" y="10"/>
                    <a:pt x="14" y="11"/>
                    <a:pt x="12" y="3"/>
                  </a:cubicBezTo>
                  <a:cubicBezTo>
                    <a:pt x="11" y="0"/>
                    <a:pt x="8" y="1"/>
                    <a:pt x="13"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75" name="Freeform 363"/>
            <p:cNvSpPr>
              <a:spLocks/>
            </p:cNvSpPr>
            <p:nvPr/>
          </p:nvSpPr>
          <p:spPr bwMode="gray">
            <a:xfrm>
              <a:off x="3878188" y="2616148"/>
              <a:ext cx="77588" cy="55118"/>
            </a:xfrm>
            <a:custGeom>
              <a:avLst/>
              <a:gdLst>
                <a:gd name="T0" fmla="*/ 9 w 39"/>
                <a:gd name="T1" fmla="*/ 0 h 34"/>
                <a:gd name="T2" fmla="*/ 35 w 39"/>
                <a:gd name="T3" fmla="*/ 23 h 34"/>
                <a:gd name="T4" fmla="*/ 12 w 39"/>
                <a:gd name="T5" fmla="*/ 16 h 34"/>
                <a:gd name="T6" fmla="*/ 17 w 39"/>
                <a:gd name="T7" fmla="*/ 12 h 34"/>
                <a:gd name="T8" fmla="*/ 1 w 39"/>
                <a:gd name="T9" fmla="*/ 5 h 34"/>
                <a:gd name="T10" fmla="*/ 9 w 39"/>
                <a:gd name="T11" fmla="*/ 0 h 34"/>
              </a:gdLst>
              <a:ahLst/>
              <a:cxnLst>
                <a:cxn ang="0">
                  <a:pos x="T0" y="T1"/>
                </a:cxn>
                <a:cxn ang="0">
                  <a:pos x="T2" y="T3"/>
                </a:cxn>
                <a:cxn ang="0">
                  <a:pos x="T4" y="T5"/>
                </a:cxn>
                <a:cxn ang="0">
                  <a:pos x="T6" y="T7"/>
                </a:cxn>
                <a:cxn ang="0">
                  <a:pos x="T8" y="T9"/>
                </a:cxn>
                <a:cxn ang="0">
                  <a:pos x="T10" y="T11"/>
                </a:cxn>
              </a:cxnLst>
              <a:rect l="0" t="0" r="r" b="b"/>
              <a:pathLst>
                <a:path w="39" h="34">
                  <a:moveTo>
                    <a:pt x="9" y="0"/>
                  </a:moveTo>
                  <a:cubicBezTo>
                    <a:pt x="14" y="3"/>
                    <a:pt x="39" y="14"/>
                    <a:pt x="35" y="23"/>
                  </a:cubicBezTo>
                  <a:cubicBezTo>
                    <a:pt x="31" y="34"/>
                    <a:pt x="16" y="19"/>
                    <a:pt x="12" y="16"/>
                  </a:cubicBezTo>
                  <a:cubicBezTo>
                    <a:pt x="11" y="16"/>
                    <a:pt x="24" y="18"/>
                    <a:pt x="17" y="12"/>
                  </a:cubicBezTo>
                  <a:cubicBezTo>
                    <a:pt x="15" y="10"/>
                    <a:pt x="1" y="7"/>
                    <a:pt x="1" y="5"/>
                  </a:cubicBezTo>
                  <a:cubicBezTo>
                    <a:pt x="0" y="1"/>
                    <a:pt x="9" y="0"/>
                    <a:pt x="9"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76" name="Freeform 364"/>
            <p:cNvSpPr>
              <a:spLocks/>
            </p:cNvSpPr>
            <p:nvPr/>
          </p:nvSpPr>
          <p:spPr bwMode="gray">
            <a:xfrm>
              <a:off x="3878188" y="2616148"/>
              <a:ext cx="77588" cy="55118"/>
            </a:xfrm>
            <a:custGeom>
              <a:avLst/>
              <a:gdLst>
                <a:gd name="T0" fmla="*/ 9 w 39"/>
                <a:gd name="T1" fmla="*/ 0 h 34"/>
                <a:gd name="T2" fmla="*/ 35 w 39"/>
                <a:gd name="T3" fmla="*/ 23 h 34"/>
                <a:gd name="T4" fmla="*/ 12 w 39"/>
                <a:gd name="T5" fmla="*/ 16 h 34"/>
                <a:gd name="T6" fmla="*/ 17 w 39"/>
                <a:gd name="T7" fmla="*/ 12 h 34"/>
                <a:gd name="T8" fmla="*/ 1 w 39"/>
                <a:gd name="T9" fmla="*/ 5 h 34"/>
                <a:gd name="T10" fmla="*/ 9 w 39"/>
                <a:gd name="T11" fmla="*/ 0 h 34"/>
              </a:gdLst>
              <a:ahLst/>
              <a:cxnLst>
                <a:cxn ang="0">
                  <a:pos x="T0" y="T1"/>
                </a:cxn>
                <a:cxn ang="0">
                  <a:pos x="T2" y="T3"/>
                </a:cxn>
                <a:cxn ang="0">
                  <a:pos x="T4" y="T5"/>
                </a:cxn>
                <a:cxn ang="0">
                  <a:pos x="T6" y="T7"/>
                </a:cxn>
                <a:cxn ang="0">
                  <a:pos x="T8" y="T9"/>
                </a:cxn>
                <a:cxn ang="0">
                  <a:pos x="T10" y="T11"/>
                </a:cxn>
              </a:cxnLst>
              <a:rect l="0" t="0" r="r" b="b"/>
              <a:pathLst>
                <a:path w="39" h="34">
                  <a:moveTo>
                    <a:pt x="9" y="0"/>
                  </a:moveTo>
                  <a:cubicBezTo>
                    <a:pt x="14" y="3"/>
                    <a:pt x="39" y="14"/>
                    <a:pt x="35" y="23"/>
                  </a:cubicBezTo>
                  <a:cubicBezTo>
                    <a:pt x="31" y="34"/>
                    <a:pt x="16" y="19"/>
                    <a:pt x="12" y="16"/>
                  </a:cubicBezTo>
                  <a:cubicBezTo>
                    <a:pt x="11" y="16"/>
                    <a:pt x="24" y="18"/>
                    <a:pt x="17" y="12"/>
                  </a:cubicBezTo>
                  <a:cubicBezTo>
                    <a:pt x="15" y="10"/>
                    <a:pt x="1" y="7"/>
                    <a:pt x="1" y="5"/>
                  </a:cubicBezTo>
                  <a:cubicBezTo>
                    <a:pt x="0" y="1"/>
                    <a:pt x="9" y="0"/>
                    <a:pt x="9"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77" name="Freeform 365"/>
            <p:cNvSpPr>
              <a:spLocks/>
            </p:cNvSpPr>
            <p:nvPr/>
          </p:nvSpPr>
          <p:spPr bwMode="gray">
            <a:xfrm>
              <a:off x="4012949" y="2585146"/>
              <a:ext cx="42877" cy="103345"/>
            </a:xfrm>
            <a:custGeom>
              <a:avLst/>
              <a:gdLst>
                <a:gd name="T0" fmla="*/ 22 w 22"/>
                <a:gd name="T1" fmla="*/ 5 h 63"/>
                <a:gd name="T2" fmla="*/ 16 w 22"/>
                <a:gd name="T3" fmla="*/ 29 h 63"/>
                <a:gd name="T4" fmla="*/ 11 w 22"/>
                <a:gd name="T5" fmla="*/ 51 h 63"/>
                <a:gd name="T6" fmla="*/ 1 w 22"/>
                <a:gd name="T7" fmla="*/ 45 h 63"/>
                <a:gd name="T8" fmla="*/ 8 w 22"/>
                <a:gd name="T9" fmla="*/ 38 h 63"/>
                <a:gd name="T10" fmla="*/ 14 w 22"/>
                <a:gd name="T11" fmla="*/ 20 h 63"/>
                <a:gd name="T12" fmla="*/ 22 w 22"/>
                <a:gd name="T13" fmla="*/ 5 h 63"/>
              </a:gdLst>
              <a:ahLst/>
              <a:cxnLst>
                <a:cxn ang="0">
                  <a:pos x="T0" y="T1"/>
                </a:cxn>
                <a:cxn ang="0">
                  <a:pos x="T2" y="T3"/>
                </a:cxn>
                <a:cxn ang="0">
                  <a:pos x="T4" y="T5"/>
                </a:cxn>
                <a:cxn ang="0">
                  <a:pos x="T6" y="T7"/>
                </a:cxn>
                <a:cxn ang="0">
                  <a:pos x="T8" y="T9"/>
                </a:cxn>
                <a:cxn ang="0">
                  <a:pos x="T10" y="T11"/>
                </a:cxn>
                <a:cxn ang="0">
                  <a:pos x="T12" y="T13"/>
                </a:cxn>
              </a:cxnLst>
              <a:rect l="0" t="0" r="r" b="b"/>
              <a:pathLst>
                <a:path w="22" h="63">
                  <a:moveTo>
                    <a:pt x="22" y="5"/>
                  </a:moveTo>
                  <a:cubicBezTo>
                    <a:pt x="21" y="14"/>
                    <a:pt x="19" y="20"/>
                    <a:pt x="16" y="29"/>
                  </a:cubicBezTo>
                  <a:cubicBezTo>
                    <a:pt x="14" y="36"/>
                    <a:pt x="13" y="44"/>
                    <a:pt x="11" y="51"/>
                  </a:cubicBezTo>
                  <a:cubicBezTo>
                    <a:pt x="9" y="63"/>
                    <a:pt x="4" y="51"/>
                    <a:pt x="1" y="45"/>
                  </a:cubicBezTo>
                  <a:cubicBezTo>
                    <a:pt x="0" y="42"/>
                    <a:pt x="8" y="41"/>
                    <a:pt x="8" y="38"/>
                  </a:cubicBezTo>
                  <a:cubicBezTo>
                    <a:pt x="9" y="29"/>
                    <a:pt x="8" y="30"/>
                    <a:pt x="14" y="20"/>
                  </a:cubicBezTo>
                  <a:cubicBezTo>
                    <a:pt x="16" y="17"/>
                    <a:pt x="19" y="0"/>
                    <a:pt x="22" y="5"/>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78" name="Freeform 366"/>
            <p:cNvSpPr>
              <a:spLocks/>
            </p:cNvSpPr>
            <p:nvPr/>
          </p:nvSpPr>
          <p:spPr bwMode="gray">
            <a:xfrm>
              <a:off x="4012949" y="2585146"/>
              <a:ext cx="42877" cy="103345"/>
            </a:xfrm>
            <a:custGeom>
              <a:avLst/>
              <a:gdLst>
                <a:gd name="T0" fmla="*/ 22 w 22"/>
                <a:gd name="T1" fmla="*/ 5 h 63"/>
                <a:gd name="T2" fmla="*/ 16 w 22"/>
                <a:gd name="T3" fmla="*/ 29 h 63"/>
                <a:gd name="T4" fmla="*/ 11 w 22"/>
                <a:gd name="T5" fmla="*/ 51 h 63"/>
                <a:gd name="T6" fmla="*/ 1 w 22"/>
                <a:gd name="T7" fmla="*/ 45 h 63"/>
                <a:gd name="T8" fmla="*/ 8 w 22"/>
                <a:gd name="T9" fmla="*/ 38 h 63"/>
                <a:gd name="T10" fmla="*/ 14 w 22"/>
                <a:gd name="T11" fmla="*/ 20 h 63"/>
                <a:gd name="T12" fmla="*/ 22 w 22"/>
                <a:gd name="T13" fmla="*/ 5 h 63"/>
              </a:gdLst>
              <a:ahLst/>
              <a:cxnLst>
                <a:cxn ang="0">
                  <a:pos x="T0" y="T1"/>
                </a:cxn>
                <a:cxn ang="0">
                  <a:pos x="T2" y="T3"/>
                </a:cxn>
                <a:cxn ang="0">
                  <a:pos x="T4" y="T5"/>
                </a:cxn>
                <a:cxn ang="0">
                  <a:pos x="T6" y="T7"/>
                </a:cxn>
                <a:cxn ang="0">
                  <a:pos x="T8" y="T9"/>
                </a:cxn>
                <a:cxn ang="0">
                  <a:pos x="T10" y="T11"/>
                </a:cxn>
                <a:cxn ang="0">
                  <a:pos x="T12" y="T13"/>
                </a:cxn>
              </a:cxnLst>
              <a:rect l="0" t="0" r="r" b="b"/>
              <a:pathLst>
                <a:path w="22" h="63">
                  <a:moveTo>
                    <a:pt x="22" y="5"/>
                  </a:moveTo>
                  <a:cubicBezTo>
                    <a:pt x="21" y="14"/>
                    <a:pt x="19" y="20"/>
                    <a:pt x="16" y="29"/>
                  </a:cubicBezTo>
                  <a:cubicBezTo>
                    <a:pt x="14" y="36"/>
                    <a:pt x="13" y="44"/>
                    <a:pt x="11" y="51"/>
                  </a:cubicBezTo>
                  <a:cubicBezTo>
                    <a:pt x="9" y="63"/>
                    <a:pt x="4" y="51"/>
                    <a:pt x="1" y="45"/>
                  </a:cubicBezTo>
                  <a:cubicBezTo>
                    <a:pt x="0" y="42"/>
                    <a:pt x="8" y="41"/>
                    <a:pt x="8" y="38"/>
                  </a:cubicBezTo>
                  <a:cubicBezTo>
                    <a:pt x="9" y="29"/>
                    <a:pt x="8" y="30"/>
                    <a:pt x="14" y="20"/>
                  </a:cubicBezTo>
                  <a:cubicBezTo>
                    <a:pt x="16" y="17"/>
                    <a:pt x="19" y="0"/>
                    <a:pt x="22" y="5"/>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79" name="Freeform 367"/>
            <p:cNvSpPr>
              <a:spLocks/>
            </p:cNvSpPr>
            <p:nvPr/>
          </p:nvSpPr>
          <p:spPr bwMode="gray">
            <a:xfrm>
              <a:off x="3653589" y="2638542"/>
              <a:ext cx="69423" cy="63729"/>
            </a:xfrm>
            <a:custGeom>
              <a:avLst/>
              <a:gdLst>
                <a:gd name="T0" fmla="*/ 13 w 35"/>
                <a:gd name="T1" fmla="*/ 38 h 38"/>
                <a:gd name="T2" fmla="*/ 16 w 35"/>
                <a:gd name="T3" fmla="*/ 2 h 38"/>
                <a:gd name="T4" fmla="*/ 21 w 35"/>
                <a:gd name="T5" fmla="*/ 1 h 38"/>
                <a:gd name="T6" fmla="*/ 33 w 35"/>
                <a:gd name="T7" fmla="*/ 20 h 38"/>
                <a:gd name="T8" fmla="*/ 26 w 35"/>
                <a:gd name="T9" fmla="*/ 21 h 38"/>
                <a:gd name="T10" fmla="*/ 20 w 35"/>
                <a:gd name="T11" fmla="*/ 22 h 38"/>
                <a:gd name="T12" fmla="*/ 14 w 35"/>
                <a:gd name="T13" fmla="*/ 23 h 38"/>
                <a:gd name="T14" fmla="*/ 13 w 35"/>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8">
                  <a:moveTo>
                    <a:pt x="13" y="38"/>
                  </a:moveTo>
                  <a:cubicBezTo>
                    <a:pt x="12" y="26"/>
                    <a:pt x="10" y="14"/>
                    <a:pt x="16" y="2"/>
                  </a:cubicBezTo>
                  <a:cubicBezTo>
                    <a:pt x="17" y="0"/>
                    <a:pt x="21" y="0"/>
                    <a:pt x="21" y="1"/>
                  </a:cubicBezTo>
                  <a:cubicBezTo>
                    <a:pt x="21" y="15"/>
                    <a:pt x="0" y="19"/>
                    <a:pt x="33" y="20"/>
                  </a:cubicBezTo>
                  <a:cubicBezTo>
                    <a:pt x="35" y="20"/>
                    <a:pt x="29" y="21"/>
                    <a:pt x="26" y="21"/>
                  </a:cubicBezTo>
                  <a:cubicBezTo>
                    <a:pt x="24" y="21"/>
                    <a:pt x="22" y="22"/>
                    <a:pt x="20" y="22"/>
                  </a:cubicBezTo>
                  <a:cubicBezTo>
                    <a:pt x="18" y="22"/>
                    <a:pt x="16" y="22"/>
                    <a:pt x="14" y="23"/>
                  </a:cubicBezTo>
                  <a:cubicBezTo>
                    <a:pt x="12" y="24"/>
                    <a:pt x="13" y="36"/>
                    <a:pt x="13" y="38"/>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80" name="Freeform 368"/>
            <p:cNvSpPr>
              <a:spLocks/>
            </p:cNvSpPr>
            <p:nvPr/>
          </p:nvSpPr>
          <p:spPr bwMode="gray">
            <a:xfrm>
              <a:off x="3653589" y="2638542"/>
              <a:ext cx="69423" cy="63729"/>
            </a:xfrm>
            <a:custGeom>
              <a:avLst/>
              <a:gdLst>
                <a:gd name="T0" fmla="*/ 13 w 35"/>
                <a:gd name="T1" fmla="*/ 38 h 38"/>
                <a:gd name="T2" fmla="*/ 16 w 35"/>
                <a:gd name="T3" fmla="*/ 2 h 38"/>
                <a:gd name="T4" fmla="*/ 21 w 35"/>
                <a:gd name="T5" fmla="*/ 1 h 38"/>
                <a:gd name="T6" fmla="*/ 33 w 35"/>
                <a:gd name="T7" fmla="*/ 20 h 38"/>
                <a:gd name="T8" fmla="*/ 26 w 35"/>
                <a:gd name="T9" fmla="*/ 21 h 38"/>
                <a:gd name="T10" fmla="*/ 20 w 35"/>
                <a:gd name="T11" fmla="*/ 22 h 38"/>
                <a:gd name="T12" fmla="*/ 14 w 35"/>
                <a:gd name="T13" fmla="*/ 23 h 38"/>
                <a:gd name="T14" fmla="*/ 13 w 35"/>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8">
                  <a:moveTo>
                    <a:pt x="13" y="38"/>
                  </a:moveTo>
                  <a:cubicBezTo>
                    <a:pt x="12" y="26"/>
                    <a:pt x="10" y="14"/>
                    <a:pt x="16" y="2"/>
                  </a:cubicBezTo>
                  <a:cubicBezTo>
                    <a:pt x="17" y="0"/>
                    <a:pt x="21" y="0"/>
                    <a:pt x="21" y="1"/>
                  </a:cubicBezTo>
                  <a:cubicBezTo>
                    <a:pt x="21" y="15"/>
                    <a:pt x="0" y="19"/>
                    <a:pt x="33" y="20"/>
                  </a:cubicBezTo>
                  <a:cubicBezTo>
                    <a:pt x="35" y="20"/>
                    <a:pt x="29" y="21"/>
                    <a:pt x="26" y="21"/>
                  </a:cubicBezTo>
                  <a:cubicBezTo>
                    <a:pt x="24" y="21"/>
                    <a:pt x="22" y="22"/>
                    <a:pt x="20" y="22"/>
                  </a:cubicBezTo>
                  <a:cubicBezTo>
                    <a:pt x="18" y="22"/>
                    <a:pt x="16" y="22"/>
                    <a:pt x="14" y="23"/>
                  </a:cubicBezTo>
                  <a:cubicBezTo>
                    <a:pt x="12" y="24"/>
                    <a:pt x="13" y="36"/>
                    <a:pt x="13" y="38"/>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81" name="Freeform 369"/>
            <p:cNvSpPr>
              <a:spLocks/>
            </p:cNvSpPr>
            <p:nvPr/>
          </p:nvSpPr>
          <p:spPr bwMode="gray">
            <a:xfrm>
              <a:off x="4059911" y="2626485"/>
              <a:ext cx="151093" cy="70620"/>
            </a:xfrm>
            <a:custGeom>
              <a:avLst/>
              <a:gdLst>
                <a:gd name="T0" fmla="*/ 23 w 77"/>
                <a:gd name="T1" fmla="*/ 0 h 43"/>
                <a:gd name="T2" fmla="*/ 53 w 77"/>
                <a:gd name="T3" fmla="*/ 16 h 43"/>
                <a:gd name="T4" fmla="*/ 50 w 77"/>
                <a:gd name="T5" fmla="*/ 12 h 43"/>
                <a:gd name="T6" fmla="*/ 54 w 77"/>
                <a:gd name="T7" fmla="*/ 9 h 43"/>
                <a:gd name="T8" fmla="*/ 55 w 77"/>
                <a:gd name="T9" fmla="*/ 3 h 43"/>
                <a:gd name="T10" fmla="*/ 69 w 77"/>
                <a:gd name="T11" fmla="*/ 35 h 43"/>
                <a:gd name="T12" fmla="*/ 53 w 77"/>
                <a:gd name="T13" fmla="*/ 33 h 43"/>
                <a:gd name="T14" fmla="*/ 44 w 77"/>
                <a:gd name="T15" fmla="*/ 43 h 43"/>
                <a:gd name="T16" fmla="*/ 34 w 77"/>
                <a:gd name="T17" fmla="*/ 36 h 43"/>
                <a:gd name="T18" fmla="*/ 7 w 77"/>
                <a:gd name="T19" fmla="*/ 23 h 43"/>
                <a:gd name="T20" fmla="*/ 15 w 77"/>
                <a:gd name="T21" fmla="*/ 18 h 43"/>
                <a:gd name="T22" fmla="*/ 16 w 77"/>
                <a:gd name="T23" fmla="*/ 1 h 43"/>
                <a:gd name="T24" fmla="*/ 23 w 77"/>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43">
                  <a:moveTo>
                    <a:pt x="23" y="0"/>
                  </a:moveTo>
                  <a:cubicBezTo>
                    <a:pt x="29" y="0"/>
                    <a:pt x="46" y="21"/>
                    <a:pt x="53" y="16"/>
                  </a:cubicBezTo>
                  <a:cubicBezTo>
                    <a:pt x="54" y="15"/>
                    <a:pt x="49" y="14"/>
                    <a:pt x="50" y="12"/>
                  </a:cubicBezTo>
                  <a:cubicBezTo>
                    <a:pt x="50" y="10"/>
                    <a:pt x="53" y="11"/>
                    <a:pt x="54" y="9"/>
                  </a:cubicBezTo>
                  <a:cubicBezTo>
                    <a:pt x="56" y="8"/>
                    <a:pt x="53" y="3"/>
                    <a:pt x="55" y="3"/>
                  </a:cubicBezTo>
                  <a:cubicBezTo>
                    <a:pt x="65" y="2"/>
                    <a:pt x="77" y="33"/>
                    <a:pt x="69" y="35"/>
                  </a:cubicBezTo>
                  <a:cubicBezTo>
                    <a:pt x="64" y="37"/>
                    <a:pt x="59" y="31"/>
                    <a:pt x="53" y="33"/>
                  </a:cubicBezTo>
                  <a:cubicBezTo>
                    <a:pt x="51" y="34"/>
                    <a:pt x="47" y="43"/>
                    <a:pt x="44" y="43"/>
                  </a:cubicBezTo>
                  <a:cubicBezTo>
                    <a:pt x="44" y="43"/>
                    <a:pt x="34" y="36"/>
                    <a:pt x="34" y="36"/>
                  </a:cubicBezTo>
                  <a:cubicBezTo>
                    <a:pt x="28" y="32"/>
                    <a:pt x="9" y="29"/>
                    <a:pt x="7" y="23"/>
                  </a:cubicBezTo>
                  <a:cubicBezTo>
                    <a:pt x="2" y="13"/>
                    <a:pt x="13" y="27"/>
                    <a:pt x="15" y="18"/>
                  </a:cubicBezTo>
                  <a:cubicBezTo>
                    <a:pt x="16" y="13"/>
                    <a:pt x="0" y="5"/>
                    <a:pt x="16" y="1"/>
                  </a:cubicBezTo>
                  <a:cubicBezTo>
                    <a:pt x="18" y="1"/>
                    <a:pt x="23" y="0"/>
                    <a:pt x="23"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82" name="Freeform 370"/>
            <p:cNvSpPr>
              <a:spLocks/>
            </p:cNvSpPr>
            <p:nvPr/>
          </p:nvSpPr>
          <p:spPr bwMode="gray">
            <a:xfrm>
              <a:off x="4059911" y="2626485"/>
              <a:ext cx="151093" cy="70620"/>
            </a:xfrm>
            <a:custGeom>
              <a:avLst/>
              <a:gdLst>
                <a:gd name="T0" fmla="*/ 23 w 77"/>
                <a:gd name="T1" fmla="*/ 0 h 43"/>
                <a:gd name="T2" fmla="*/ 53 w 77"/>
                <a:gd name="T3" fmla="*/ 16 h 43"/>
                <a:gd name="T4" fmla="*/ 50 w 77"/>
                <a:gd name="T5" fmla="*/ 12 h 43"/>
                <a:gd name="T6" fmla="*/ 54 w 77"/>
                <a:gd name="T7" fmla="*/ 9 h 43"/>
                <a:gd name="T8" fmla="*/ 55 w 77"/>
                <a:gd name="T9" fmla="*/ 3 h 43"/>
                <a:gd name="T10" fmla="*/ 69 w 77"/>
                <a:gd name="T11" fmla="*/ 35 h 43"/>
                <a:gd name="T12" fmla="*/ 53 w 77"/>
                <a:gd name="T13" fmla="*/ 33 h 43"/>
                <a:gd name="T14" fmla="*/ 44 w 77"/>
                <a:gd name="T15" fmla="*/ 43 h 43"/>
                <a:gd name="T16" fmla="*/ 34 w 77"/>
                <a:gd name="T17" fmla="*/ 36 h 43"/>
                <a:gd name="T18" fmla="*/ 7 w 77"/>
                <a:gd name="T19" fmla="*/ 23 h 43"/>
                <a:gd name="T20" fmla="*/ 15 w 77"/>
                <a:gd name="T21" fmla="*/ 18 h 43"/>
                <a:gd name="T22" fmla="*/ 16 w 77"/>
                <a:gd name="T23" fmla="*/ 1 h 43"/>
                <a:gd name="T24" fmla="*/ 23 w 77"/>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43">
                  <a:moveTo>
                    <a:pt x="23" y="0"/>
                  </a:moveTo>
                  <a:cubicBezTo>
                    <a:pt x="29" y="0"/>
                    <a:pt x="46" y="21"/>
                    <a:pt x="53" y="16"/>
                  </a:cubicBezTo>
                  <a:cubicBezTo>
                    <a:pt x="54" y="15"/>
                    <a:pt x="49" y="14"/>
                    <a:pt x="50" y="12"/>
                  </a:cubicBezTo>
                  <a:cubicBezTo>
                    <a:pt x="50" y="10"/>
                    <a:pt x="53" y="11"/>
                    <a:pt x="54" y="9"/>
                  </a:cubicBezTo>
                  <a:cubicBezTo>
                    <a:pt x="56" y="8"/>
                    <a:pt x="53" y="3"/>
                    <a:pt x="55" y="3"/>
                  </a:cubicBezTo>
                  <a:cubicBezTo>
                    <a:pt x="65" y="2"/>
                    <a:pt x="77" y="33"/>
                    <a:pt x="69" y="35"/>
                  </a:cubicBezTo>
                  <a:cubicBezTo>
                    <a:pt x="64" y="37"/>
                    <a:pt x="59" y="31"/>
                    <a:pt x="53" y="33"/>
                  </a:cubicBezTo>
                  <a:cubicBezTo>
                    <a:pt x="51" y="34"/>
                    <a:pt x="47" y="43"/>
                    <a:pt x="44" y="43"/>
                  </a:cubicBezTo>
                  <a:cubicBezTo>
                    <a:pt x="44" y="43"/>
                    <a:pt x="34" y="36"/>
                    <a:pt x="34" y="36"/>
                  </a:cubicBezTo>
                  <a:cubicBezTo>
                    <a:pt x="28" y="32"/>
                    <a:pt x="9" y="29"/>
                    <a:pt x="7" y="23"/>
                  </a:cubicBezTo>
                  <a:cubicBezTo>
                    <a:pt x="2" y="13"/>
                    <a:pt x="13" y="27"/>
                    <a:pt x="15" y="18"/>
                  </a:cubicBezTo>
                  <a:cubicBezTo>
                    <a:pt x="16" y="13"/>
                    <a:pt x="0" y="5"/>
                    <a:pt x="16" y="1"/>
                  </a:cubicBezTo>
                  <a:cubicBezTo>
                    <a:pt x="18" y="1"/>
                    <a:pt x="23" y="0"/>
                    <a:pt x="23"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83" name="Freeform 371"/>
            <p:cNvSpPr>
              <a:spLocks/>
            </p:cNvSpPr>
            <p:nvPr/>
          </p:nvSpPr>
          <p:spPr bwMode="gray">
            <a:xfrm>
              <a:off x="4182418" y="2616148"/>
              <a:ext cx="73504" cy="79231"/>
            </a:xfrm>
            <a:custGeom>
              <a:avLst/>
              <a:gdLst>
                <a:gd name="T0" fmla="*/ 11 w 38"/>
                <a:gd name="T1" fmla="*/ 0 h 48"/>
                <a:gd name="T2" fmla="*/ 33 w 38"/>
                <a:gd name="T3" fmla="*/ 9 h 48"/>
                <a:gd name="T4" fmla="*/ 23 w 38"/>
                <a:gd name="T5" fmla="*/ 30 h 48"/>
                <a:gd name="T6" fmla="*/ 25 w 38"/>
                <a:gd name="T7" fmla="*/ 42 h 48"/>
                <a:gd name="T8" fmla="*/ 26 w 38"/>
                <a:gd name="T9" fmla="*/ 47 h 48"/>
                <a:gd name="T10" fmla="*/ 22 w 38"/>
                <a:gd name="T11" fmla="*/ 45 h 48"/>
                <a:gd name="T12" fmla="*/ 19 w 38"/>
                <a:gd name="T13" fmla="*/ 29 h 48"/>
                <a:gd name="T14" fmla="*/ 0 w 38"/>
                <a:gd name="T15" fmla="*/ 3 h 48"/>
                <a:gd name="T16" fmla="*/ 11 w 3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48">
                  <a:moveTo>
                    <a:pt x="11" y="0"/>
                  </a:moveTo>
                  <a:cubicBezTo>
                    <a:pt x="16" y="4"/>
                    <a:pt x="28" y="2"/>
                    <a:pt x="33" y="9"/>
                  </a:cubicBezTo>
                  <a:cubicBezTo>
                    <a:pt x="38" y="16"/>
                    <a:pt x="24" y="23"/>
                    <a:pt x="23" y="30"/>
                  </a:cubicBezTo>
                  <a:cubicBezTo>
                    <a:pt x="25" y="42"/>
                    <a:pt x="25" y="42"/>
                    <a:pt x="25" y="42"/>
                  </a:cubicBezTo>
                  <a:cubicBezTo>
                    <a:pt x="25" y="43"/>
                    <a:pt x="27" y="46"/>
                    <a:pt x="26" y="47"/>
                  </a:cubicBezTo>
                  <a:cubicBezTo>
                    <a:pt x="25" y="48"/>
                    <a:pt x="23" y="46"/>
                    <a:pt x="22" y="45"/>
                  </a:cubicBezTo>
                  <a:cubicBezTo>
                    <a:pt x="16" y="39"/>
                    <a:pt x="20" y="34"/>
                    <a:pt x="19" y="29"/>
                  </a:cubicBezTo>
                  <a:cubicBezTo>
                    <a:pt x="16" y="20"/>
                    <a:pt x="1" y="10"/>
                    <a:pt x="0" y="3"/>
                  </a:cubicBezTo>
                  <a:cubicBezTo>
                    <a:pt x="0" y="1"/>
                    <a:pt x="10" y="1"/>
                    <a:pt x="11"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84" name="Freeform 372"/>
            <p:cNvSpPr>
              <a:spLocks/>
            </p:cNvSpPr>
            <p:nvPr/>
          </p:nvSpPr>
          <p:spPr bwMode="gray">
            <a:xfrm>
              <a:off x="4182418" y="2616148"/>
              <a:ext cx="73504" cy="79231"/>
            </a:xfrm>
            <a:custGeom>
              <a:avLst/>
              <a:gdLst>
                <a:gd name="T0" fmla="*/ 11 w 38"/>
                <a:gd name="T1" fmla="*/ 0 h 48"/>
                <a:gd name="T2" fmla="*/ 33 w 38"/>
                <a:gd name="T3" fmla="*/ 9 h 48"/>
                <a:gd name="T4" fmla="*/ 23 w 38"/>
                <a:gd name="T5" fmla="*/ 30 h 48"/>
                <a:gd name="T6" fmla="*/ 25 w 38"/>
                <a:gd name="T7" fmla="*/ 42 h 48"/>
                <a:gd name="T8" fmla="*/ 26 w 38"/>
                <a:gd name="T9" fmla="*/ 47 h 48"/>
                <a:gd name="T10" fmla="*/ 22 w 38"/>
                <a:gd name="T11" fmla="*/ 45 h 48"/>
                <a:gd name="T12" fmla="*/ 19 w 38"/>
                <a:gd name="T13" fmla="*/ 29 h 48"/>
                <a:gd name="T14" fmla="*/ 0 w 38"/>
                <a:gd name="T15" fmla="*/ 3 h 48"/>
                <a:gd name="T16" fmla="*/ 11 w 3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48">
                  <a:moveTo>
                    <a:pt x="11" y="0"/>
                  </a:moveTo>
                  <a:cubicBezTo>
                    <a:pt x="16" y="4"/>
                    <a:pt x="28" y="2"/>
                    <a:pt x="33" y="9"/>
                  </a:cubicBezTo>
                  <a:cubicBezTo>
                    <a:pt x="38" y="16"/>
                    <a:pt x="24" y="23"/>
                    <a:pt x="23" y="30"/>
                  </a:cubicBezTo>
                  <a:cubicBezTo>
                    <a:pt x="25" y="42"/>
                    <a:pt x="25" y="42"/>
                    <a:pt x="25" y="42"/>
                  </a:cubicBezTo>
                  <a:cubicBezTo>
                    <a:pt x="25" y="43"/>
                    <a:pt x="27" y="46"/>
                    <a:pt x="26" y="47"/>
                  </a:cubicBezTo>
                  <a:cubicBezTo>
                    <a:pt x="25" y="48"/>
                    <a:pt x="23" y="46"/>
                    <a:pt x="22" y="45"/>
                  </a:cubicBezTo>
                  <a:cubicBezTo>
                    <a:pt x="16" y="39"/>
                    <a:pt x="20" y="34"/>
                    <a:pt x="19" y="29"/>
                  </a:cubicBezTo>
                  <a:cubicBezTo>
                    <a:pt x="16" y="20"/>
                    <a:pt x="1" y="10"/>
                    <a:pt x="0" y="3"/>
                  </a:cubicBezTo>
                  <a:cubicBezTo>
                    <a:pt x="0" y="1"/>
                    <a:pt x="10" y="1"/>
                    <a:pt x="11"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85" name="Freeform 373"/>
            <p:cNvSpPr>
              <a:spLocks/>
            </p:cNvSpPr>
            <p:nvPr/>
          </p:nvSpPr>
          <p:spPr bwMode="gray">
            <a:xfrm>
              <a:off x="4088496" y="2691936"/>
              <a:ext cx="49003" cy="36171"/>
            </a:xfrm>
            <a:custGeom>
              <a:avLst/>
              <a:gdLst>
                <a:gd name="T0" fmla="*/ 0 w 25"/>
                <a:gd name="T1" fmla="*/ 17 h 22"/>
                <a:gd name="T2" fmla="*/ 24 w 25"/>
                <a:gd name="T3" fmla="*/ 21 h 22"/>
                <a:gd name="T4" fmla="*/ 20 w 25"/>
                <a:gd name="T5" fmla="*/ 21 h 22"/>
                <a:gd name="T6" fmla="*/ 0 w 25"/>
                <a:gd name="T7" fmla="*/ 17 h 22"/>
              </a:gdLst>
              <a:ahLst/>
              <a:cxnLst>
                <a:cxn ang="0">
                  <a:pos x="T0" y="T1"/>
                </a:cxn>
                <a:cxn ang="0">
                  <a:pos x="T2" y="T3"/>
                </a:cxn>
                <a:cxn ang="0">
                  <a:pos x="T4" y="T5"/>
                </a:cxn>
                <a:cxn ang="0">
                  <a:pos x="T6" y="T7"/>
                </a:cxn>
              </a:cxnLst>
              <a:rect l="0" t="0" r="r" b="b"/>
              <a:pathLst>
                <a:path w="25" h="22">
                  <a:moveTo>
                    <a:pt x="0" y="17"/>
                  </a:moveTo>
                  <a:cubicBezTo>
                    <a:pt x="8" y="0"/>
                    <a:pt x="25" y="15"/>
                    <a:pt x="24" y="21"/>
                  </a:cubicBezTo>
                  <a:cubicBezTo>
                    <a:pt x="24" y="22"/>
                    <a:pt x="21" y="21"/>
                    <a:pt x="20" y="21"/>
                  </a:cubicBezTo>
                  <a:cubicBezTo>
                    <a:pt x="11" y="22"/>
                    <a:pt x="4" y="22"/>
                    <a:pt x="0" y="17"/>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86" name="Freeform 374"/>
            <p:cNvSpPr>
              <a:spLocks/>
            </p:cNvSpPr>
            <p:nvPr/>
          </p:nvSpPr>
          <p:spPr bwMode="gray">
            <a:xfrm>
              <a:off x="4088496" y="2691936"/>
              <a:ext cx="49003" cy="36171"/>
            </a:xfrm>
            <a:custGeom>
              <a:avLst/>
              <a:gdLst>
                <a:gd name="T0" fmla="*/ 0 w 25"/>
                <a:gd name="T1" fmla="*/ 17 h 22"/>
                <a:gd name="T2" fmla="*/ 24 w 25"/>
                <a:gd name="T3" fmla="*/ 21 h 22"/>
                <a:gd name="T4" fmla="*/ 20 w 25"/>
                <a:gd name="T5" fmla="*/ 21 h 22"/>
                <a:gd name="T6" fmla="*/ 0 w 25"/>
                <a:gd name="T7" fmla="*/ 17 h 22"/>
              </a:gdLst>
              <a:ahLst/>
              <a:cxnLst>
                <a:cxn ang="0">
                  <a:pos x="T0" y="T1"/>
                </a:cxn>
                <a:cxn ang="0">
                  <a:pos x="T2" y="T3"/>
                </a:cxn>
                <a:cxn ang="0">
                  <a:pos x="T4" y="T5"/>
                </a:cxn>
                <a:cxn ang="0">
                  <a:pos x="T6" y="T7"/>
                </a:cxn>
              </a:cxnLst>
              <a:rect l="0" t="0" r="r" b="b"/>
              <a:pathLst>
                <a:path w="25" h="22">
                  <a:moveTo>
                    <a:pt x="0" y="17"/>
                  </a:moveTo>
                  <a:cubicBezTo>
                    <a:pt x="8" y="0"/>
                    <a:pt x="25" y="15"/>
                    <a:pt x="24" y="21"/>
                  </a:cubicBezTo>
                  <a:cubicBezTo>
                    <a:pt x="24" y="22"/>
                    <a:pt x="21" y="21"/>
                    <a:pt x="20" y="21"/>
                  </a:cubicBezTo>
                  <a:cubicBezTo>
                    <a:pt x="11" y="22"/>
                    <a:pt x="4" y="22"/>
                    <a:pt x="0" y="17"/>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87" name="Freeform 429"/>
            <p:cNvSpPr>
              <a:spLocks/>
            </p:cNvSpPr>
            <p:nvPr/>
          </p:nvSpPr>
          <p:spPr bwMode="gray">
            <a:xfrm>
              <a:off x="2016063" y="3864908"/>
              <a:ext cx="120466" cy="24114"/>
            </a:xfrm>
            <a:custGeom>
              <a:avLst/>
              <a:gdLst>
                <a:gd name="T0" fmla="*/ 33 w 62"/>
                <a:gd name="T1" fmla="*/ 2 h 15"/>
                <a:gd name="T2" fmla="*/ 23 w 62"/>
                <a:gd name="T3" fmla="*/ 2 h 15"/>
                <a:gd name="T4" fmla="*/ 33 w 62"/>
                <a:gd name="T5" fmla="*/ 2 h 15"/>
              </a:gdLst>
              <a:ahLst/>
              <a:cxnLst>
                <a:cxn ang="0">
                  <a:pos x="T0" y="T1"/>
                </a:cxn>
                <a:cxn ang="0">
                  <a:pos x="T2" y="T3"/>
                </a:cxn>
                <a:cxn ang="0">
                  <a:pos x="T4" y="T5"/>
                </a:cxn>
              </a:cxnLst>
              <a:rect l="0" t="0" r="r" b="b"/>
              <a:pathLst>
                <a:path w="62" h="15">
                  <a:moveTo>
                    <a:pt x="33" y="2"/>
                  </a:moveTo>
                  <a:cubicBezTo>
                    <a:pt x="62" y="15"/>
                    <a:pt x="0" y="12"/>
                    <a:pt x="23" y="2"/>
                  </a:cubicBezTo>
                  <a:cubicBezTo>
                    <a:pt x="26" y="0"/>
                    <a:pt x="29" y="2"/>
                    <a:pt x="33" y="2"/>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88" name="Freeform 430"/>
            <p:cNvSpPr>
              <a:spLocks/>
            </p:cNvSpPr>
            <p:nvPr/>
          </p:nvSpPr>
          <p:spPr bwMode="gray">
            <a:xfrm>
              <a:off x="2016063" y="3864908"/>
              <a:ext cx="120466" cy="24114"/>
            </a:xfrm>
            <a:custGeom>
              <a:avLst/>
              <a:gdLst>
                <a:gd name="T0" fmla="*/ 33 w 62"/>
                <a:gd name="T1" fmla="*/ 2 h 15"/>
                <a:gd name="T2" fmla="*/ 23 w 62"/>
                <a:gd name="T3" fmla="*/ 2 h 15"/>
                <a:gd name="T4" fmla="*/ 33 w 62"/>
                <a:gd name="T5" fmla="*/ 2 h 15"/>
              </a:gdLst>
              <a:ahLst/>
              <a:cxnLst>
                <a:cxn ang="0">
                  <a:pos x="T0" y="T1"/>
                </a:cxn>
                <a:cxn ang="0">
                  <a:pos x="T2" y="T3"/>
                </a:cxn>
                <a:cxn ang="0">
                  <a:pos x="T4" y="T5"/>
                </a:cxn>
              </a:cxnLst>
              <a:rect l="0" t="0" r="r" b="b"/>
              <a:pathLst>
                <a:path w="62" h="15">
                  <a:moveTo>
                    <a:pt x="33" y="2"/>
                  </a:moveTo>
                  <a:cubicBezTo>
                    <a:pt x="62" y="15"/>
                    <a:pt x="0" y="12"/>
                    <a:pt x="23" y="2"/>
                  </a:cubicBezTo>
                  <a:cubicBezTo>
                    <a:pt x="26" y="0"/>
                    <a:pt x="29" y="2"/>
                    <a:pt x="33" y="2"/>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89" name="Freeform 431"/>
            <p:cNvSpPr>
              <a:spLocks/>
            </p:cNvSpPr>
            <p:nvPr/>
          </p:nvSpPr>
          <p:spPr bwMode="gray">
            <a:xfrm>
              <a:off x="1828217" y="4252455"/>
              <a:ext cx="83714" cy="31005"/>
            </a:xfrm>
            <a:custGeom>
              <a:avLst/>
              <a:gdLst>
                <a:gd name="T0" fmla="*/ 15 w 43"/>
                <a:gd name="T1" fmla="*/ 0 h 19"/>
                <a:gd name="T2" fmla="*/ 25 w 43"/>
                <a:gd name="T3" fmla="*/ 7 h 19"/>
                <a:gd name="T4" fmla="*/ 15 w 43"/>
                <a:gd name="T5" fmla="*/ 0 h 19"/>
              </a:gdLst>
              <a:ahLst/>
              <a:cxnLst>
                <a:cxn ang="0">
                  <a:pos x="T0" y="T1"/>
                </a:cxn>
                <a:cxn ang="0">
                  <a:pos x="T2" y="T3"/>
                </a:cxn>
                <a:cxn ang="0">
                  <a:pos x="T4" y="T5"/>
                </a:cxn>
              </a:cxnLst>
              <a:rect l="0" t="0" r="r" b="b"/>
              <a:pathLst>
                <a:path w="43" h="19">
                  <a:moveTo>
                    <a:pt x="15" y="0"/>
                  </a:moveTo>
                  <a:cubicBezTo>
                    <a:pt x="20" y="3"/>
                    <a:pt x="21" y="4"/>
                    <a:pt x="25" y="7"/>
                  </a:cubicBezTo>
                  <a:cubicBezTo>
                    <a:pt x="43" y="19"/>
                    <a:pt x="0" y="10"/>
                    <a:pt x="15"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90" name="Freeform 432"/>
            <p:cNvSpPr>
              <a:spLocks/>
            </p:cNvSpPr>
            <p:nvPr/>
          </p:nvSpPr>
          <p:spPr bwMode="gray">
            <a:xfrm>
              <a:off x="1828217" y="4252455"/>
              <a:ext cx="83714" cy="31005"/>
            </a:xfrm>
            <a:custGeom>
              <a:avLst/>
              <a:gdLst>
                <a:gd name="T0" fmla="*/ 15 w 43"/>
                <a:gd name="T1" fmla="*/ 0 h 19"/>
                <a:gd name="T2" fmla="*/ 25 w 43"/>
                <a:gd name="T3" fmla="*/ 7 h 19"/>
                <a:gd name="T4" fmla="*/ 15 w 43"/>
                <a:gd name="T5" fmla="*/ 0 h 19"/>
              </a:gdLst>
              <a:ahLst/>
              <a:cxnLst>
                <a:cxn ang="0">
                  <a:pos x="T0" y="T1"/>
                </a:cxn>
                <a:cxn ang="0">
                  <a:pos x="T2" y="T3"/>
                </a:cxn>
                <a:cxn ang="0">
                  <a:pos x="T4" y="T5"/>
                </a:cxn>
              </a:cxnLst>
              <a:rect l="0" t="0" r="r" b="b"/>
              <a:pathLst>
                <a:path w="43" h="19">
                  <a:moveTo>
                    <a:pt x="15" y="0"/>
                  </a:moveTo>
                  <a:cubicBezTo>
                    <a:pt x="20" y="3"/>
                    <a:pt x="21" y="4"/>
                    <a:pt x="25" y="7"/>
                  </a:cubicBezTo>
                  <a:cubicBezTo>
                    <a:pt x="43" y="19"/>
                    <a:pt x="0" y="10"/>
                    <a:pt x="15"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91" name="Freeform 433"/>
            <p:cNvSpPr>
              <a:spLocks/>
            </p:cNvSpPr>
            <p:nvPr/>
          </p:nvSpPr>
          <p:spPr bwMode="gray">
            <a:xfrm>
              <a:off x="2005855" y="4324798"/>
              <a:ext cx="26542" cy="36171"/>
            </a:xfrm>
            <a:custGeom>
              <a:avLst/>
              <a:gdLst>
                <a:gd name="T0" fmla="*/ 14 w 14"/>
                <a:gd name="T1" fmla="*/ 22 h 22"/>
                <a:gd name="T2" fmla="*/ 5 w 14"/>
                <a:gd name="T3" fmla="*/ 11 h 22"/>
                <a:gd name="T4" fmla="*/ 14 w 14"/>
                <a:gd name="T5" fmla="*/ 22 h 22"/>
              </a:gdLst>
              <a:ahLst/>
              <a:cxnLst>
                <a:cxn ang="0">
                  <a:pos x="T0" y="T1"/>
                </a:cxn>
                <a:cxn ang="0">
                  <a:pos x="T2" y="T3"/>
                </a:cxn>
                <a:cxn ang="0">
                  <a:pos x="T4" y="T5"/>
                </a:cxn>
              </a:cxnLst>
              <a:rect l="0" t="0" r="r" b="b"/>
              <a:pathLst>
                <a:path w="14" h="22">
                  <a:moveTo>
                    <a:pt x="14" y="22"/>
                  </a:moveTo>
                  <a:cubicBezTo>
                    <a:pt x="11" y="15"/>
                    <a:pt x="8" y="17"/>
                    <a:pt x="5" y="11"/>
                  </a:cubicBezTo>
                  <a:cubicBezTo>
                    <a:pt x="0" y="0"/>
                    <a:pt x="12" y="9"/>
                    <a:pt x="14" y="22"/>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92" name="Freeform 434"/>
            <p:cNvSpPr>
              <a:spLocks/>
            </p:cNvSpPr>
            <p:nvPr/>
          </p:nvSpPr>
          <p:spPr bwMode="gray">
            <a:xfrm>
              <a:off x="2005855" y="4324798"/>
              <a:ext cx="26542" cy="36171"/>
            </a:xfrm>
            <a:custGeom>
              <a:avLst/>
              <a:gdLst>
                <a:gd name="T0" fmla="*/ 14 w 14"/>
                <a:gd name="T1" fmla="*/ 22 h 22"/>
                <a:gd name="T2" fmla="*/ 5 w 14"/>
                <a:gd name="T3" fmla="*/ 11 h 22"/>
                <a:gd name="T4" fmla="*/ 14 w 14"/>
                <a:gd name="T5" fmla="*/ 22 h 22"/>
              </a:gdLst>
              <a:ahLst/>
              <a:cxnLst>
                <a:cxn ang="0">
                  <a:pos x="T0" y="T1"/>
                </a:cxn>
                <a:cxn ang="0">
                  <a:pos x="T2" y="T3"/>
                </a:cxn>
                <a:cxn ang="0">
                  <a:pos x="T4" y="T5"/>
                </a:cxn>
              </a:cxnLst>
              <a:rect l="0" t="0" r="r" b="b"/>
              <a:pathLst>
                <a:path w="14" h="22">
                  <a:moveTo>
                    <a:pt x="14" y="22"/>
                  </a:moveTo>
                  <a:cubicBezTo>
                    <a:pt x="11" y="15"/>
                    <a:pt x="8" y="17"/>
                    <a:pt x="5" y="11"/>
                  </a:cubicBezTo>
                  <a:cubicBezTo>
                    <a:pt x="0" y="0"/>
                    <a:pt x="12" y="9"/>
                    <a:pt x="14" y="22"/>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93" name="Freeform 435"/>
            <p:cNvSpPr>
              <a:spLocks/>
            </p:cNvSpPr>
            <p:nvPr/>
          </p:nvSpPr>
          <p:spPr bwMode="gray">
            <a:xfrm>
              <a:off x="2112029" y="4533211"/>
              <a:ext cx="95965" cy="68897"/>
            </a:xfrm>
            <a:custGeom>
              <a:avLst/>
              <a:gdLst>
                <a:gd name="T0" fmla="*/ 35 w 49"/>
                <a:gd name="T1" fmla="*/ 40 h 41"/>
                <a:gd name="T2" fmla="*/ 28 w 49"/>
                <a:gd name="T3" fmla="*/ 26 h 41"/>
                <a:gd name="T4" fmla="*/ 39 w 49"/>
                <a:gd name="T5" fmla="*/ 35 h 41"/>
                <a:gd name="T6" fmla="*/ 35 w 49"/>
                <a:gd name="T7" fmla="*/ 40 h 41"/>
              </a:gdLst>
              <a:ahLst/>
              <a:cxnLst>
                <a:cxn ang="0">
                  <a:pos x="T0" y="T1"/>
                </a:cxn>
                <a:cxn ang="0">
                  <a:pos x="T2" y="T3"/>
                </a:cxn>
                <a:cxn ang="0">
                  <a:pos x="T4" y="T5"/>
                </a:cxn>
                <a:cxn ang="0">
                  <a:pos x="T6" y="T7"/>
                </a:cxn>
              </a:cxnLst>
              <a:rect l="0" t="0" r="r" b="b"/>
              <a:pathLst>
                <a:path w="49" h="41">
                  <a:moveTo>
                    <a:pt x="35" y="40"/>
                  </a:moveTo>
                  <a:cubicBezTo>
                    <a:pt x="33" y="34"/>
                    <a:pt x="32" y="30"/>
                    <a:pt x="28" y="26"/>
                  </a:cubicBezTo>
                  <a:cubicBezTo>
                    <a:pt x="0" y="0"/>
                    <a:pt x="49" y="15"/>
                    <a:pt x="39" y="35"/>
                  </a:cubicBezTo>
                  <a:cubicBezTo>
                    <a:pt x="37" y="41"/>
                    <a:pt x="39" y="40"/>
                    <a:pt x="35" y="4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94" name="Freeform 436"/>
            <p:cNvSpPr>
              <a:spLocks/>
            </p:cNvSpPr>
            <p:nvPr/>
          </p:nvSpPr>
          <p:spPr bwMode="gray">
            <a:xfrm>
              <a:off x="2112029" y="4533211"/>
              <a:ext cx="95965" cy="68897"/>
            </a:xfrm>
            <a:custGeom>
              <a:avLst/>
              <a:gdLst>
                <a:gd name="T0" fmla="*/ 35 w 49"/>
                <a:gd name="T1" fmla="*/ 40 h 41"/>
                <a:gd name="T2" fmla="*/ 28 w 49"/>
                <a:gd name="T3" fmla="*/ 26 h 41"/>
                <a:gd name="T4" fmla="*/ 39 w 49"/>
                <a:gd name="T5" fmla="*/ 35 h 41"/>
                <a:gd name="T6" fmla="*/ 35 w 49"/>
                <a:gd name="T7" fmla="*/ 40 h 41"/>
              </a:gdLst>
              <a:ahLst/>
              <a:cxnLst>
                <a:cxn ang="0">
                  <a:pos x="T0" y="T1"/>
                </a:cxn>
                <a:cxn ang="0">
                  <a:pos x="T2" y="T3"/>
                </a:cxn>
                <a:cxn ang="0">
                  <a:pos x="T4" y="T5"/>
                </a:cxn>
                <a:cxn ang="0">
                  <a:pos x="T6" y="T7"/>
                </a:cxn>
              </a:cxnLst>
              <a:rect l="0" t="0" r="r" b="b"/>
              <a:pathLst>
                <a:path w="49" h="41">
                  <a:moveTo>
                    <a:pt x="35" y="40"/>
                  </a:moveTo>
                  <a:cubicBezTo>
                    <a:pt x="33" y="34"/>
                    <a:pt x="32" y="30"/>
                    <a:pt x="28" y="26"/>
                  </a:cubicBezTo>
                  <a:cubicBezTo>
                    <a:pt x="0" y="0"/>
                    <a:pt x="49" y="15"/>
                    <a:pt x="39" y="35"/>
                  </a:cubicBezTo>
                  <a:cubicBezTo>
                    <a:pt x="37" y="41"/>
                    <a:pt x="39" y="40"/>
                    <a:pt x="35" y="4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95" name="Freeform 437"/>
            <p:cNvSpPr>
              <a:spLocks/>
            </p:cNvSpPr>
            <p:nvPr/>
          </p:nvSpPr>
          <p:spPr bwMode="gray">
            <a:xfrm>
              <a:off x="670516" y="4943148"/>
              <a:ext cx="2327656" cy="1677645"/>
            </a:xfrm>
            <a:custGeom>
              <a:avLst/>
              <a:gdLst>
                <a:gd name="T0" fmla="*/ 1068 w 1192"/>
                <a:gd name="T1" fmla="*/ 242 h 1019"/>
                <a:gd name="T2" fmla="*/ 1013 w 1192"/>
                <a:gd name="T3" fmla="*/ 212 h 1019"/>
                <a:gd name="T4" fmla="*/ 945 w 1192"/>
                <a:gd name="T5" fmla="*/ 175 h 1019"/>
                <a:gd name="T6" fmla="*/ 890 w 1192"/>
                <a:gd name="T7" fmla="*/ 191 h 1019"/>
                <a:gd name="T8" fmla="*/ 806 w 1192"/>
                <a:gd name="T9" fmla="*/ 158 h 1019"/>
                <a:gd name="T10" fmla="*/ 739 w 1192"/>
                <a:gd name="T11" fmla="*/ 142 h 1019"/>
                <a:gd name="T12" fmla="*/ 709 w 1192"/>
                <a:gd name="T13" fmla="*/ 98 h 1019"/>
                <a:gd name="T14" fmla="*/ 675 w 1192"/>
                <a:gd name="T15" fmla="*/ 111 h 1019"/>
                <a:gd name="T16" fmla="*/ 592 w 1192"/>
                <a:gd name="T17" fmla="*/ 93 h 1019"/>
                <a:gd name="T18" fmla="*/ 552 w 1192"/>
                <a:gd name="T19" fmla="*/ 88 h 1019"/>
                <a:gd name="T20" fmla="*/ 520 w 1192"/>
                <a:gd name="T21" fmla="*/ 73 h 1019"/>
                <a:gd name="T22" fmla="*/ 472 w 1192"/>
                <a:gd name="T23" fmla="*/ 84 h 1019"/>
                <a:gd name="T24" fmla="*/ 371 w 1192"/>
                <a:gd name="T25" fmla="*/ 60 h 1019"/>
                <a:gd name="T26" fmla="*/ 326 w 1192"/>
                <a:gd name="T27" fmla="*/ 45 h 1019"/>
                <a:gd name="T28" fmla="*/ 221 w 1192"/>
                <a:gd name="T29" fmla="*/ 43 h 1019"/>
                <a:gd name="T30" fmla="*/ 183 w 1192"/>
                <a:gd name="T31" fmla="*/ 12 h 1019"/>
                <a:gd name="T32" fmla="*/ 166 w 1192"/>
                <a:gd name="T33" fmla="*/ 1 h 1019"/>
                <a:gd name="T34" fmla="*/ 145 w 1192"/>
                <a:gd name="T35" fmla="*/ 0 h 1019"/>
                <a:gd name="T36" fmla="*/ 28 w 1192"/>
                <a:gd name="T37" fmla="*/ 60 h 1019"/>
                <a:gd name="T38" fmla="*/ 5 w 1192"/>
                <a:gd name="T39" fmla="*/ 74 h 1019"/>
                <a:gd name="T40" fmla="*/ 15 w 1192"/>
                <a:gd name="T41" fmla="*/ 111 h 1019"/>
                <a:gd name="T42" fmla="*/ 35 w 1192"/>
                <a:gd name="T43" fmla="*/ 109 h 1019"/>
                <a:gd name="T44" fmla="*/ 38 w 1192"/>
                <a:gd name="T45" fmla="*/ 129 h 1019"/>
                <a:gd name="T46" fmla="*/ 36 w 1192"/>
                <a:gd name="T47" fmla="*/ 156 h 1019"/>
                <a:gd name="T48" fmla="*/ 29 w 1192"/>
                <a:gd name="T49" fmla="*/ 181 h 1019"/>
                <a:gd name="T50" fmla="*/ 35 w 1192"/>
                <a:gd name="T51" fmla="*/ 191 h 1019"/>
                <a:gd name="T52" fmla="*/ 23 w 1192"/>
                <a:gd name="T53" fmla="*/ 230 h 1019"/>
                <a:gd name="T54" fmla="*/ 98 w 1192"/>
                <a:gd name="T55" fmla="*/ 212 h 1019"/>
                <a:gd name="T56" fmla="*/ 132 w 1192"/>
                <a:gd name="T57" fmla="*/ 240 h 1019"/>
                <a:gd name="T58" fmla="*/ 158 w 1192"/>
                <a:gd name="T59" fmla="*/ 254 h 1019"/>
                <a:gd name="T60" fmla="*/ 218 w 1192"/>
                <a:gd name="T61" fmla="*/ 243 h 1019"/>
                <a:gd name="T62" fmla="*/ 240 w 1192"/>
                <a:gd name="T63" fmla="*/ 257 h 1019"/>
                <a:gd name="T64" fmla="*/ 246 w 1192"/>
                <a:gd name="T65" fmla="*/ 331 h 1019"/>
                <a:gd name="T66" fmla="*/ 204 w 1192"/>
                <a:gd name="T67" fmla="*/ 385 h 1019"/>
                <a:gd name="T68" fmla="*/ 173 w 1192"/>
                <a:gd name="T69" fmla="*/ 473 h 1019"/>
                <a:gd name="T70" fmla="*/ 113 w 1192"/>
                <a:gd name="T71" fmla="*/ 526 h 1019"/>
                <a:gd name="T72" fmla="*/ 143 w 1192"/>
                <a:gd name="T73" fmla="*/ 603 h 1019"/>
                <a:gd name="T74" fmla="*/ 127 w 1192"/>
                <a:gd name="T75" fmla="*/ 650 h 1019"/>
                <a:gd name="T76" fmla="*/ 145 w 1192"/>
                <a:gd name="T77" fmla="*/ 720 h 1019"/>
                <a:gd name="T78" fmla="*/ 95 w 1192"/>
                <a:gd name="T79" fmla="*/ 773 h 1019"/>
                <a:gd name="T80" fmla="*/ 144 w 1192"/>
                <a:gd name="T81" fmla="*/ 842 h 1019"/>
                <a:gd name="T82" fmla="*/ 194 w 1192"/>
                <a:gd name="T83" fmla="*/ 900 h 1019"/>
                <a:gd name="T84" fmla="*/ 210 w 1192"/>
                <a:gd name="T85" fmla="*/ 891 h 1019"/>
                <a:gd name="T86" fmla="*/ 183 w 1192"/>
                <a:gd name="T87" fmla="*/ 913 h 1019"/>
                <a:gd name="T88" fmla="*/ 195 w 1192"/>
                <a:gd name="T89" fmla="*/ 944 h 1019"/>
                <a:gd name="T90" fmla="*/ 227 w 1192"/>
                <a:gd name="T91" fmla="*/ 989 h 1019"/>
                <a:gd name="T92" fmla="*/ 290 w 1192"/>
                <a:gd name="T93" fmla="*/ 989 h 1019"/>
                <a:gd name="T94" fmla="*/ 391 w 1192"/>
                <a:gd name="T95" fmla="*/ 936 h 1019"/>
                <a:gd name="T96" fmla="*/ 568 w 1192"/>
                <a:gd name="T97" fmla="*/ 951 h 1019"/>
                <a:gd name="T98" fmla="*/ 665 w 1192"/>
                <a:gd name="T99" fmla="*/ 893 h 1019"/>
                <a:gd name="T100" fmla="*/ 744 w 1192"/>
                <a:gd name="T101" fmla="*/ 847 h 1019"/>
                <a:gd name="T102" fmla="*/ 778 w 1192"/>
                <a:gd name="T103" fmla="*/ 808 h 1019"/>
                <a:gd name="T104" fmla="*/ 804 w 1192"/>
                <a:gd name="T105" fmla="*/ 754 h 1019"/>
                <a:gd name="T106" fmla="*/ 851 w 1192"/>
                <a:gd name="T107" fmla="*/ 721 h 1019"/>
                <a:gd name="T108" fmla="*/ 868 w 1192"/>
                <a:gd name="T109" fmla="*/ 539 h 1019"/>
                <a:gd name="T110" fmla="*/ 937 w 1192"/>
                <a:gd name="T111" fmla="*/ 461 h 1019"/>
                <a:gd name="T112" fmla="*/ 950 w 1192"/>
                <a:gd name="T113" fmla="*/ 457 h 1019"/>
                <a:gd name="T114" fmla="*/ 986 w 1192"/>
                <a:gd name="T115" fmla="*/ 402 h 1019"/>
                <a:gd name="T116" fmla="*/ 1178 w 1192"/>
                <a:gd name="T117" fmla="*/ 304 h 1019"/>
                <a:gd name="T118" fmla="*/ 1177 w 1192"/>
                <a:gd name="T119" fmla="*/ 233 h 1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2" h="1019">
                  <a:moveTo>
                    <a:pt x="1129" y="236"/>
                  </a:moveTo>
                  <a:cubicBezTo>
                    <a:pt x="1128" y="247"/>
                    <a:pt x="1128" y="247"/>
                    <a:pt x="1128" y="247"/>
                  </a:cubicBezTo>
                  <a:cubicBezTo>
                    <a:pt x="1125" y="248"/>
                    <a:pt x="1095" y="234"/>
                    <a:pt x="1090" y="234"/>
                  </a:cubicBezTo>
                  <a:cubicBezTo>
                    <a:pt x="1083" y="234"/>
                    <a:pt x="1075" y="242"/>
                    <a:pt x="1068" y="242"/>
                  </a:cubicBezTo>
                  <a:cubicBezTo>
                    <a:pt x="1061" y="242"/>
                    <a:pt x="1062" y="235"/>
                    <a:pt x="1058" y="232"/>
                  </a:cubicBezTo>
                  <a:cubicBezTo>
                    <a:pt x="1054" y="228"/>
                    <a:pt x="1043" y="227"/>
                    <a:pt x="1038" y="225"/>
                  </a:cubicBezTo>
                  <a:cubicBezTo>
                    <a:pt x="1012" y="235"/>
                    <a:pt x="1009" y="222"/>
                    <a:pt x="1012" y="213"/>
                  </a:cubicBezTo>
                  <a:cubicBezTo>
                    <a:pt x="1013" y="212"/>
                    <a:pt x="1013" y="212"/>
                    <a:pt x="1013" y="212"/>
                  </a:cubicBezTo>
                  <a:cubicBezTo>
                    <a:pt x="1011" y="209"/>
                    <a:pt x="1008" y="200"/>
                    <a:pt x="1005" y="197"/>
                  </a:cubicBezTo>
                  <a:cubicBezTo>
                    <a:pt x="1000" y="193"/>
                    <a:pt x="989" y="197"/>
                    <a:pt x="984" y="195"/>
                  </a:cubicBezTo>
                  <a:cubicBezTo>
                    <a:pt x="984" y="195"/>
                    <a:pt x="978" y="186"/>
                    <a:pt x="978" y="186"/>
                  </a:cubicBezTo>
                  <a:cubicBezTo>
                    <a:pt x="973" y="182"/>
                    <a:pt x="952" y="175"/>
                    <a:pt x="945" y="175"/>
                  </a:cubicBezTo>
                  <a:cubicBezTo>
                    <a:pt x="933" y="175"/>
                    <a:pt x="944" y="190"/>
                    <a:pt x="940" y="194"/>
                  </a:cubicBezTo>
                  <a:cubicBezTo>
                    <a:pt x="934" y="200"/>
                    <a:pt x="917" y="189"/>
                    <a:pt x="910" y="191"/>
                  </a:cubicBezTo>
                  <a:cubicBezTo>
                    <a:pt x="910" y="191"/>
                    <a:pt x="906" y="197"/>
                    <a:pt x="905" y="197"/>
                  </a:cubicBezTo>
                  <a:cubicBezTo>
                    <a:pt x="901" y="198"/>
                    <a:pt x="895" y="191"/>
                    <a:pt x="890" y="191"/>
                  </a:cubicBezTo>
                  <a:cubicBezTo>
                    <a:pt x="885" y="191"/>
                    <a:pt x="880" y="197"/>
                    <a:pt x="876" y="197"/>
                  </a:cubicBezTo>
                  <a:cubicBezTo>
                    <a:pt x="864" y="196"/>
                    <a:pt x="866" y="184"/>
                    <a:pt x="859" y="179"/>
                  </a:cubicBezTo>
                  <a:cubicBezTo>
                    <a:pt x="846" y="171"/>
                    <a:pt x="831" y="186"/>
                    <a:pt x="819" y="180"/>
                  </a:cubicBezTo>
                  <a:cubicBezTo>
                    <a:pt x="813" y="177"/>
                    <a:pt x="812" y="162"/>
                    <a:pt x="806" y="158"/>
                  </a:cubicBezTo>
                  <a:cubicBezTo>
                    <a:pt x="793" y="150"/>
                    <a:pt x="767" y="157"/>
                    <a:pt x="756" y="145"/>
                  </a:cubicBezTo>
                  <a:cubicBezTo>
                    <a:pt x="755" y="144"/>
                    <a:pt x="756" y="142"/>
                    <a:pt x="756" y="141"/>
                  </a:cubicBezTo>
                  <a:cubicBezTo>
                    <a:pt x="756" y="139"/>
                    <a:pt x="756" y="137"/>
                    <a:pt x="755" y="137"/>
                  </a:cubicBezTo>
                  <a:cubicBezTo>
                    <a:pt x="755" y="136"/>
                    <a:pt x="739" y="153"/>
                    <a:pt x="739" y="142"/>
                  </a:cubicBezTo>
                  <a:cubicBezTo>
                    <a:pt x="739" y="135"/>
                    <a:pt x="754" y="125"/>
                    <a:pt x="747" y="117"/>
                  </a:cubicBezTo>
                  <a:cubicBezTo>
                    <a:pt x="742" y="112"/>
                    <a:pt x="732" y="114"/>
                    <a:pt x="727" y="113"/>
                  </a:cubicBezTo>
                  <a:cubicBezTo>
                    <a:pt x="722" y="112"/>
                    <a:pt x="714" y="103"/>
                    <a:pt x="710" y="100"/>
                  </a:cubicBezTo>
                  <a:cubicBezTo>
                    <a:pt x="709" y="98"/>
                    <a:pt x="709" y="98"/>
                    <a:pt x="709" y="98"/>
                  </a:cubicBezTo>
                  <a:cubicBezTo>
                    <a:pt x="708" y="98"/>
                    <a:pt x="708" y="98"/>
                    <a:pt x="707" y="98"/>
                  </a:cubicBezTo>
                  <a:cubicBezTo>
                    <a:pt x="702" y="98"/>
                    <a:pt x="700" y="106"/>
                    <a:pt x="697" y="108"/>
                  </a:cubicBezTo>
                  <a:cubicBezTo>
                    <a:pt x="691" y="106"/>
                    <a:pt x="691" y="106"/>
                    <a:pt x="691" y="106"/>
                  </a:cubicBezTo>
                  <a:cubicBezTo>
                    <a:pt x="686" y="106"/>
                    <a:pt x="680" y="111"/>
                    <a:pt x="675" y="111"/>
                  </a:cubicBezTo>
                  <a:cubicBezTo>
                    <a:pt x="665" y="111"/>
                    <a:pt x="629" y="92"/>
                    <a:pt x="626" y="93"/>
                  </a:cubicBezTo>
                  <a:cubicBezTo>
                    <a:pt x="625" y="94"/>
                    <a:pt x="626" y="97"/>
                    <a:pt x="624" y="97"/>
                  </a:cubicBezTo>
                  <a:cubicBezTo>
                    <a:pt x="620" y="99"/>
                    <a:pt x="622" y="89"/>
                    <a:pt x="619" y="86"/>
                  </a:cubicBezTo>
                  <a:cubicBezTo>
                    <a:pt x="617" y="84"/>
                    <a:pt x="594" y="89"/>
                    <a:pt x="592" y="93"/>
                  </a:cubicBezTo>
                  <a:cubicBezTo>
                    <a:pt x="591" y="94"/>
                    <a:pt x="592" y="96"/>
                    <a:pt x="592" y="98"/>
                  </a:cubicBezTo>
                  <a:cubicBezTo>
                    <a:pt x="592" y="99"/>
                    <a:pt x="594" y="102"/>
                    <a:pt x="593" y="102"/>
                  </a:cubicBezTo>
                  <a:cubicBezTo>
                    <a:pt x="582" y="101"/>
                    <a:pt x="567" y="80"/>
                    <a:pt x="553" y="84"/>
                  </a:cubicBezTo>
                  <a:cubicBezTo>
                    <a:pt x="552" y="85"/>
                    <a:pt x="553" y="88"/>
                    <a:pt x="552" y="88"/>
                  </a:cubicBezTo>
                  <a:cubicBezTo>
                    <a:pt x="542" y="88"/>
                    <a:pt x="556" y="81"/>
                    <a:pt x="555" y="80"/>
                  </a:cubicBezTo>
                  <a:cubicBezTo>
                    <a:pt x="554" y="79"/>
                    <a:pt x="544" y="73"/>
                    <a:pt x="542" y="73"/>
                  </a:cubicBezTo>
                  <a:cubicBezTo>
                    <a:pt x="527" y="73"/>
                    <a:pt x="528" y="84"/>
                    <a:pt x="519" y="84"/>
                  </a:cubicBezTo>
                  <a:cubicBezTo>
                    <a:pt x="511" y="83"/>
                    <a:pt x="533" y="75"/>
                    <a:pt x="520" y="73"/>
                  </a:cubicBezTo>
                  <a:cubicBezTo>
                    <a:pt x="518" y="73"/>
                    <a:pt x="516" y="73"/>
                    <a:pt x="514" y="74"/>
                  </a:cubicBezTo>
                  <a:cubicBezTo>
                    <a:pt x="513" y="74"/>
                    <a:pt x="511" y="74"/>
                    <a:pt x="509" y="74"/>
                  </a:cubicBezTo>
                  <a:cubicBezTo>
                    <a:pt x="507" y="75"/>
                    <a:pt x="508" y="81"/>
                    <a:pt x="505" y="81"/>
                  </a:cubicBezTo>
                  <a:cubicBezTo>
                    <a:pt x="497" y="80"/>
                    <a:pt x="481" y="86"/>
                    <a:pt x="472" y="84"/>
                  </a:cubicBezTo>
                  <a:cubicBezTo>
                    <a:pt x="451" y="79"/>
                    <a:pt x="414" y="74"/>
                    <a:pt x="391" y="64"/>
                  </a:cubicBezTo>
                  <a:cubicBezTo>
                    <a:pt x="388" y="63"/>
                    <a:pt x="386" y="58"/>
                    <a:pt x="383" y="57"/>
                  </a:cubicBezTo>
                  <a:cubicBezTo>
                    <a:pt x="381" y="56"/>
                    <a:pt x="378" y="56"/>
                    <a:pt x="376" y="56"/>
                  </a:cubicBezTo>
                  <a:cubicBezTo>
                    <a:pt x="374" y="57"/>
                    <a:pt x="373" y="60"/>
                    <a:pt x="371" y="60"/>
                  </a:cubicBezTo>
                  <a:cubicBezTo>
                    <a:pt x="370" y="60"/>
                    <a:pt x="374" y="58"/>
                    <a:pt x="375" y="56"/>
                  </a:cubicBezTo>
                  <a:cubicBezTo>
                    <a:pt x="376" y="52"/>
                    <a:pt x="351" y="53"/>
                    <a:pt x="349" y="52"/>
                  </a:cubicBezTo>
                  <a:cubicBezTo>
                    <a:pt x="348" y="51"/>
                    <a:pt x="338" y="34"/>
                    <a:pt x="333" y="35"/>
                  </a:cubicBezTo>
                  <a:cubicBezTo>
                    <a:pt x="324" y="36"/>
                    <a:pt x="331" y="43"/>
                    <a:pt x="326" y="45"/>
                  </a:cubicBezTo>
                  <a:cubicBezTo>
                    <a:pt x="316" y="49"/>
                    <a:pt x="304" y="42"/>
                    <a:pt x="297" y="40"/>
                  </a:cubicBezTo>
                  <a:cubicBezTo>
                    <a:pt x="293" y="38"/>
                    <a:pt x="284" y="45"/>
                    <a:pt x="279" y="44"/>
                  </a:cubicBezTo>
                  <a:cubicBezTo>
                    <a:pt x="265" y="41"/>
                    <a:pt x="246" y="37"/>
                    <a:pt x="230" y="37"/>
                  </a:cubicBezTo>
                  <a:cubicBezTo>
                    <a:pt x="224" y="36"/>
                    <a:pt x="224" y="39"/>
                    <a:pt x="221" y="43"/>
                  </a:cubicBezTo>
                  <a:cubicBezTo>
                    <a:pt x="221" y="44"/>
                    <a:pt x="220" y="47"/>
                    <a:pt x="220" y="46"/>
                  </a:cubicBezTo>
                  <a:cubicBezTo>
                    <a:pt x="217" y="44"/>
                    <a:pt x="224" y="36"/>
                    <a:pt x="222" y="36"/>
                  </a:cubicBezTo>
                  <a:cubicBezTo>
                    <a:pt x="217" y="34"/>
                    <a:pt x="204" y="39"/>
                    <a:pt x="200" y="35"/>
                  </a:cubicBezTo>
                  <a:cubicBezTo>
                    <a:pt x="196" y="32"/>
                    <a:pt x="191" y="17"/>
                    <a:pt x="183" y="12"/>
                  </a:cubicBezTo>
                  <a:cubicBezTo>
                    <a:pt x="178" y="8"/>
                    <a:pt x="174" y="15"/>
                    <a:pt x="170" y="14"/>
                  </a:cubicBezTo>
                  <a:cubicBezTo>
                    <a:pt x="169" y="14"/>
                    <a:pt x="171" y="12"/>
                    <a:pt x="171" y="10"/>
                  </a:cubicBezTo>
                  <a:cubicBezTo>
                    <a:pt x="169" y="1"/>
                    <a:pt x="168" y="8"/>
                    <a:pt x="163" y="9"/>
                  </a:cubicBezTo>
                  <a:cubicBezTo>
                    <a:pt x="160" y="10"/>
                    <a:pt x="169" y="0"/>
                    <a:pt x="166" y="1"/>
                  </a:cubicBezTo>
                  <a:cubicBezTo>
                    <a:pt x="162" y="2"/>
                    <a:pt x="154" y="9"/>
                    <a:pt x="152" y="10"/>
                  </a:cubicBezTo>
                  <a:cubicBezTo>
                    <a:pt x="151" y="10"/>
                    <a:pt x="148" y="8"/>
                    <a:pt x="147" y="9"/>
                  </a:cubicBezTo>
                  <a:cubicBezTo>
                    <a:pt x="146" y="11"/>
                    <a:pt x="149" y="16"/>
                    <a:pt x="147" y="16"/>
                  </a:cubicBezTo>
                  <a:cubicBezTo>
                    <a:pt x="141" y="15"/>
                    <a:pt x="155" y="0"/>
                    <a:pt x="145" y="0"/>
                  </a:cubicBezTo>
                  <a:cubicBezTo>
                    <a:pt x="133" y="1"/>
                    <a:pt x="92" y="30"/>
                    <a:pt x="79" y="37"/>
                  </a:cubicBezTo>
                  <a:cubicBezTo>
                    <a:pt x="68" y="43"/>
                    <a:pt x="53" y="55"/>
                    <a:pt x="41" y="58"/>
                  </a:cubicBezTo>
                  <a:cubicBezTo>
                    <a:pt x="20" y="62"/>
                    <a:pt x="49" y="54"/>
                    <a:pt x="33" y="54"/>
                  </a:cubicBezTo>
                  <a:cubicBezTo>
                    <a:pt x="30" y="55"/>
                    <a:pt x="30" y="59"/>
                    <a:pt x="28" y="60"/>
                  </a:cubicBezTo>
                  <a:cubicBezTo>
                    <a:pt x="22" y="62"/>
                    <a:pt x="16" y="57"/>
                    <a:pt x="13" y="64"/>
                  </a:cubicBezTo>
                  <a:cubicBezTo>
                    <a:pt x="11" y="70"/>
                    <a:pt x="24" y="65"/>
                    <a:pt x="24" y="66"/>
                  </a:cubicBezTo>
                  <a:cubicBezTo>
                    <a:pt x="23" y="69"/>
                    <a:pt x="18" y="68"/>
                    <a:pt x="17" y="69"/>
                  </a:cubicBezTo>
                  <a:cubicBezTo>
                    <a:pt x="16" y="70"/>
                    <a:pt x="5" y="74"/>
                    <a:pt x="5" y="74"/>
                  </a:cubicBezTo>
                  <a:cubicBezTo>
                    <a:pt x="1" y="74"/>
                    <a:pt x="6" y="82"/>
                    <a:pt x="5" y="86"/>
                  </a:cubicBezTo>
                  <a:cubicBezTo>
                    <a:pt x="4" y="88"/>
                    <a:pt x="0" y="93"/>
                    <a:pt x="3" y="96"/>
                  </a:cubicBezTo>
                  <a:cubicBezTo>
                    <a:pt x="7" y="99"/>
                    <a:pt x="8" y="90"/>
                    <a:pt x="12" y="90"/>
                  </a:cubicBezTo>
                  <a:cubicBezTo>
                    <a:pt x="18" y="91"/>
                    <a:pt x="15" y="110"/>
                    <a:pt x="15" y="111"/>
                  </a:cubicBezTo>
                  <a:cubicBezTo>
                    <a:pt x="16" y="113"/>
                    <a:pt x="16" y="118"/>
                    <a:pt x="18" y="117"/>
                  </a:cubicBezTo>
                  <a:cubicBezTo>
                    <a:pt x="20" y="117"/>
                    <a:pt x="21" y="115"/>
                    <a:pt x="22" y="113"/>
                  </a:cubicBezTo>
                  <a:cubicBezTo>
                    <a:pt x="22" y="113"/>
                    <a:pt x="21" y="111"/>
                    <a:pt x="22" y="111"/>
                  </a:cubicBezTo>
                  <a:cubicBezTo>
                    <a:pt x="27" y="110"/>
                    <a:pt x="31" y="111"/>
                    <a:pt x="35" y="109"/>
                  </a:cubicBezTo>
                  <a:cubicBezTo>
                    <a:pt x="36" y="108"/>
                    <a:pt x="38" y="108"/>
                    <a:pt x="38" y="109"/>
                  </a:cubicBezTo>
                  <a:cubicBezTo>
                    <a:pt x="39" y="111"/>
                    <a:pt x="8" y="131"/>
                    <a:pt x="19" y="145"/>
                  </a:cubicBezTo>
                  <a:cubicBezTo>
                    <a:pt x="22" y="149"/>
                    <a:pt x="30" y="134"/>
                    <a:pt x="33" y="134"/>
                  </a:cubicBezTo>
                  <a:cubicBezTo>
                    <a:pt x="42" y="136"/>
                    <a:pt x="32" y="130"/>
                    <a:pt x="38" y="129"/>
                  </a:cubicBezTo>
                  <a:cubicBezTo>
                    <a:pt x="42" y="128"/>
                    <a:pt x="42" y="143"/>
                    <a:pt x="49" y="130"/>
                  </a:cubicBezTo>
                  <a:cubicBezTo>
                    <a:pt x="51" y="127"/>
                    <a:pt x="47" y="138"/>
                    <a:pt x="45" y="140"/>
                  </a:cubicBezTo>
                  <a:cubicBezTo>
                    <a:pt x="43" y="142"/>
                    <a:pt x="39" y="141"/>
                    <a:pt x="38" y="144"/>
                  </a:cubicBezTo>
                  <a:cubicBezTo>
                    <a:pt x="36" y="148"/>
                    <a:pt x="41" y="153"/>
                    <a:pt x="36" y="156"/>
                  </a:cubicBezTo>
                  <a:cubicBezTo>
                    <a:pt x="32" y="159"/>
                    <a:pt x="33" y="152"/>
                    <a:pt x="32" y="152"/>
                  </a:cubicBezTo>
                  <a:cubicBezTo>
                    <a:pt x="21" y="150"/>
                    <a:pt x="32" y="164"/>
                    <a:pt x="35" y="165"/>
                  </a:cubicBezTo>
                  <a:cubicBezTo>
                    <a:pt x="37" y="165"/>
                    <a:pt x="53" y="162"/>
                    <a:pt x="53" y="163"/>
                  </a:cubicBezTo>
                  <a:cubicBezTo>
                    <a:pt x="53" y="167"/>
                    <a:pt x="29" y="178"/>
                    <a:pt x="29" y="181"/>
                  </a:cubicBezTo>
                  <a:cubicBezTo>
                    <a:pt x="33" y="193"/>
                    <a:pt x="52" y="175"/>
                    <a:pt x="55" y="174"/>
                  </a:cubicBezTo>
                  <a:cubicBezTo>
                    <a:pt x="57" y="173"/>
                    <a:pt x="54" y="179"/>
                    <a:pt x="52" y="180"/>
                  </a:cubicBezTo>
                  <a:cubicBezTo>
                    <a:pt x="48" y="184"/>
                    <a:pt x="42" y="184"/>
                    <a:pt x="38" y="187"/>
                  </a:cubicBezTo>
                  <a:cubicBezTo>
                    <a:pt x="37" y="188"/>
                    <a:pt x="36" y="190"/>
                    <a:pt x="35" y="191"/>
                  </a:cubicBezTo>
                  <a:cubicBezTo>
                    <a:pt x="34" y="193"/>
                    <a:pt x="30" y="192"/>
                    <a:pt x="29" y="194"/>
                  </a:cubicBezTo>
                  <a:cubicBezTo>
                    <a:pt x="29" y="197"/>
                    <a:pt x="34" y="201"/>
                    <a:pt x="32" y="201"/>
                  </a:cubicBezTo>
                  <a:cubicBezTo>
                    <a:pt x="28" y="201"/>
                    <a:pt x="29" y="194"/>
                    <a:pt x="24" y="200"/>
                  </a:cubicBezTo>
                  <a:cubicBezTo>
                    <a:pt x="22" y="202"/>
                    <a:pt x="21" y="229"/>
                    <a:pt x="23" y="230"/>
                  </a:cubicBezTo>
                  <a:cubicBezTo>
                    <a:pt x="31" y="224"/>
                    <a:pt x="31" y="224"/>
                    <a:pt x="31" y="224"/>
                  </a:cubicBezTo>
                  <a:cubicBezTo>
                    <a:pt x="31" y="224"/>
                    <a:pt x="31" y="225"/>
                    <a:pt x="30" y="225"/>
                  </a:cubicBezTo>
                  <a:cubicBezTo>
                    <a:pt x="35" y="221"/>
                    <a:pt x="35" y="221"/>
                    <a:pt x="35" y="221"/>
                  </a:cubicBezTo>
                  <a:cubicBezTo>
                    <a:pt x="51" y="210"/>
                    <a:pt x="84" y="200"/>
                    <a:pt x="98" y="212"/>
                  </a:cubicBezTo>
                  <a:cubicBezTo>
                    <a:pt x="107" y="221"/>
                    <a:pt x="67" y="234"/>
                    <a:pt x="90" y="246"/>
                  </a:cubicBezTo>
                  <a:cubicBezTo>
                    <a:pt x="99" y="250"/>
                    <a:pt x="108" y="232"/>
                    <a:pt x="115" y="238"/>
                  </a:cubicBezTo>
                  <a:cubicBezTo>
                    <a:pt x="116" y="239"/>
                    <a:pt x="113" y="242"/>
                    <a:pt x="115" y="242"/>
                  </a:cubicBezTo>
                  <a:cubicBezTo>
                    <a:pt x="117" y="244"/>
                    <a:pt x="129" y="240"/>
                    <a:pt x="132" y="240"/>
                  </a:cubicBezTo>
                  <a:cubicBezTo>
                    <a:pt x="136" y="241"/>
                    <a:pt x="141" y="241"/>
                    <a:pt x="143" y="244"/>
                  </a:cubicBezTo>
                  <a:cubicBezTo>
                    <a:pt x="145" y="246"/>
                    <a:pt x="137" y="249"/>
                    <a:pt x="139" y="250"/>
                  </a:cubicBezTo>
                  <a:cubicBezTo>
                    <a:pt x="139" y="250"/>
                    <a:pt x="151" y="247"/>
                    <a:pt x="151" y="247"/>
                  </a:cubicBezTo>
                  <a:cubicBezTo>
                    <a:pt x="154" y="248"/>
                    <a:pt x="155" y="254"/>
                    <a:pt x="158" y="254"/>
                  </a:cubicBezTo>
                  <a:cubicBezTo>
                    <a:pt x="161" y="255"/>
                    <a:pt x="182" y="249"/>
                    <a:pt x="183" y="247"/>
                  </a:cubicBezTo>
                  <a:cubicBezTo>
                    <a:pt x="183" y="238"/>
                    <a:pt x="183" y="238"/>
                    <a:pt x="183" y="238"/>
                  </a:cubicBezTo>
                  <a:cubicBezTo>
                    <a:pt x="186" y="235"/>
                    <a:pt x="202" y="243"/>
                    <a:pt x="206" y="244"/>
                  </a:cubicBezTo>
                  <a:cubicBezTo>
                    <a:pt x="211" y="245"/>
                    <a:pt x="216" y="249"/>
                    <a:pt x="218" y="243"/>
                  </a:cubicBezTo>
                  <a:cubicBezTo>
                    <a:pt x="219" y="242"/>
                    <a:pt x="218" y="240"/>
                    <a:pt x="219" y="240"/>
                  </a:cubicBezTo>
                  <a:cubicBezTo>
                    <a:pt x="223" y="240"/>
                    <a:pt x="223" y="246"/>
                    <a:pt x="227" y="247"/>
                  </a:cubicBezTo>
                  <a:cubicBezTo>
                    <a:pt x="232" y="250"/>
                    <a:pt x="236" y="244"/>
                    <a:pt x="241" y="250"/>
                  </a:cubicBezTo>
                  <a:cubicBezTo>
                    <a:pt x="243" y="252"/>
                    <a:pt x="238" y="256"/>
                    <a:pt x="240" y="257"/>
                  </a:cubicBezTo>
                  <a:cubicBezTo>
                    <a:pt x="241" y="259"/>
                    <a:pt x="245" y="256"/>
                    <a:pt x="246" y="258"/>
                  </a:cubicBezTo>
                  <a:cubicBezTo>
                    <a:pt x="249" y="261"/>
                    <a:pt x="241" y="277"/>
                    <a:pt x="242" y="281"/>
                  </a:cubicBezTo>
                  <a:cubicBezTo>
                    <a:pt x="243" y="287"/>
                    <a:pt x="275" y="282"/>
                    <a:pt x="272" y="302"/>
                  </a:cubicBezTo>
                  <a:cubicBezTo>
                    <a:pt x="271" y="308"/>
                    <a:pt x="252" y="327"/>
                    <a:pt x="246" y="331"/>
                  </a:cubicBezTo>
                  <a:cubicBezTo>
                    <a:pt x="241" y="336"/>
                    <a:pt x="231" y="334"/>
                    <a:pt x="226" y="338"/>
                  </a:cubicBezTo>
                  <a:cubicBezTo>
                    <a:pt x="218" y="343"/>
                    <a:pt x="215" y="356"/>
                    <a:pt x="207" y="361"/>
                  </a:cubicBezTo>
                  <a:cubicBezTo>
                    <a:pt x="202" y="364"/>
                    <a:pt x="196" y="357"/>
                    <a:pt x="197" y="368"/>
                  </a:cubicBezTo>
                  <a:cubicBezTo>
                    <a:pt x="197" y="373"/>
                    <a:pt x="204" y="379"/>
                    <a:pt x="204" y="385"/>
                  </a:cubicBezTo>
                  <a:cubicBezTo>
                    <a:pt x="205" y="393"/>
                    <a:pt x="203" y="420"/>
                    <a:pt x="199" y="429"/>
                  </a:cubicBezTo>
                  <a:cubicBezTo>
                    <a:pt x="199" y="429"/>
                    <a:pt x="194" y="435"/>
                    <a:pt x="194" y="435"/>
                  </a:cubicBezTo>
                  <a:cubicBezTo>
                    <a:pt x="192" y="441"/>
                    <a:pt x="199" y="443"/>
                    <a:pt x="199" y="446"/>
                  </a:cubicBezTo>
                  <a:cubicBezTo>
                    <a:pt x="200" y="459"/>
                    <a:pt x="169" y="456"/>
                    <a:pt x="173" y="473"/>
                  </a:cubicBezTo>
                  <a:cubicBezTo>
                    <a:pt x="175" y="480"/>
                    <a:pt x="185" y="484"/>
                    <a:pt x="186" y="492"/>
                  </a:cubicBezTo>
                  <a:cubicBezTo>
                    <a:pt x="187" y="500"/>
                    <a:pt x="174" y="529"/>
                    <a:pt x="168" y="533"/>
                  </a:cubicBezTo>
                  <a:cubicBezTo>
                    <a:pt x="164" y="535"/>
                    <a:pt x="125" y="528"/>
                    <a:pt x="118" y="527"/>
                  </a:cubicBezTo>
                  <a:cubicBezTo>
                    <a:pt x="117" y="527"/>
                    <a:pt x="114" y="525"/>
                    <a:pt x="113" y="526"/>
                  </a:cubicBezTo>
                  <a:cubicBezTo>
                    <a:pt x="112" y="531"/>
                    <a:pt x="131" y="551"/>
                    <a:pt x="133" y="557"/>
                  </a:cubicBezTo>
                  <a:cubicBezTo>
                    <a:pt x="133" y="558"/>
                    <a:pt x="127" y="579"/>
                    <a:pt x="136" y="591"/>
                  </a:cubicBezTo>
                  <a:cubicBezTo>
                    <a:pt x="137" y="594"/>
                    <a:pt x="142" y="594"/>
                    <a:pt x="143" y="597"/>
                  </a:cubicBezTo>
                  <a:cubicBezTo>
                    <a:pt x="144" y="598"/>
                    <a:pt x="141" y="601"/>
                    <a:pt x="143" y="603"/>
                  </a:cubicBezTo>
                  <a:cubicBezTo>
                    <a:pt x="147" y="608"/>
                    <a:pt x="159" y="602"/>
                    <a:pt x="160" y="611"/>
                  </a:cubicBezTo>
                  <a:cubicBezTo>
                    <a:pt x="162" y="619"/>
                    <a:pt x="149" y="625"/>
                    <a:pt x="149" y="632"/>
                  </a:cubicBezTo>
                  <a:cubicBezTo>
                    <a:pt x="149" y="633"/>
                    <a:pt x="153" y="634"/>
                    <a:pt x="152" y="636"/>
                  </a:cubicBezTo>
                  <a:cubicBezTo>
                    <a:pt x="150" y="642"/>
                    <a:pt x="131" y="646"/>
                    <a:pt x="127" y="650"/>
                  </a:cubicBezTo>
                  <a:cubicBezTo>
                    <a:pt x="127" y="651"/>
                    <a:pt x="115" y="681"/>
                    <a:pt x="115" y="682"/>
                  </a:cubicBezTo>
                  <a:cubicBezTo>
                    <a:pt x="114" y="688"/>
                    <a:pt x="119" y="688"/>
                    <a:pt x="121" y="694"/>
                  </a:cubicBezTo>
                  <a:cubicBezTo>
                    <a:pt x="124" y="699"/>
                    <a:pt x="129" y="719"/>
                    <a:pt x="134" y="722"/>
                  </a:cubicBezTo>
                  <a:cubicBezTo>
                    <a:pt x="134" y="722"/>
                    <a:pt x="145" y="720"/>
                    <a:pt x="145" y="720"/>
                  </a:cubicBezTo>
                  <a:cubicBezTo>
                    <a:pt x="147" y="721"/>
                    <a:pt x="148" y="723"/>
                    <a:pt x="148" y="724"/>
                  </a:cubicBezTo>
                  <a:cubicBezTo>
                    <a:pt x="149" y="748"/>
                    <a:pt x="124" y="736"/>
                    <a:pt x="115" y="745"/>
                  </a:cubicBezTo>
                  <a:cubicBezTo>
                    <a:pt x="114" y="747"/>
                    <a:pt x="115" y="750"/>
                    <a:pt x="115" y="752"/>
                  </a:cubicBezTo>
                  <a:cubicBezTo>
                    <a:pt x="111" y="763"/>
                    <a:pt x="102" y="765"/>
                    <a:pt x="95" y="773"/>
                  </a:cubicBezTo>
                  <a:cubicBezTo>
                    <a:pt x="78" y="794"/>
                    <a:pt x="87" y="820"/>
                    <a:pt x="88" y="844"/>
                  </a:cubicBezTo>
                  <a:cubicBezTo>
                    <a:pt x="100" y="843"/>
                    <a:pt x="119" y="843"/>
                    <a:pt x="123" y="845"/>
                  </a:cubicBezTo>
                  <a:cubicBezTo>
                    <a:pt x="123" y="845"/>
                    <a:pt x="132" y="850"/>
                    <a:pt x="132" y="850"/>
                  </a:cubicBezTo>
                  <a:cubicBezTo>
                    <a:pt x="137" y="851"/>
                    <a:pt x="140" y="841"/>
                    <a:pt x="144" y="842"/>
                  </a:cubicBezTo>
                  <a:cubicBezTo>
                    <a:pt x="147" y="842"/>
                    <a:pt x="139" y="848"/>
                    <a:pt x="141" y="851"/>
                  </a:cubicBezTo>
                  <a:cubicBezTo>
                    <a:pt x="150" y="863"/>
                    <a:pt x="168" y="871"/>
                    <a:pt x="178" y="883"/>
                  </a:cubicBezTo>
                  <a:cubicBezTo>
                    <a:pt x="181" y="887"/>
                    <a:pt x="186" y="905"/>
                    <a:pt x="190" y="906"/>
                  </a:cubicBezTo>
                  <a:cubicBezTo>
                    <a:pt x="192" y="906"/>
                    <a:pt x="193" y="903"/>
                    <a:pt x="194" y="900"/>
                  </a:cubicBezTo>
                  <a:cubicBezTo>
                    <a:pt x="193" y="898"/>
                    <a:pt x="192" y="895"/>
                    <a:pt x="195" y="893"/>
                  </a:cubicBezTo>
                  <a:cubicBezTo>
                    <a:pt x="197" y="892"/>
                    <a:pt x="199" y="893"/>
                    <a:pt x="201" y="893"/>
                  </a:cubicBezTo>
                  <a:cubicBezTo>
                    <a:pt x="202" y="893"/>
                    <a:pt x="204" y="893"/>
                    <a:pt x="206" y="892"/>
                  </a:cubicBezTo>
                  <a:cubicBezTo>
                    <a:pt x="207" y="892"/>
                    <a:pt x="209" y="890"/>
                    <a:pt x="210" y="891"/>
                  </a:cubicBezTo>
                  <a:cubicBezTo>
                    <a:pt x="214" y="897"/>
                    <a:pt x="196" y="893"/>
                    <a:pt x="195" y="893"/>
                  </a:cubicBezTo>
                  <a:cubicBezTo>
                    <a:pt x="194" y="894"/>
                    <a:pt x="194" y="897"/>
                    <a:pt x="194" y="900"/>
                  </a:cubicBezTo>
                  <a:cubicBezTo>
                    <a:pt x="194" y="902"/>
                    <a:pt x="195" y="904"/>
                    <a:pt x="194" y="906"/>
                  </a:cubicBezTo>
                  <a:cubicBezTo>
                    <a:pt x="191" y="910"/>
                    <a:pt x="183" y="907"/>
                    <a:pt x="183" y="913"/>
                  </a:cubicBezTo>
                  <a:cubicBezTo>
                    <a:pt x="181" y="929"/>
                    <a:pt x="198" y="926"/>
                    <a:pt x="201" y="937"/>
                  </a:cubicBezTo>
                  <a:cubicBezTo>
                    <a:pt x="202" y="939"/>
                    <a:pt x="205" y="941"/>
                    <a:pt x="206" y="944"/>
                  </a:cubicBezTo>
                  <a:cubicBezTo>
                    <a:pt x="206" y="944"/>
                    <a:pt x="198" y="941"/>
                    <a:pt x="192" y="940"/>
                  </a:cubicBezTo>
                  <a:cubicBezTo>
                    <a:pt x="190" y="940"/>
                    <a:pt x="194" y="943"/>
                    <a:pt x="195" y="944"/>
                  </a:cubicBezTo>
                  <a:cubicBezTo>
                    <a:pt x="196" y="946"/>
                    <a:pt x="198" y="949"/>
                    <a:pt x="200" y="952"/>
                  </a:cubicBezTo>
                  <a:cubicBezTo>
                    <a:pt x="204" y="960"/>
                    <a:pt x="205" y="967"/>
                    <a:pt x="209" y="974"/>
                  </a:cubicBezTo>
                  <a:cubicBezTo>
                    <a:pt x="211" y="977"/>
                    <a:pt x="212" y="986"/>
                    <a:pt x="215" y="987"/>
                  </a:cubicBezTo>
                  <a:cubicBezTo>
                    <a:pt x="215" y="987"/>
                    <a:pt x="227" y="988"/>
                    <a:pt x="227" y="989"/>
                  </a:cubicBezTo>
                  <a:cubicBezTo>
                    <a:pt x="235" y="992"/>
                    <a:pt x="248" y="1013"/>
                    <a:pt x="258" y="1015"/>
                  </a:cubicBezTo>
                  <a:cubicBezTo>
                    <a:pt x="278" y="1019"/>
                    <a:pt x="273" y="1004"/>
                    <a:pt x="276" y="998"/>
                  </a:cubicBezTo>
                  <a:cubicBezTo>
                    <a:pt x="278" y="993"/>
                    <a:pt x="283" y="998"/>
                    <a:pt x="286" y="999"/>
                  </a:cubicBezTo>
                  <a:cubicBezTo>
                    <a:pt x="290" y="989"/>
                    <a:pt x="290" y="989"/>
                    <a:pt x="290" y="989"/>
                  </a:cubicBezTo>
                  <a:cubicBezTo>
                    <a:pt x="293" y="983"/>
                    <a:pt x="302" y="970"/>
                    <a:pt x="308" y="967"/>
                  </a:cubicBezTo>
                  <a:cubicBezTo>
                    <a:pt x="314" y="964"/>
                    <a:pt x="336" y="956"/>
                    <a:pt x="342" y="957"/>
                  </a:cubicBezTo>
                  <a:cubicBezTo>
                    <a:pt x="350" y="958"/>
                    <a:pt x="356" y="966"/>
                    <a:pt x="365" y="961"/>
                  </a:cubicBezTo>
                  <a:cubicBezTo>
                    <a:pt x="373" y="956"/>
                    <a:pt x="382" y="939"/>
                    <a:pt x="391" y="936"/>
                  </a:cubicBezTo>
                  <a:cubicBezTo>
                    <a:pt x="400" y="933"/>
                    <a:pt x="462" y="936"/>
                    <a:pt x="473" y="938"/>
                  </a:cubicBezTo>
                  <a:cubicBezTo>
                    <a:pt x="479" y="939"/>
                    <a:pt x="485" y="946"/>
                    <a:pt x="492" y="946"/>
                  </a:cubicBezTo>
                  <a:cubicBezTo>
                    <a:pt x="501" y="946"/>
                    <a:pt x="514" y="939"/>
                    <a:pt x="529" y="940"/>
                  </a:cubicBezTo>
                  <a:cubicBezTo>
                    <a:pt x="544" y="941"/>
                    <a:pt x="554" y="953"/>
                    <a:pt x="568" y="951"/>
                  </a:cubicBezTo>
                  <a:cubicBezTo>
                    <a:pt x="579" y="949"/>
                    <a:pt x="581" y="931"/>
                    <a:pt x="605" y="936"/>
                  </a:cubicBezTo>
                  <a:cubicBezTo>
                    <a:pt x="617" y="938"/>
                    <a:pt x="616" y="949"/>
                    <a:pt x="629" y="950"/>
                  </a:cubicBezTo>
                  <a:cubicBezTo>
                    <a:pt x="636" y="951"/>
                    <a:pt x="642" y="929"/>
                    <a:pt x="649" y="926"/>
                  </a:cubicBezTo>
                  <a:cubicBezTo>
                    <a:pt x="657" y="922"/>
                    <a:pt x="659" y="902"/>
                    <a:pt x="665" y="893"/>
                  </a:cubicBezTo>
                  <a:cubicBezTo>
                    <a:pt x="671" y="882"/>
                    <a:pt x="704" y="854"/>
                    <a:pt x="715" y="850"/>
                  </a:cubicBezTo>
                  <a:cubicBezTo>
                    <a:pt x="723" y="847"/>
                    <a:pt x="734" y="855"/>
                    <a:pt x="739" y="853"/>
                  </a:cubicBezTo>
                  <a:cubicBezTo>
                    <a:pt x="740" y="853"/>
                    <a:pt x="738" y="850"/>
                    <a:pt x="739" y="849"/>
                  </a:cubicBezTo>
                  <a:cubicBezTo>
                    <a:pt x="740" y="848"/>
                    <a:pt x="742" y="848"/>
                    <a:pt x="744" y="847"/>
                  </a:cubicBezTo>
                  <a:cubicBezTo>
                    <a:pt x="755" y="845"/>
                    <a:pt x="769" y="857"/>
                    <a:pt x="780" y="845"/>
                  </a:cubicBezTo>
                  <a:cubicBezTo>
                    <a:pt x="782" y="842"/>
                    <a:pt x="766" y="838"/>
                    <a:pt x="765" y="829"/>
                  </a:cubicBezTo>
                  <a:cubicBezTo>
                    <a:pt x="765" y="825"/>
                    <a:pt x="777" y="821"/>
                    <a:pt x="778" y="821"/>
                  </a:cubicBezTo>
                  <a:cubicBezTo>
                    <a:pt x="780" y="818"/>
                    <a:pt x="776" y="812"/>
                    <a:pt x="778" y="808"/>
                  </a:cubicBezTo>
                  <a:cubicBezTo>
                    <a:pt x="780" y="805"/>
                    <a:pt x="788" y="801"/>
                    <a:pt x="789" y="798"/>
                  </a:cubicBezTo>
                  <a:cubicBezTo>
                    <a:pt x="791" y="792"/>
                    <a:pt x="786" y="783"/>
                    <a:pt x="788" y="777"/>
                  </a:cubicBezTo>
                  <a:cubicBezTo>
                    <a:pt x="790" y="771"/>
                    <a:pt x="799" y="774"/>
                    <a:pt x="802" y="771"/>
                  </a:cubicBezTo>
                  <a:cubicBezTo>
                    <a:pt x="805" y="767"/>
                    <a:pt x="801" y="758"/>
                    <a:pt x="804" y="754"/>
                  </a:cubicBezTo>
                  <a:cubicBezTo>
                    <a:pt x="806" y="751"/>
                    <a:pt x="812" y="755"/>
                    <a:pt x="814" y="752"/>
                  </a:cubicBezTo>
                  <a:cubicBezTo>
                    <a:pt x="816" y="749"/>
                    <a:pt x="814" y="743"/>
                    <a:pt x="818" y="739"/>
                  </a:cubicBezTo>
                  <a:cubicBezTo>
                    <a:pt x="826" y="733"/>
                    <a:pt x="838" y="732"/>
                    <a:pt x="847" y="730"/>
                  </a:cubicBezTo>
                  <a:cubicBezTo>
                    <a:pt x="854" y="728"/>
                    <a:pt x="848" y="724"/>
                    <a:pt x="851" y="721"/>
                  </a:cubicBezTo>
                  <a:cubicBezTo>
                    <a:pt x="858" y="714"/>
                    <a:pt x="872" y="714"/>
                    <a:pt x="880" y="705"/>
                  </a:cubicBezTo>
                  <a:cubicBezTo>
                    <a:pt x="887" y="697"/>
                    <a:pt x="852" y="684"/>
                    <a:pt x="847" y="679"/>
                  </a:cubicBezTo>
                  <a:cubicBezTo>
                    <a:pt x="837" y="667"/>
                    <a:pt x="822" y="612"/>
                    <a:pt x="829" y="599"/>
                  </a:cubicBezTo>
                  <a:cubicBezTo>
                    <a:pt x="836" y="588"/>
                    <a:pt x="861" y="545"/>
                    <a:pt x="868" y="539"/>
                  </a:cubicBezTo>
                  <a:cubicBezTo>
                    <a:pt x="878" y="528"/>
                    <a:pt x="890" y="518"/>
                    <a:pt x="900" y="505"/>
                  </a:cubicBezTo>
                  <a:cubicBezTo>
                    <a:pt x="908" y="495"/>
                    <a:pt x="914" y="470"/>
                    <a:pt x="925" y="463"/>
                  </a:cubicBezTo>
                  <a:cubicBezTo>
                    <a:pt x="927" y="462"/>
                    <a:pt x="929" y="462"/>
                    <a:pt x="931" y="462"/>
                  </a:cubicBezTo>
                  <a:cubicBezTo>
                    <a:pt x="933" y="462"/>
                    <a:pt x="935" y="460"/>
                    <a:pt x="937" y="461"/>
                  </a:cubicBezTo>
                  <a:cubicBezTo>
                    <a:pt x="938" y="462"/>
                    <a:pt x="935" y="463"/>
                    <a:pt x="935" y="464"/>
                  </a:cubicBezTo>
                  <a:cubicBezTo>
                    <a:pt x="932" y="469"/>
                    <a:pt x="923" y="465"/>
                    <a:pt x="927" y="470"/>
                  </a:cubicBezTo>
                  <a:cubicBezTo>
                    <a:pt x="933" y="474"/>
                    <a:pt x="935" y="462"/>
                    <a:pt x="940" y="459"/>
                  </a:cubicBezTo>
                  <a:cubicBezTo>
                    <a:pt x="942" y="458"/>
                    <a:pt x="947" y="459"/>
                    <a:pt x="950" y="457"/>
                  </a:cubicBezTo>
                  <a:cubicBezTo>
                    <a:pt x="962" y="449"/>
                    <a:pt x="935" y="442"/>
                    <a:pt x="935" y="442"/>
                  </a:cubicBezTo>
                  <a:cubicBezTo>
                    <a:pt x="935" y="434"/>
                    <a:pt x="956" y="417"/>
                    <a:pt x="962" y="412"/>
                  </a:cubicBezTo>
                  <a:cubicBezTo>
                    <a:pt x="970" y="407"/>
                    <a:pt x="974" y="410"/>
                    <a:pt x="981" y="409"/>
                  </a:cubicBezTo>
                  <a:cubicBezTo>
                    <a:pt x="981" y="409"/>
                    <a:pt x="986" y="402"/>
                    <a:pt x="986" y="402"/>
                  </a:cubicBezTo>
                  <a:cubicBezTo>
                    <a:pt x="993" y="399"/>
                    <a:pt x="1006" y="396"/>
                    <a:pt x="1014" y="394"/>
                  </a:cubicBezTo>
                  <a:cubicBezTo>
                    <a:pt x="1030" y="389"/>
                    <a:pt x="1052" y="391"/>
                    <a:pt x="1067" y="384"/>
                  </a:cubicBezTo>
                  <a:cubicBezTo>
                    <a:pt x="1077" y="379"/>
                    <a:pt x="1080" y="367"/>
                    <a:pt x="1088" y="360"/>
                  </a:cubicBezTo>
                  <a:cubicBezTo>
                    <a:pt x="1112" y="341"/>
                    <a:pt x="1159" y="329"/>
                    <a:pt x="1178" y="304"/>
                  </a:cubicBezTo>
                  <a:cubicBezTo>
                    <a:pt x="1190" y="287"/>
                    <a:pt x="1168" y="277"/>
                    <a:pt x="1171" y="261"/>
                  </a:cubicBezTo>
                  <a:cubicBezTo>
                    <a:pt x="1173" y="251"/>
                    <a:pt x="1192" y="263"/>
                    <a:pt x="1190" y="248"/>
                  </a:cubicBezTo>
                  <a:cubicBezTo>
                    <a:pt x="1189" y="245"/>
                    <a:pt x="1180" y="246"/>
                    <a:pt x="1179" y="244"/>
                  </a:cubicBezTo>
                  <a:cubicBezTo>
                    <a:pt x="1172" y="238"/>
                    <a:pt x="1179" y="239"/>
                    <a:pt x="1177" y="233"/>
                  </a:cubicBezTo>
                  <a:cubicBezTo>
                    <a:pt x="1166" y="232"/>
                    <a:pt x="1139" y="224"/>
                    <a:pt x="1129" y="236"/>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96" name="Freeform 444"/>
            <p:cNvSpPr>
              <a:spLocks/>
            </p:cNvSpPr>
            <p:nvPr/>
          </p:nvSpPr>
          <p:spPr bwMode="gray">
            <a:xfrm>
              <a:off x="3551500" y="4254178"/>
              <a:ext cx="2356241" cy="1841275"/>
            </a:xfrm>
            <a:custGeom>
              <a:avLst/>
              <a:gdLst>
                <a:gd name="T0" fmla="*/ 1040 w 1207"/>
                <a:gd name="T1" fmla="*/ 694 h 1118"/>
                <a:gd name="T2" fmla="*/ 865 w 1207"/>
                <a:gd name="T3" fmla="*/ 618 h 1118"/>
                <a:gd name="T4" fmla="*/ 708 w 1207"/>
                <a:gd name="T5" fmla="*/ 518 h 1118"/>
                <a:gd name="T6" fmla="*/ 533 w 1207"/>
                <a:gd name="T7" fmla="*/ 349 h 1118"/>
                <a:gd name="T8" fmla="*/ 536 w 1207"/>
                <a:gd name="T9" fmla="*/ 280 h 1118"/>
                <a:gd name="T10" fmla="*/ 525 w 1207"/>
                <a:gd name="T11" fmla="*/ 255 h 1118"/>
                <a:gd name="T12" fmla="*/ 518 w 1207"/>
                <a:gd name="T13" fmla="*/ 236 h 1118"/>
                <a:gd name="T14" fmla="*/ 514 w 1207"/>
                <a:gd name="T15" fmla="*/ 206 h 1118"/>
                <a:gd name="T16" fmla="*/ 532 w 1207"/>
                <a:gd name="T17" fmla="*/ 193 h 1118"/>
                <a:gd name="T18" fmla="*/ 572 w 1207"/>
                <a:gd name="T19" fmla="*/ 177 h 1118"/>
                <a:gd name="T20" fmla="*/ 594 w 1207"/>
                <a:gd name="T21" fmla="*/ 159 h 1118"/>
                <a:gd name="T22" fmla="*/ 613 w 1207"/>
                <a:gd name="T23" fmla="*/ 164 h 1118"/>
                <a:gd name="T24" fmla="*/ 639 w 1207"/>
                <a:gd name="T25" fmla="*/ 170 h 1118"/>
                <a:gd name="T26" fmla="*/ 624 w 1207"/>
                <a:gd name="T27" fmla="*/ 125 h 1118"/>
                <a:gd name="T28" fmla="*/ 621 w 1207"/>
                <a:gd name="T29" fmla="*/ 54 h 1118"/>
                <a:gd name="T30" fmla="*/ 492 w 1207"/>
                <a:gd name="T31" fmla="*/ 39 h 1118"/>
                <a:gd name="T32" fmla="*/ 481 w 1207"/>
                <a:gd name="T33" fmla="*/ 4 h 1118"/>
                <a:gd name="T34" fmla="*/ 356 w 1207"/>
                <a:gd name="T35" fmla="*/ 52 h 1118"/>
                <a:gd name="T36" fmla="*/ 327 w 1207"/>
                <a:gd name="T37" fmla="*/ 70 h 1118"/>
                <a:gd name="T38" fmla="*/ 311 w 1207"/>
                <a:gd name="T39" fmla="*/ 106 h 1118"/>
                <a:gd name="T40" fmla="*/ 292 w 1207"/>
                <a:gd name="T41" fmla="*/ 112 h 1118"/>
                <a:gd name="T42" fmla="*/ 231 w 1207"/>
                <a:gd name="T43" fmla="*/ 105 h 1118"/>
                <a:gd name="T44" fmla="*/ 217 w 1207"/>
                <a:gd name="T45" fmla="*/ 192 h 1118"/>
                <a:gd name="T46" fmla="*/ 161 w 1207"/>
                <a:gd name="T47" fmla="*/ 141 h 1118"/>
                <a:gd name="T48" fmla="*/ 137 w 1207"/>
                <a:gd name="T49" fmla="*/ 151 h 1118"/>
                <a:gd name="T50" fmla="*/ 39 w 1207"/>
                <a:gd name="T51" fmla="*/ 192 h 1118"/>
                <a:gd name="T52" fmla="*/ 38 w 1207"/>
                <a:gd name="T53" fmla="*/ 243 h 1118"/>
                <a:gd name="T54" fmla="*/ 6 w 1207"/>
                <a:gd name="T55" fmla="*/ 297 h 1118"/>
                <a:gd name="T56" fmla="*/ 32 w 1207"/>
                <a:gd name="T57" fmla="*/ 370 h 1118"/>
                <a:gd name="T58" fmla="*/ 97 w 1207"/>
                <a:gd name="T59" fmla="*/ 452 h 1118"/>
                <a:gd name="T60" fmla="*/ 156 w 1207"/>
                <a:gd name="T61" fmla="*/ 431 h 1118"/>
                <a:gd name="T62" fmla="*/ 179 w 1207"/>
                <a:gd name="T63" fmla="*/ 393 h 1118"/>
                <a:gd name="T64" fmla="*/ 252 w 1207"/>
                <a:gd name="T65" fmla="*/ 378 h 1118"/>
                <a:gd name="T66" fmla="*/ 362 w 1207"/>
                <a:gd name="T67" fmla="*/ 482 h 1118"/>
                <a:gd name="T68" fmla="*/ 410 w 1207"/>
                <a:gd name="T69" fmla="*/ 563 h 1118"/>
                <a:gd name="T70" fmla="*/ 478 w 1207"/>
                <a:gd name="T71" fmla="*/ 607 h 1118"/>
                <a:gd name="T72" fmla="*/ 567 w 1207"/>
                <a:gd name="T73" fmla="*/ 683 h 1118"/>
                <a:gd name="T74" fmla="*/ 624 w 1207"/>
                <a:gd name="T75" fmla="*/ 719 h 1118"/>
                <a:gd name="T76" fmla="*/ 698 w 1207"/>
                <a:gd name="T77" fmla="*/ 732 h 1118"/>
                <a:gd name="T78" fmla="*/ 759 w 1207"/>
                <a:gd name="T79" fmla="*/ 775 h 1118"/>
                <a:gd name="T80" fmla="*/ 802 w 1207"/>
                <a:gd name="T81" fmla="*/ 784 h 1118"/>
                <a:gd name="T82" fmla="*/ 831 w 1207"/>
                <a:gd name="T83" fmla="*/ 784 h 1118"/>
                <a:gd name="T84" fmla="*/ 907 w 1207"/>
                <a:gd name="T85" fmla="*/ 860 h 1118"/>
                <a:gd name="T86" fmla="*/ 980 w 1207"/>
                <a:gd name="T87" fmla="*/ 930 h 1118"/>
                <a:gd name="T88" fmla="*/ 986 w 1207"/>
                <a:gd name="T89" fmla="*/ 1043 h 1118"/>
                <a:gd name="T90" fmla="*/ 1054 w 1207"/>
                <a:gd name="T91" fmla="*/ 1036 h 1118"/>
                <a:gd name="T92" fmla="*/ 1094 w 1207"/>
                <a:gd name="T93" fmla="*/ 929 h 1118"/>
                <a:gd name="T94" fmla="*/ 1046 w 1207"/>
                <a:gd name="T95" fmla="*/ 884 h 1118"/>
                <a:gd name="T96" fmla="*/ 1020 w 1207"/>
                <a:gd name="T97" fmla="*/ 832 h 1118"/>
                <a:gd name="T98" fmla="*/ 1070 w 1207"/>
                <a:gd name="T99" fmla="*/ 775 h 1118"/>
                <a:gd name="T100" fmla="*/ 1157 w 1207"/>
                <a:gd name="T101" fmla="*/ 800 h 1118"/>
                <a:gd name="T102" fmla="*/ 1181 w 1207"/>
                <a:gd name="T103" fmla="*/ 830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07" h="1118">
                  <a:moveTo>
                    <a:pt x="1147" y="743"/>
                  </a:moveTo>
                  <a:cubicBezTo>
                    <a:pt x="1145" y="741"/>
                    <a:pt x="1149" y="733"/>
                    <a:pt x="1143" y="731"/>
                  </a:cubicBezTo>
                  <a:cubicBezTo>
                    <a:pt x="1131" y="726"/>
                    <a:pt x="1103" y="723"/>
                    <a:pt x="1087" y="718"/>
                  </a:cubicBezTo>
                  <a:cubicBezTo>
                    <a:pt x="1070" y="712"/>
                    <a:pt x="1059" y="698"/>
                    <a:pt x="1040" y="694"/>
                  </a:cubicBezTo>
                  <a:cubicBezTo>
                    <a:pt x="1005" y="687"/>
                    <a:pt x="963" y="685"/>
                    <a:pt x="930" y="668"/>
                  </a:cubicBezTo>
                  <a:cubicBezTo>
                    <a:pt x="893" y="649"/>
                    <a:pt x="959" y="627"/>
                    <a:pt x="936" y="604"/>
                  </a:cubicBezTo>
                  <a:cubicBezTo>
                    <a:pt x="926" y="595"/>
                    <a:pt x="903" y="612"/>
                    <a:pt x="891" y="612"/>
                  </a:cubicBezTo>
                  <a:cubicBezTo>
                    <a:pt x="881" y="611"/>
                    <a:pt x="875" y="617"/>
                    <a:pt x="865" y="618"/>
                  </a:cubicBezTo>
                  <a:cubicBezTo>
                    <a:pt x="847" y="621"/>
                    <a:pt x="814" y="614"/>
                    <a:pt x="798" y="605"/>
                  </a:cubicBezTo>
                  <a:cubicBezTo>
                    <a:pt x="794" y="603"/>
                    <a:pt x="798" y="598"/>
                    <a:pt x="795" y="595"/>
                  </a:cubicBezTo>
                  <a:cubicBezTo>
                    <a:pt x="791" y="590"/>
                    <a:pt x="780" y="592"/>
                    <a:pt x="775" y="587"/>
                  </a:cubicBezTo>
                  <a:cubicBezTo>
                    <a:pt x="746" y="563"/>
                    <a:pt x="727" y="553"/>
                    <a:pt x="708" y="518"/>
                  </a:cubicBezTo>
                  <a:cubicBezTo>
                    <a:pt x="699" y="502"/>
                    <a:pt x="678" y="443"/>
                    <a:pt x="666" y="434"/>
                  </a:cubicBezTo>
                  <a:cubicBezTo>
                    <a:pt x="650" y="423"/>
                    <a:pt x="651" y="431"/>
                    <a:pt x="635" y="424"/>
                  </a:cubicBezTo>
                  <a:cubicBezTo>
                    <a:pt x="624" y="419"/>
                    <a:pt x="615" y="409"/>
                    <a:pt x="604" y="403"/>
                  </a:cubicBezTo>
                  <a:cubicBezTo>
                    <a:pt x="578" y="387"/>
                    <a:pt x="546" y="383"/>
                    <a:pt x="533" y="349"/>
                  </a:cubicBezTo>
                  <a:cubicBezTo>
                    <a:pt x="527" y="331"/>
                    <a:pt x="518" y="306"/>
                    <a:pt x="523" y="287"/>
                  </a:cubicBezTo>
                  <a:cubicBezTo>
                    <a:pt x="524" y="283"/>
                    <a:pt x="529" y="294"/>
                    <a:pt x="535" y="290"/>
                  </a:cubicBezTo>
                  <a:cubicBezTo>
                    <a:pt x="538" y="288"/>
                    <a:pt x="531" y="285"/>
                    <a:pt x="531" y="282"/>
                  </a:cubicBezTo>
                  <a:cubicBezTo>
                    <a:pt x="531" y="280"/>
                    <a:pt x="535" y="279"/>
                    <a:pt x="536" y="280"/>
                  </a:cubicBezTo>
                  <a:cubicBezTo>
                    <a:pt x="536" y="282"/>
                    <a:pt x="541" y="278"/>
                    <a:pt x="541" y="277"/>
                  </a:cubicBezTo>
                  <a:cubicBezTo>
                    <a:pt x="541" y="276"/>
                    <a:pt x="544" y="268"/>
                    <a:pt x="543" y="267"/>
                  </a:cubicBezTo>
                  <a:cubicBezTo>
                    <a:pt x="539" y="265"/>
                    <a:pt x="526" y="257"/>
                    <a:pt x="526" y="257"/>
                  </a:cubicBezTo>
                  <a:cubicBezTo>
                    <a:pt x="525" y="258"/>
                    <a:pt x="527" y="256"/>
                    <a:pt x="525" y="255"/>
                  </a:cubicBezTo>
                  <a:cubicBezTo>
                    <a:pt x="523" y="254"/>
                    <a:pt x="521" y="256"/>
                    <a:pt x="520" y="255"/>
                  </a:cubicBezTo>
                  <a:cubicBezTo>
                    <a:pt x="518" y="253"/>
                    <a:pt x="523" y="252"/>
                    <a:pt x="523" y="249"/>
                  </a:cubicBezTo>
                  <a:cubicBezTo>
                    <a:pt x="522" y="245"/>
                    <a:pt x="520" y="244"/>
                    <a:pt x="518" y="240"/>
                  </a:cubicBezTo>
                  <a:cubicBezTo>
                    <a:pt x="518" y="239"/>
                    <a:pt x="519" y="236"/>
                    <a:pt x="518" y="236"/>
                  </a:cubicBezTo>
                  <a:cubicBezTo>
                    <a:pt x="515" y="236"/>
                    <a:pt x="511" y="246"/>
                    <a:pt x="510" y="236"/>
                  </a:cubicBezTo>
                  <a:cubicBezTo>
                    <a:pt x="508" y="221"/>
                    <a:pt x="508" y="239"/>
                    <a:pt x="504" y="230"/>
                  </a:cubicBezTo>
                  <a:cubicBezTo>
                    <a:pt x="504" y="229"/>
                    <a:pt x="502" y="228"/>
                    <a:pt x="503" y="227"/>
                  </a:cubicBezTo>
                  <a:cubicBezTo>
                    <a:pt x="509" y="220"/>
                    <a:pt x="514" y="205"/>
                    <a:pt x="514" y="206"/>
                  </a:cubicBezTo>
                  <a:cubicBezTo>
                    <a:pt x="518" y="204"/>
                    <a:pt x="524" y="204"/>
                    <a:pt x="524" y="201"/>
                  </a:cubicBezTo>
                  <a:cubicBezTo>
                    <a:pt x="524" y="199"/>
                    <a:pt x="519" y="198"/>
                    <a:pt x="521" y="197"/>
                  </a:cubicBezTo>
                  <a:cubicBezTo>
                    <a:pt x="522" y="195"/>
                    <a:pt x="525" y="198"/>
                    <a:pt x="527" y="198"/>
                  </a:cubicBezTo>
                  <a:cubicBezTo>
                    <a:pt x="531" y="198"/>
                    <a:pt x="525" y="188"/>
                    <a:pt x="532" y="193"/>
                  </a:cubicBezTo>
                  <a:cubicBezTo>
                    <a:pt x="534" y="194"/>
                    <a:pt x="539" y="191"/>
                    <a:pt x="538" y="192"/>
                  </a:cubicBezTo>
                  <a:cubicBezTo>
                    <a:pt x="533" y="203"/>
                    <a:pt x="526" y="198"/>
                    <a:pt x="525" y="209"/>
                  </a:cubicBezTo>
                  <a:cubicBezTo>
                    <a:pt x="525" y="209"/>
                    <a:pt x="530" y="206"/>
                    <a:pt x="539" y="200"/>
                  </a:cubicBezTo>
                  <a:cubicBezTo>
                    <a:pt x="549" y="193"/>
                    <a:pt x="560" y="180"/>
                    <a:pt x="572" y="177"/>
                  </a:cubicBezTo>
                  <a:cubicBezTo>
                    <a:pt x="574" y="177"/>
                    <a:pt x="591" y="172"/>
                    <a:pt x="586" y="167"/>
                  </a:cubicBezTo>
                  <a:cubicBezTo>
                    <a:pt x="585" y="165"/>
                    <a:pt x="584" y="169"/>
                    <a:pt x="582" y="169"/>
                  </a:cubicBezTo>
                  <a:cubicBezTo>
                    <a:pt x="582" y="169"/>
                    <a:pt x="577" y="168"/>
                    <a:pt x="578" y="166"/>
                  </a:cubicBezTo>
                  <a:cubicBezTo>
                    <a:pt x="584" y="159"/>
                    <a:pt x="586" y="155"/>
                    <a:pt x="594" y="159"/>
                  </a:cubicBezTo>
                  <a:cubicBezTo>
                    <a:pt x="598" y="161"/>
                    <a:pt x="604" y="158"/>
                    <a:pt x="608" y="159"/>
                  </a:cubicBezTo>
                  <a:cubicBezTo>
                    <a:pt x="609" y="160"/>
                    <a:pt x="611" y="161"/>
                    <a:pt x="611" y="163"/>
                  </a:cubicBezTo>
                  <a:cubicBezTo>
                    <a:pt x="612" y="165"/>
                    <a:pt x="607" y="167"/>
                    <a:pt x="609" y="168"/>
                  </a:cubicBezTo>
                  <a:cubicBezTo>
                    <a:pt x="610" y="169"/>
                    <a:pt x="612" y="165"/>
                    <a:pt x="613" y="164"/>
                  </a:cubicBezTo>
                  <a:cubicBezTo>
                    <a:pt x="619" y="159"/>
                    <a:pt x="617" y="147"/>
                    <a:pt x="628" y="152"/>
                  </a:cubicBezTo>
                  <a:cubicBezTo>
                    <a:pt x="637" y="156"/>
                    <a:pt x="636" y="162"/>
                    <a:pt x="641" y="168"/>
                  </a:cubicBezTo>
                  <a:cubicBezTo>
                    <a:pt x="642" y="169"/>
                    <a:pt x="646" y="168"/>
                    <a:pt x="645" y="169"/>
                  </a:cubicBezTo>
                  <a:cubicBezTo>
                    <a:pt x="644" y="171"/>
                    <a:pt x="641" y="169"/>
                    <a:pt x="639" y="170"/>
                  </a:cubicBezTo>
                  <a:cubicBezTo>
                    <a:pt x="639" y="170"/>
                    <a:pt x="639" y="172"/>
                    <a:pt x="638" y="172"/>
                  </a:cubicBezTo>
                  <a:cubicBezTo>
                    <a:pt x="644" y="172"/>
                    <a:pt x="651" y="175"/>
                    <a:pt x="654" y="169"/>
                  </a:cubicBezTo>
                  <a:cubicBezTo>
                    <a:pt x="660" y="156"/>
                    <a:pt x="630" y="151"/>
                    <a:pt x="624" y="146"/>
                  </a:cubicBezTo>
                  <a:cubicBezTo>
                    <a:pt x="618" y="141"/>
                    <a:pt x="628" y="130"/>
                    <a:pt x="624" y="125"/>
                  </a:cubicBezTo>
                  <a:cubicBezTo>
                    <a:pt x="621" y="121"/>
                    <a:pt x="610" y="132"/>
                    <a:pt x="610" y="122"/>
                  </a:cubicBezTo>
                  <a:cubicBezTo>
                    <a:pt x="610" y="117"/>
                    <a:pt x="627" y="104"/>
                    <a:pt x="623" y="99"/>
                  </a:cubicBezTo>
                  <a:cubicBezTo>
                    <a:pt x="619" y="93"/>
                    <a:pt x="596" y="99"/>
                    <a:pt x="596" y="87"/>
                  </a:cubicBezTo>
                  <a:cubicBezTo>
                    <a:pt x="597" y="74"/>
                    <a:pt x="621" y="74"/>
                    <a:pt x="621" y="54"/>
                  </a:cubicBezTo>
                  <a:cubicBezTo>
                    <a:pt x="622" y="51"/>
                    <a:pt x="622" y="51"/>
                    <a:pt x="622" y="51"/>
                  </a:cubicBezTo>
                  <a:cubicBezTo>
                    <a:pt x="583" y="51"/>
                    <a:pt x="535" y="61"/>
                    <a:pt x="506" y="47"/>
                  </a:cubicBezTo>
                  <a:cubicBezTo>
                    <a:pt x="503" y="46"/>
                    <a:pt x="501" y="39"/>
                    <a:pt x="497" y="38"/>
                  </a:cubicBezTo>
                  <a:cubicBezTo>
                    <a:pt x="496" y="37"/>
                    <a:pt x="493" y="40"/>
                    <a:pt x="492" y="39"/>
                  </a:cubicBezTo>
                  <a:cubicBezTo>
                    <a:pt x="489" y="36"/>
                    <a:pt x="494" y="31"/>
                    <a:pt x="492" y="28"/>
                  </a:cubicBezTo>
                  <a:cubicBezTo>
                    <a:pt x="490" y="25"/>
                    <a:pt x="481" y="26"/>
                    <a:pt x="478" y="23"/>
                  </a:cubicBezTo>
                  <a:cubicBezTo>
                    <a:pt x="477" y="22"/>
                    <a:pt x="474" y="11"/>
                    <a:pt x="475" y="10"/>
                  </a:cubicBezTo>
                  <a:cubicBezTo>
                    <a:pt x="476" y="8"/>
                    <a:pt x="483" y="6"/>
                    <a:pt x="481" y="4"/>
                  </a:cubicBezTo>
                  <a:cubicBezTo>
                    <a:pt x="476" y="0"/>
                    <a:pt x="463" y="9"/>
                    <a:pt x="459" y="11"/>
                  </a:cubicBezTo>
                  <a:cubicBezTo>
                    <a:pt x="446" y="17"/>
                    <a:pt x="395" y="23"/>
                    <a:pt x="391" y="27"/>
                  </a:cubicBezTo>
                  <a:cubicBezTo>
                    <a:pt x="386" y="32"/>
                    <a:pt x="387" y="50"/>
                    <a:pt x="381" y="54"/>
                  </a:cubicBezTo>
                  <a:cubicBezTo>
                    <a:pt x="380" y="54"/>
                    <a:pt x="357" y="53"/>
                    <a:pt x="356" y="52"/>
                  </a:cubicBezTo>
                  <a:cubicBezTo>
                    <a:pt x="354" y="50"/>
                    <a:pt x="359" y="44"/>
                    <a:pt x="349" y="44"/>
                  </a:cubicBezTo>
                  <a:cubicBezTo>
                    <a:pt x="343" y="44"/>
                    <a:pt x="338" y="50"/>
                    <a:pt x="332" y="46"/>
                  </a:cubicBezTo>
                  <a:cubicBezTo>
                    <a:pt x="331" y="44"/>
                    <a:pt x="331" y="44"/>
                    <a:pt x="331" y="44"/>
                  </a:cubicBezTo>
                  <a:cubicBezTo>
                    <a:pt x="331" y="53"/>
                    <a:pt x="327" y="61"/>
                    <a:pt x="327" y="70"/>
                  </a:cubicBezTo>
                  <a:cubicBezTo>
                    <a:pt x="326" y="77"/>
                    <a:pt x="337" y="73"/>
                    <a:pt x="337" y="82"/>
                  </a:cubicBezTo>
                  <a:cubicBezTo>
                    <a:pt x="335" y="89"/>
                    <a:pt x="335" y="89"/>
                    <a:pt x="335" y="89"/>
                  </a:cubicBezTo>
                  <a:cubicBezTo>
                    <a:pt x="320" y="97"/>
                    <a:pt x="316" y="69"/>
                    <a:pt x="303" y="81"/>
                  </a:cubicBezTo>
                  <a:cubicBezTo>
                    <a:pt x="289" y="93"/>
                    <a:pt x="310" y="103"/>
                    <a:pt x="311" y="106"/>
                  </a:cubicBezTo>
                  <a:cubicBezTo>
                    <a:pt x="311" y="106"/>
                    <a:pt x="308" y="117"/>
                    <a:pt x="308" y="117"/>
                  </a:cubicBezTo>
                  <a:cubicBezTo>
                    <a:pt x="309" y="125"/>
                    <a:pt x="320" y="123"/>
                    <a:pt x="309" y="130"/>
                  </a:cubicBezTo>
                  <a:cubicBezTo>
                    <a:pt x="308" y="131"/>
                    <a:pt x="306" y="133"/>
                    <a:pt x="305" y="133"/>
                  </a:cubicBezTo>
                  <a:cubicBezTo>
                    <a:pt x="299" y="131"/>
                    <a:pt x="298" y="114"/>
                    <a:pt x="292" y="112"/>
                  </a:cubicBezTo>
                  <a:cubicBezTo>
                    <a:pt x="280" y="108"/>
                    <a:pt x="273" y="127"/>
                    <a:pt x="264" y="126"/>
                  </a:cubicBezTo>
                  <a:cubicBezTo>
                    <a:pt x="247" y="123"/>
                    <a:pt x="257" y="105"/>
                    <a:pt x="247" y="99"/>
                  </a:cubicBezTo>
                  <a:cubicBezTo>
                    <a:pt x="244" y="98"/>
                    <a:pt x="245" y="106"/>
                    <a:pt x="243" y="106"/>
                  </a:cubicBezTo>
                  <a:cubicBezTo>
                    <a:pt x="242" y="106"/>
                    <a:pt x="235" y="94"/>
                    <a:pt x="231" y="105"/>
                  </a:cubicBezTo>
                  <a:cubicBezTo>
                    <a:pt x="230" y="107"/>
                    <a:pt x="232" y="108"/>
                    <a:pt x="232" y="110"/>
                  </a:cubicBezTo>
                  <a:cubicBezTo>
                    <a:pt x="233" y="114"/>
                    <a:pt x="236" y="122"/>
                    <a:pt x="236" y="126"/>
                  </a:cubicBezTo>
                  <a:cubicBezTo>
                    <a:pt x="233" y="140"/>
                    <a:pt x="208" y="157"/>
                    <a:pt x="213" y="173"/>
                  </a:cubicBezTo>
                  <a:cubicBezTo>
                    <a:pt x="214" y="177"/>
                    <a:pt x="229" y="187"/>
                    <a:pt x="217" y="192"/>
                  </a:cubicBezTo>
                  <a:cubicBezTo>
                    <a:pt x="209" y="196"/>
                    <a:pt x="208" y="179"/>
                    <a:pt x="204" y="176"/>
                  </a:cubicBezTo>
                  <a:cubicBezTo>
                    <a:pt x="193" y="173"/>
                    <a:pt x="193" y="173"/>
                    <a:pt x="193" y="173"/>
                  </a:cubicBezTo>
                  <a:cubicBezTo>
                    <a:pt x="192" y="169"/>
                    <a:pt x="199" y="165"/>
                    <a:pt x="198" y="161"/>
                  </a:cubicBezTo>
                  <a:cubicBezTo>
                    <a:pt x="198" y="160"/>
                    <a:pt x="166" y="150"/>
                    <a:pt x="161" y="141"/>
                  </a:cubicBezTo>
                  <a:cubicBezTo>
                    <a:pt x="159" y="137"/>
                    <a:pt x="161" y="124"/>
                    <a:pt x="160" y="119"/>
                  </a:cubicBezTo>
                  <a:cubicBezTo>
                    <a:pt x="160" y="117"/>
                    <a:pt x="161" y="114"/>
                    <a:pt x="159" y="113"/>
                  </a:cubicBezTo>
                  <a:cubicBezTo>
                    <a:pt x="156" y="111"/>
                    <a:pt x="136" y="134"/>
                    <a:pt x="133" y="137"/>
                  </a:cubicBezTo>
                  <a:cubicBezTo>
                    <a:pt x="123" y="146"/>
                    <a:pt x="137" y="142"/>
                    <a:pt x="137" y="151"/>
                  </a:cubicBezTo>
                  <a:cubicBezTo>
                    <a:pt x="137" y="156"/>
                    <a:pt x="113" y="187"/>
                    <a:pt x="111" y="187"/>
                  </a:cubicBezTo>
                  <a:cubicBezTo>
                    <a:pt x="105" y="189"/>
                    <a:pt x="94" y="179"/>
                    <a:pt x="87" y="180"/>
                  </a:cubicBezTo>
                  <a:cubicBezTo>
                    <a:pt x="74" y="183"/>
                    <a:pt x="59" y="199"/>
                    <a:pt x="44" y="196"/>
                  </a:cubicBezTo>
                  <a:cubicBezTo>
                    <a:pt x="42" y="195"/>
                    <a:pt x="40" y="194"/>
                    <a:pt x="39" y="192"/>
                  </a:cubicBezTo>
                  <a:cubicBezTo>
                    <a:pt x="38" y="190"/>
                    <a:pt x="38" y="190"/>
                    <a:pt x="38" y="190"/>
                  </a:cubicBezTo>
                  <a:cubicBezTo>
                    <a:pt x="0" y="218"/>
                    <a:pt x="22" y="209"/>
                    <a:pt x="36" y="229"/>
                  </a:cubicBezTo>
                  <a:cubicBezTo>
                    <a:pt x="37" y="230"/>
                    <a:pt x="36" y="232"/>
                    <a:pt x="36" y="234"/>
                  </a:cubicBezTo>
                  <a:cubicBezTo>
                    <a:pt x="36" y="234"/>
                    <a:pt x="38" y="243"/>
                    <a:pt x="38" y="243"/>
                  </a:cubicBezTo>
                  <a:cubicBezTo>
                    <a:pt x="41" y="248"/>
                    <a:pt x="54" y="250"/>
                    <a:pt x="55" y="255"/>
                  </a:cubicBezTo>
                  <a:cubicBezTo>
                    <a:pt x="57" y="262"/>
                    <a:pt x="33" y="292"/>
                    <a:pt x="27" y="293"/>
                  </a:cubicBezTo>
                  <a:cubicBezTo>
                    <a:pt x="21" y="295"/>
                    <a:pt x="23" y="288"/>
                    <a:pt x="11" y="294"/>
                  </a:cubicBezTo>
                  <a:cubicBezTo>
                    <a:pt x="9" y="295"/>
                    <a:pt x="6" y="295"/>
                    <a:pt x="6" y="297"/>
                  </a:cubicBezTo>
                  <a:cubicBezTo>
                    <a:pt x="6" y="300"/>
                    <a:pt x="18" y="306"/>
                    <a:pt x="19" y="309"/>
                  </a:cubicBezTo>
                  <a:cubicBezTo>
                    <a:pt x="20" y="311"/>
                    <a:pt x="18" y="315"/>
                    <a:pt x="20" y="317"/>
                  </a:cubicBezTo>
                  <a:cubicBezTo>
                    <a:pt x="25" y="324"/>
                    <a:pt x="39" y="323"/>
                    <a:pt x="45" y="329"/>
                  </a:cubicBezTo>
                  <a:cubicBezTo>
                    <a:pt x="58" y="345"/>
                    <a:pt x="37" y="357"/>
                    <a:pt x="32" y="370"/>
                  </a:cubicBezTo>
                  <a:cubicBezTo>
                    <a:pt x="29" y="378"/>
                    <a:pt x="40" y="376"/>
                    <a:pt x="40" y="381"/>
                  </a:cubicBezTo>
                  <a:cubicBezTo>
                    <a:pt x="40" y="386"/>
                    <a:pt x="34" y="390"/>
                    <a:pt x="41" y="398"/>
                  </a:cubicBezTo>
                  <a:cubicBezTo>
                    <a:pt x="69" y="428"/>
                    <a:pt x="103" y="407"/>
                    <a:pt x="109" y="411"/>
                  </a:cubicBezTo>
                  <a:cubicBezTo>
                    <a:pt x="125" y="419"/>
                    <a:pt x="98" y="444"/>
                    <a:pt x="97" y="452"/>
                  </a:cubicBezTo>
                  <a:cubicBezTo>
                    <a:pt x="97" y="452"/>
                    <a:pt x="99" y="459"/>
                    <a:pt x="100" y="462"/>
                  </a:cubicBezTo>
                  <a:cubicBezTo>
                    <a:pt x="105" y="462"/>
                    <a:pt x="112" y="463"/>
                    <a:pt x="114" y="462"/>
                  </a:cubicBezTo>
                  <a:cubicBezTo>
                    <a:pt x="126" y="458"/>
                    <a:pt x="152" y="449"/>
                    <a:pt x="158" y="437"/>
                  </a:cubicBezTo>
                  <a:cubicBezTo>
                    <a:pt x="159" y="435"/>
                    <a:pt x="155" y="433"/>
                    <a:pt x="156" y="431"/>
                  </a:cubicBezTo>
                  <a:cubicBezTo>
                    <a:pt x="157" y="428"/>
                    <a:pt x="161" y="427"/>
                    <a:pt x="163" y="424"/>
                  </a:cubicBezTo>
                  <a:cubicBezTo>
                    <a:pt x="165" y="419"/>
                    <a:pt x="160" y="418"/>
                    <a:pt x="165" y="413"/>
                  </a:cubicBezTo>
                  <a:cubicBezTo>
                    <a:pt x="168" y="410"/>
                    <a:pt x="176" y="409"/>
                    <a:pt x="178" y="406"/>
                  </a:cubicBezTo>
                  <a:cubicBezTo>
                    <a:pt x="180" y="402"/>
                    <a:pt x="178" y="396"/>
                    <a:pt x="179" y="393"/>
                  </a:cubicBezTo>
                  <a:cubicBezTo>
                    <a:pt x="180" y="388"/>
                    <a:pt x="204" y="373"/>
                    <a:pt x="208" y="371"/>
                  </a:cubicBezTo>
                  <a:cubicBezTo>
                    <a:pt x="209" y="371"/>
                    <a:pt x="241" y="376"/>
                    <a:pt x="242" y="377"/>
                  </a:cubicBezTo>
                  <a:cubicBezTo>
                    <a:pt x="242" y="377"/>
                    <a:pt x="247" y="390"/>
                    <a:pt x="251" y="385"/>
                  </a:cubicBezTo>
                  <a:cubicBezTo>
                    <a:pt x="252" y="383"/>
                    <a:pt x="249" y="378"/>
                    <a:pt x="252" y="378"/>
                  </a:cubicBezTo>
                  <a:cubicBezTo>
                    <a:pt x="259" y="379"/>
                    <a:pt x="301" y="409"/>
                    <a:pt x="310" y="414"/>
                  </a:cubicBezTo>
                  <a:cubicBezTo>
                    <a:pt x="313" y="415"/>
                    <a:pt x="308" y="405"/>
                    <a:pt x="310" y="405"/>
                  </a:cubicBezTo>
                  <a:cubicBezTo>
                    <a:pt x="312" y="405"/>
                    <a:pt x="331" y="412"/>
                    <a:pt x="335" y="414"/>
                  </a:cubicBezTo>
                  <a:cubicBezTo>
                    <a:pt x="361" y="423"/>
                    <a:pt x="348" y="467"/>
                    <a:pt x="362" y="482"/>
                  </a:cubicBezTo>
                  <a:cubicBezTo>
                    <a:pt x="370" y="491"/>
                    <a:pt x="380" y="497"/>
                    <a:pt x="385" y="510"/>
                  </a:cubicBezTo>
                  <a:cubicBezTo>
                    <a:pt x="390" y="520"/>
                    <a:pt x="381" y="543"/>
                    <a:pt x="386" y="548"/>
                  </a:cubicBezTo>
                  <a:cubicBezTo>
                    <a:pt x="388" y="551"/>
                    <a:pt x="402" y="542"/>
                    <a:pt x="410" y="548"/>
                  </a:cubicBezTo>
                  <a:cubicBezTo>
                    <a:pt x="418" y="554"/>
                    <a:pt x="408" y="560"/>
                    <a:pt x="410" y="563"/>
                  </a:cubicBezTo>
                  <a:cubicBezTo>
                    <a:pt x="412" y="567"/>
                    <a:pt x="426" y="566"/>
                    <a:pt x="429" y="568"/>
                  </a:cubicBezTo>
                  <a:cubicBezTo>
                    <a:pt x="429" y="568"/>
                    <a:pt x="456" y="594"/>
                    <a:pt x="456" y="595"/>
                  </a:cubicBezTo>
                  <a:cubicBezTo>
                    <a:pt x="459" y="607"/>
                    <a:pt x="445" y="600"/>
                    <a:pt x="450" y="611"/>
                  </a:cubicBezTo>
                  <a:cubicBezTo>
                    <a:pt x="451" y="613"/>
                    <a:pt x="470" y="608"/>
                    <a:pt x="478" y="607"/>
                  </a:cubicBezTo>
                  <a:cubicBezTo>
                    <a:pt x="500" y="605"/>
                    <a:pt x="512" y="643"/>
                    <a:pt x="525" y="649"/>
                  </a:cubicBezTo>
                  <a:cubicBezTo>
                    <a:pt x="525" y="649"/>
                    <a:pt x="532" y="648"/>
                    <a:pt x="532" y="648"/>
                  </a:cubicBezTo>
                  <a:cubicBezTo>
                    <a:pt x="539" y="650"/>
                    <a:pt x="548" y="656"/>
                    <a:pt x="553" y="659"/>
                  </a:cubicBezTo>
                  <a:cubicBezTo>
                    <a:pt x="562" y="664"/>
                    <a:pt x="561" y="676"/>
                    <a:pt x="567" y="683"/>
                  </a:cubicBezTo>
                  <a:cubicBezTo>
                    <a:pt x="572" y="688"/>
                    <a:pt x="585" y="690"/>
                    <a:pt x="591" y="695"/>
                  </a:cubicBezTo>
                  <a:cubicBezTo>
                    <a:pt x="595" y="698"/>
                    <a:pt x="604" y="714"/>
                    <a:pt x="608" y="714"/>
                  </a:cubicBezTo>
                  <a:cubicBezTo>
                    <a:pt x="610" y="715"/>
                    <a:pt x="611" y="712"/>
                    <a:pt x="613" y="712"/>
                  </a:cubicBezTo>
                  <a:cubicBezTo>
                    <a:pt x="616" y="711"/>
                    <a:pt x="620" y="718"/>
                    <a:pt x="624" y="719"/>
                  </a:cubicBezTo>
                  <a:cubicBezTo>
                    <a:pt x="635" y="720"/>
                    <a:pt x="636" y="713"/>
                    <a:pt x="648" y="729"/>
                  </a:cubicBezTo>
                  <a:cubicBezTo>
                    <a:pt x="654" y="739"/>
                    <a:pt x="654" y="739"/>
                    <a:pt x="654" y="739"/>
                  </a:cubicBezTo>
                  <a:cubicBezTo>
                    <a:pt x="658" y="741"/>
                    <a:pt x="670" y="725"/>
                    <a:pt x="677" y="725"/>
                  </a:cubicBezTo>
                  <a:cubicBezTo>
                    <a:pt x="684" y="724"/>
                    <a:pt x="691" y="732"/>
                    <a:pt x="698" y="732"/>
                  </a:cubicBezTo>
                  <a:cubicBezTo>
                    <a:pt x="705" y="732"/>
                    <a:pt x="709" y="723"/>
                    <a:pt x="717" y="725"/>
                  </a:cubicBezTo>
                  <a:cubicBezTo>
                    <a:pt x="730" y="729"/>
                    <a:pt x="744" y="752"/>
                    <a:pt x="751" y="762"/>
                  </a:cubicBezTo>
                  <a:cubicBezTo>
                    <a:pt x="752" y="763"/>
                    <a:pt x="757" y="772"/>
                    <a:pt x="759" y="776"/>
                  </a:cubicBezTo>
                  <a:cubicBezTo>
                    <a:pt x="759" y="776"/>
                    <a:pt x="759" y="776"/>
                    <a:pt x="759" y="775"/>
                  </a:cubicBezTo>
                  <a:cubicBezTo>
                    <a:pt x="759" y="774"/>
                    <a:pt x="761" y="773"/>
                    <a:pt x="762" y="773"/>
                  </a:cubicBezTo>
                  <a:cubicBezTo>
                    <a:pt x="765" y="772"/>
                    <a:pt x="767" y="776"/>
                    <a:pt x="771" y="776"/>
                  </a:cubicBezTo>
                  <a:cubicBezTo>
                    <a:pt x="774" y="775"/>
                    <a:pt x="775" y="771"/>
                    <a:pt x="778" y="770"/>
                  </a:cubicBezTo>
                  <a:cubicBezTo>
                    <a:pt x="782" y="770"/>
                    <a:pt x="801" y="779"/>
                    <a:pt x="802" y="784"/>
                  </a:cubicBezTo>
                  <a:cubicBezTo>
                    <a:pt x="801" y="791"/>
                    <a:pt x="785" y="795"/>
                    <a:pt x="788" y="801"/>
                  </a:cubicBezTo>
                  <a:cubicBezTo>
                    <a:pt x="788" y="803"/>
                    <a:pt x="790" y="803"/>
                    <a:pt x="791" y="803"/>
                  </a:cubicBezTo>
                  <a:cubicBezTo>
                    <a:pt x="795" y="802"/>
                    <a:pt x="798" y="793"/>
                    <a:pt x="803" y="793"/>
                  </a:cubicBezTo>
                  <a:cubicBezTo>
                    <a:pt x="814" y="791"/>
                    <a:pt x="821" y="786"/>
                    <a:pt x="831" y="784"/>
                  </a:cubicBezTo>
                  <a:cubicBezTo>
                    <a:pt x="838" y="783"/>
                    <a:pt x="855" y="809"/>
                    <a:pt x="857" y="814"/>
                  </a:cubicBezTo>
                  <a:cubicBezTo>
                    <a:pt x="861" y="823"/>
                    <a:pt x="847" y="828"/>
                    <a:pt x="853" y="837"/>
                  </a:cubicBezTo>
                  <a:cubicBezTo>
                    <a:pt x="856" y="842"/>
                    <a:pt x="871" y="841"/>
                    <a:pt x="875" y="842"/>
                  </a:cubicBezTo>
                  <a:cubicBezTo>
                    <a:pt x="885" y="845"/>
                    <a:pt x="895" y="865"/>
                    <a:pt x="907" y="860"/>
                  </a:cubicBezTo>
                  <a:cubicBezTo>
                    <a:pt x="914" y="858"/>
                    <a:pt x="913" y="829"/>
                    <a:pt x="934" y="855"/>
                  </a:cubicBezTo>
                  <a:cubicBezTo>
                    <a:pt x="936" y="859"/>
                    <a:pt x="943" y="865"/>
                    <a:pt x="945" y="869"/>
                  </a:cubicBezTo>
                  <a:cubicBezTo>
                    <a:pt x="948" y="881"/>
                    <a:pt x="950" y="898"/>
                    <a:pt x="960" y="908"/>
                  </a:cubicBezTo>
                  <a:cubicBezTo>
                    <a:pt x="967" y="915"/>
                    <a:pt x="975" y="920"/>
                    <a:pt x="980" y="930"/>
                  </a:cubicBezTo>
                  <a:cubicBezTo>
                    <a:pt x="987" y="943"/>
                    <a:pt x="987" y="959"/>
                    <a:pt x="994" y="971"/>
                  </a:cubicBezTo>
                  <a:cubicBezTo>
                    <a:pt x="1001" y="983"/>
                    <a:pt x="1010" y="976"/>
                    <a:pt x="1010" y="992"/>
                  </a:cubicBezTo>
                  <a:cubicBezTo>
                    <a:pt x="1010" y="1016"/>
                    <a:pt x="988" y="1004"/>
                    <a:pt x="977" y="1019"/>
                  </a:cubicBezTo>
                  <a:cubicBezTo>
                    <a:pt x="972" y="1027"/>
                    <a:pt x="988" y="1032"/>
                    <a:pt x="986" y="1043"/>
                  </a:cubicBezTo>
                  <a:cubicBezTo>
                    <a:pt x="979" y="1083"/>
                    <a:pt x="976" y="1060"/>
                    <a:pt x="965" y="1078"/>
                  </a:cubicBezTo>
                  <a:cubicBezTo>
                    <a:pt x="962" y="1082"/>
                    <a:pt x="971" y="1115"/>
                    <a:pt x="983" y="1115"/>
                  </a:cubicBezTo>
                  <a:cubicBezTo>
                    <a:pt x="1034" y="1118"/>
                    <a:pt x="1009" y="1083"/>
                    <a:pt x="1033" y="1057"/>
                  </a:cubicBezTo>
                  <a:cubicBezTo>
                    <a:pt x="1040" y="1050"/>
                    <a:pt x="1052" y="1048"/>
                    <a:pt x="1054" y="1036"/>
                  </a:cubicBezTo>
                  <a:cubicBezTo>
                    <a:pt x="1056" y="1019"/>
                    <a:pt x="1039" y="1006"/>
                    <a:pt x="1049" y="990"/>
                  </a:cubicBezTo>
                  <a:cubicBezTo>
                    <a:pt x="1065" y="962"/>
                    <a:pt x="1103" y="976"/>
                    <a:pt x="1103" y="951"/>
                  </a:cubicBezTo>
                  <a:cubicBezTo>
                    <a:pt x="1103" y="951"/>
                    <a:pt x="1094" y="945"/>
                    <a:pt x="1093" y="942"/>
                  </a:cubicBezTo>
                  <a:cubicBezTo>
                    <a:pt x="1092" y="938"/>
                    <a:pt x="1095" y="933"/>
                    <a:pt x="1094" y="929"/>
                  </a:cubicBezTo>
                  <a:cubicBezTo>
                    <a:pt x="1092" y="924"/>
                    <a:pt x="1087" y="921"/>
                    <a:pt x="1088" y="915"/>
                  </a:cubicBezTo>
                  <a:cubicBezTo>
                    <a:pt x="1088" y="915"/>
                    <a:pt x="1091" y="904"/>
                    <a:pt x="1091" y="904"/>
                  </a:cubicBezTo>
                  <a:cubicBezTo>
                    <a:pt x="1088" y="900"/>
                    <a:pt x="1082" y="904"/>
                    <a:pt x="1078" y="902"/>
                  </a:cubicBezTo>
                  <a:cubicBezTo>
                    <a:pt x="1069" y="898"/>
                    <a:pt x="1057" y="886"/>
                    <a:pt x="1046" y="884"/>
                  </a:cubicBezTo>
                  <a:cubicBezTo>
                    <a:pt x="1038" y="882"/>
                    <a:pt x="1031" y="889"/>
                    <a:pt x="1022" y="882"/>
                  </a:cubicBezTo>
                  <a:cubicBezTo>
                    <a:pt x="1022" y="881"/>
                    <a:pt x="1022" y="876"/>
                    <a:pt x="1021" y="875"/>
                  </a:cubicBezTo>
                  <a:cubicBezTo>
                    <a:pt x="1007" y="855"/>
                    <a:pt x="1026" y="859"/>
                    <a:pt x="1025" y="842"/>
                  </a:cubicBezTo>
                  <a:cubicBezTo>
                    <a:pt x="1025" y="838"/>
                    <a:pt x="1021" y="836"/>
                    <a:pt x="1020" y="832"/>
                  </a:cubicBezTo>
                  <a:cubicBezTo>
                    <a:pt x="1020" y="831"/>
                    <a:pt x="1039" y="781"/>
                    <a:pt x="1042" y="776"/>
                  </a:cubicBezTo>
                  <a:cubicBezTo>
                    <a:pt x="1051" y="762"/>
                    <a:pt x="1057" y="769"/>
                    <a:pt x="1068" y="767"/>
                  </a:cubicBezTo>
                  <a:cubicBezTo>
                    <a:pt x="1072" y="766"/>
                    <a:pt x="1076" y="762"/>
                    <a:pt x="1079" y="763"/>
                  </a:cubicBezTo>
                  <a:cubicBezTo>
                    <a:pt x="1083" y="764"/>
                    <a:pt x="1068" y="772"/>
                    <a:pt x="1070" y="775"/>
                  </a:cubicBezTo>
                  <a:cubicBezTo>
                    <a:pt x="1072" y="778"/>
                    <a:pt x="1088" y="782"/>
                    <a:pt x="1091" y="782"/>
                  </a:cubicBezTo>
                  <a:cubicBezTo>
                    <a:pt x="1100" y="783"/>
                    <a:pt x="1140" y="778"/>
                    <a:pt x="1143" y="783"/>
                  </a:cubicBezTo>
                  <a:cubicBezTo>
                    <a:pt x="1144" y="784"/>
                    <a:pt x="1146" y="792"/>
                    <a:pt x="1147" y="793"/>
                  </a:cubicBezTo>
                  <a:cubicBezTo>
                    <a:pt x="1149" y="796"/>
                    <a:pt x="1155" y="796"/>
                    <a:pt x="1157" y="800"/>
                  </a:cubicBezTo>
                  <a:cubicBezTo>
                    <a:pt x="1157" y="801"/>
                    <a:pt x="1156" y="802"/>
                    <a:pt x="1155" y="802"/>
                  </a:cubicBezTo>
                  <a:cubicBezTo>
                    <a:pt x="1155" y="804"/>
                    <a:pt x="1152" y="806"/>
                    <a:pt x="1153" y="807"/>
                  </a:cubicBezTo>
                  <a:cubicBezTo>
                    <a:pt x="1154" y="809"/>
                    <a:pt x="1157" y="807"/>
                    <a:pt x="1158" y="808"/>
                  </a:cubicBezTo>
                  <a:cubicBezTo>
                    <a:pt x="1164" y="815"/>
                    <a:pt x="1165" y="826"/>
                    <a:pt x="1181" y="830"/>
                  </a:cubicBezTo>
                  <a:cubicBezTo>
                    <a:pt x="1207" y="836"/>
                    <a:pt x="1197" y="823"/>
                    <a:pt x="1198" y="805"/>
                  </a:cubicBezTo>
                  <a:cubicBezTo>
                    <a:pt x="1198" y="797"/>
                    <a:pt x="1206" y="796"/>
                    <a:pt x="1204" y="786"/>
                  </a:cubicBezTo>
                  <a:cubicBezTo>
                    <a:pt x="1199" y="759"/>
                    <a:pt x="1156" y="752"/>
                    <a:pt x="1147" y="743"/>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97" name="Freeform 59"/>
            <p:cNvSpPr>
              <a:spLocks/>
            </p:cNvSpPr>
            <p:nvPr/>
          </p:nvSpPr>
          <p:spPr bwMode="gray">
            <a:xfrm>
              <a:off x="2836871" y="3398130"/>
              <a:ext cx="624791" cy="428885"/>
            </a:xfrm>
            <a:custGeom>
              <a:avLst/>
              <a:gdLst>
                <a:gd name="T0" fmla="*/ 316 w 320"/>
                <a:gd name="T1" fmla="*/ 138 h 260"/>
                <a:gd name="T2" fmla="*/ 301 w 320"/>
                <a:gd name="T3" fmla="*/ 125 h 260"/>
                <a:gd name="T4" fmla="*/ 304 w 320"/>
                <a:gd name="T5" fmla="*/ 117 h 260"/>
                <a:gd name="T6" fmla="*/ 284 w 320"/>
                <a:gd name="T7" fmla="*/ 95 h 260"/>
                <a:gd name="T8" fmla="*/ 285 w 320"/>
                <a:gd name="T9" fmla="*/ 96 h 260"/>
                <a:gd name="T10" fmla="*/ 259 w 320"/>
                <a:gd name="T11" fmla="*/ 97 h 260"/>
                <a:gd name="T12" fmla="*/ 265 w 320"/>
                <a:gd name="T13" fmla="*/ 52 h 260"/>
                <a:gd name="T14" fmla="*/ 269 w 320"/>
                <a:gd name="T15" fmla="*/ 46 h 260"/>
                <a:gd name="T16" fmla="*/ 236 w 320"/>
                <a:gd name="T17" fmla="*/ 30 h 260"/>
                <a:gd name="T18" fmla="*/ 230 w 320"/>
                <a:gd name="T19" fmla="*/ 31 h 260"/>
                <a:gd name="T20" fmla="*/ 224 w 320"/>
                <a:gd name="T21" fmla="*/ 32 h 260"/>
                <a:gd name="T22" fmla="*/ 218 w 320"/>
                <a:gd name="T23" fmla="*/ 33 h 260"/>
                <a:gd name="T24" fmla="*/ 204 w 320"/>
                <a:gd name="T25" fmla="*/ 9 h 260"/>
                <a:gd name="T26" fmla="*/ 181 w 320"/>
                <a:gd name="T27" fmla="*/ 15 h 260"/>
                <a:gd name="T28" fmla="*/ 185 w 320"/>
                <a:gd name="T29" fmla="*/ 4 h 260"/>
                <a:gd name="T30" fmla="*/ 162 w 320"/>
                <a:gd name="T31" fmla="*/ 13 h 260"/>
                <a:gd name="T32" fmla="*/ 162 w 320"/>
                <a:gd name="T33" fmla="*/ 7 h 260"/>
                <a:gd name="T34" fmla="*/ 157 w 320"/>
                <a:gd name="T35" fmla="*/ 9 h 260"/>
                <a:gd name="T36" fmla="*/ 152 w 320"/>
                <a:gd name="T37" fmla="*/ 24 h 260"/>
                <a:gd name="T38" fmla="*/ 140 w 320"/>
                <a:gd name="T39" fmla="*/ 22 h 260"/>
                <a:gd name="T40" fmla="*/ 141 w 320"/>
                <a:gd name="T41" fmla="*/ 29 h 260"/>
                <a:gd name="T42" fmla="*/ 136 w 320"/>
                <a:gd name="T43" fmla="*/ 23 h 260"/>
                <a:gd name="T44" fmla="*/ 115 w 320"/>
                <a:gd name="T45" fmla="*/ 42 h 260"/>
                <a:gd name="T46" fmla="*/ 97 w 320"/>
                <a:gd name="T47" fmla="*/ 35 h 260"/>
                <a:gd name="T48" fmla="*/ 79 w 320"/>
                <a:gd name="T49" fmla="*/ 34 h 260"/>
                <a:gd name="T50" fmla="*/ 73 w 320"/>
                <a:gd name="T51" fmla="*/ 38 h 260"/>
                <a:gd name="T52" fmla="*/ 67 w 320"/>
                <a:gd name="T53" fmla="*/ 24 h 260"/>
                <a:gd name="T54" fmla="*/ 66 w 320"/>
                <a:gd name="T55" fmla="*/ 21 h 260"/>
                <a:gd name="T56" fmla="*/ 1 w 320"/>
                <a:gd name="T57" fmla="*/ 60 h 260"/>
                <a:gd name="T58" fmla="*/ 0 w 320"/>
                <a:gd name="T59" fmla="*/ 61 h 260"/>
                <a:gd name="T60" fmla="*/ 30 w 320"/>
                <a:gd name="T61" fmla="*/ 109 h 260"/>
                <a:gd name="T62" fmla="*/ 48 w 320"/>
                <a:gd name="T63" fmla="*/ 96 h 260"/>
                <a:gd name="T64" fmla="*/ 62 w 320"/>
                <a:gd name="T65" fmla="*/ 130 h 260"/>
                <a:gd name="T66" fmla="*/ 88 w 320"/>
                <a:gd name="T67" fmla="*/ 134 h 260"/>
                <a:gd name="T68" fmla="*/ 99 w 320"/>
                <a:gd name="T69" fmla="*/ 158 h 260"/>
                <a:gd name="T70" fmla="*/ 102 w 320"/>
                <a:gd name="T71" fmla="*/ 153 h 260"/>
                <a:gd name="T72" fmla="*/ 139 w 320"/>
                <a:gd name="T73" fmla="*/ 163 h 260"/>
                <a:gd name="T74" fmla="*/ 133 w 320"/>
                <a:gd name="T75" fmla="*/ 180 h 260"/>
                <a:gd name="T76" fmla="*/ 141 w 320"/>
                <a:gd name="T77" fmla="*/ 187 h 260"/>
                <a:gd name="T78" fmla="*/ 134 w 320"/>
                <a:gd name="T79" fmla="*/ 199 h 260"/>
                <a:gd name="T80" fmla="*/ 177 w 320"/>
                <a:gd name="T81" fmla="*/ 196 h 260"/>
                <a:gd name="T82" fmla="*/ 194 w 320"/>
                <a:gd name="T83" fmla="*/ 176 h 260"/>
                <a:gd name="T84" fmla="*/ 191 w 320"/>
                <a:gd name="T85" fmla="*/ 189 h 260"/>
                <a:gd name="T86" fmla="*/ 195 w 320"/>
                <a:gd name="T87" fmla="*/ 206 h 260"/>
                <a:gd name="T88" fmla="*/ 193 w 320"/>
                <a:gd name="T89" fmla="*/ 221 h 260"/>
                <a:gd name="T90" fmla="*/ 204 w 320"/>
                <a:gd name="T91" fmla="*/ 223 h 260"/>
                <a:gd name="T92" fmla="*/ 224 w 320"/>
                <a:gd name="T93" fmla="*/ 235 h 260"/>
                <a:gd name="T94" fmla="*/ 230 w 320"/>
                <a:gd name="T95" fmla="*/ 233 h 260"/>
                <a:gd name="T96" fmla="*/ 231 w 320"/>
                <a:gd name="T97" fmla="*/ 241 h 260"/>
                <a:gd name="T98" fmla="*/ 241 w 320"/>
                <a:gd name="T99" fmla="*/ 243 h 260"/>
                <a:gd name="T100" fmla="*/ 246 w 320"/>
                <a:gd name="T101" fmla="*/ 258 h 260"/>
                <a:gd name="T102" fmla="*/ 265 w 320"/>
                <a:gd name="T103" fmla="*/ 253 h 260"/>
                <a:gd name="T104" fmla="*/ 270 w 320"/>
                <a:gd name="T105" fmla="*/ 254 h 260"/>
                <a:gd name="T106" fmla="*/ 275 w 320"/>
                <a:gd name="T107" fmla="*/ 250 h 260"/>
                <a:gd name="T108" fmla="*/ 266 w 320"/>
                <a:gd name="T109" fmla="*/ 206 h 260"/>
                <a:gd name="T110" fmla="*/ 297 w 320"/>
                <a:gd name="T111" fmla="*/ 174 h 260"/>
                <a:gd name="T112" fmla="*/ 316 w 320"/>
                <a:gd name="T113" fmla="*/ 13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 h="260">
                  <a:moveTo>
                    <a:pt x="316" y="138"/>
                  </a:moveTo>
                  <a:cubicBezTo>
                    <a:pt x="314" y="129"/>
                    <a:pt x="304" y="132"/>
                    <a:pt x="301" y="125"/>
                  </a:cubicBezTo>
                  <a:cubicBezTo>
                    <a:pt x="300" y="122"/>
                    <a:pt x="304" y="120"/>
                    <a:pt x="304" y="117"/>
                  </a:cubicBezTo>
                  <a:cubicBezTo>
                    <a:pt x="304" y="114"/>
                    <a:pt x="285" y="98"/>
                    <a:pt x="284" y="95"/>
                  </a:cubicBezTo>
                  <a:cubicBezTo>
                    <a:pt x="285" y="96"/>
                    <a:pt x="285" y="96"/>
                    <a:pt x="285" y="96"/>
                  </a:cubicBezTo>
                  <a:cubicBezTo>
                    <a:pt x="281" y="96"/>
                    <a:pt x="261" y="100"/>
                    <a:pt x="259" y="97"/>
                  </a:cubicBezTo>
                  <a:cubicBezTo>
                    <a:pt x="254" y="93"/>
                    <a:pt x="263" y="59"/>
                    <a:pt x="265" y="52"/>
                  </a:cubicBezTo>
                  <a:cubicBezTo>
                    <a:pt x="269" y="46"/>
                    <a:pt x="269" y="46"/>
                    <a:pt x="269" y="46"/>
                  </a:cubicBezTo>
                  <a:cubicBezTo>
                    <a:pt x="266" y="41"/>
                    <a:pt x="241" y="31"/>
                    <a:pt x="236" y="30"/>
                  </a:cubicBezTo>
                  <a:cubicBezTo>
                    <a:pt x="234" y="30"/>
                    <a:pt x="232" y="31"/>
                    <a:pt x="230" y="31"/>
                  </a:cubicBezTo>
                  <a:cubicBezTo>
                    <a:pt x="228" y="31"/>
                    <a:pt x="226" y="31"/>
                    <a:pt x="224" y="32"/>
                  </a:cubicBezTo>
                  <a:cubicBezTo>
                    <a:pt x="222" y="32"/>
                    <a:pt x="220" y="34"/>
                    <a:pt x="218" y="33"/>
                  </a:cubicBezTo>
                  <a:cubicBezTo>
                    <a:pt x="212" y="29"/>
                    <a:pt x="205" y="9"/>
                    <a:pt x="204" y="9"/>
                  </a:cubicBezTo>
                  <a:cubicBezTo>
                    <a:pt x="196" y="6"/>
                    <a:pt x="192" y="24"/>
                    <a:pt x="181" y="15"/>
                  </a:cubicBezTo>
                  <a:cubicBezTo>
                    <a:pt x="178" y="12"/>
                    <a:pt x="188" y="6"/>
                    <a:pt x="185" y="4"/>
                  </a:cubicBezTo>
                  <a:cubicBezTo>
                    <a:pt x="179" y="0"/>
                    <a:pt x="169" y="21"/>
                    <a:pt x="162" y="13"/>
                  </a:cubicBezTo>
                  <a:cubicBezTo>
                    <a:pt x="161" y="12"/>
                    <a:pt x="164" y="8"/>
                    <a:pt x="162" y="7"/>
                  </a:cubicBezTo>
                  <a:cubicBezTo>
                    <a:pt x="161" y="6"/>
                    <a:pt x="159" y="8"/>
                    <a:pt x="157" y="9"/>
                  </a:cubicBezTo>
                  <a:cubicBezTo>
                    <a:pt x="145" y="14"/>
                    <a:pt x="158" y="20"/>
                    <a:pt x="152" y="24"/>
                  </a:cubicBezTo>
                  <a:cubicBezTo>
                    <a:pt x="149" y="26"/>
                    <a:pt x="144" y="23"/>
                    <a:pt x="140" y="22"/>
                  </a:cubicBezTo>
                  <a:cubicBezTo>
                    <a:pt x="140" y="25"/>
                    <a:pt x="141" y="28"/>
                    <a:pt x="141" y="29"/>
                  </a:cubicBezTo>
                  <a:cubicBezTo>
                    <a:pt x="150" y="43"/>
                    <a:pt x="140" y="26"/>
                    <a:pt x="136" y="23"/>
                  </a:cubicBezTo>
                  <a:cubicBezTo>
                    <a:pt x="130" y="27"/>
                    <a:pt x="124" y="39"/>
                    <a:pt x="115" y="42"/>
                  </a:cubicBezTo>
                  <a:cubicBezTo>
                    <a:pt x="101" y="46"/>
                    <a:pt x="106" y="36"/>
                    <a:pt x="97" y="35"/>
                  </a:cubicBezTo>
                  <a:cubicBezTo>
                    <a:pt x="94" y="35"/>
                    <a:pt x="82" y="33"/>
                    <a:pt x="79" y="34"/>
                  </a:cubicBezTo>
                  <a:cubicBezTo>
                    <a:pt x="79" y="35"/>
                    <a:pt x="79" y="43"/>
                    <a:pt x="73" y="38"/>
                  </a:cubicBezTo>
                  <a:cubicBezTo>
                    <a:pt x="68" y="35"/>
                    <a:pt x="67" y="28"/>
                    <a:pt x="67" y="24"/>
                  </a:cubicBezTo>
                  <a:cubicBezTo>
                    <a:pt x="66" y="21"/>
                    <a:pt x="66" y="21"/>
                    <a:pt x="66" y="21"/>
                  </a:cubicBezTo>
                  <a:cubicBezTo>
                    <a:pt x="44" y="29"/>
                    <a:pt x="19" y="50"/>
                    <a:pt x="1" y="60"/>
                  </a:cubicBezTo>
                  <a:cubicBezTo>
                    <a:pt x="1" y="61"/>
                    <a:pt x="0" y="61"/>
                    <a:pt x="0" y="61"/>
                  </a:cubicBezTo>
                  <a:cubicBezTo>
                    <a:pt x="4" y="77"/>
                    <a:pt x="8" y="109"/>
                    <a:pt x="30" y="109"/>
                  </a:cubicBezTo>
                  <a:cubicBezTo>
                    <a:pt x="35" y="109"/>
                    <a:pt x="43" y="95"/>
                    <a:pt x="48" y="96"/>
                  </a:cubicBezTo>
                  <a:cubicBezTo>
                    <a:pt x="60" y="100"/>
                    <a:pt x="57" y="123"/>
                    <a:pt x="62" y="130"/>
                  </a:cubicBezTo>
                  <a:cubicBezTo>
                    <a:pt x="66" y="139"/>
                    <a:pt x="81" y="132"/>
                    <a:pt x="88" y="134"/>
                  </a:cubicBezTo>
                  <a:cubicBezTo>
                    <a:pt x="94" y="136"/>
                    <a:pt x="93" y="160"/>
                    <a:pt x="99" y="158"/>
                  </a:cubicBezTo>
                  <a:cubicBezTo>
                    <a:pt x="101" y="157"/>
                    <a:pt x="100" y="154"/>
                    <a:pt x="102" y="153"/>
                  </a:cubicBezTo>
                  <a:cubicBezTo>
                    <a:pt x="107" y="151"/>
                    <a:pt x="137" y="157"/>
                    <a:pt x="139" y="163"/>
                  </a:cubicBezTo>
                  <a:cubicBezTo>
                    <a:pt x="141" y="167"/>
                    <a:pt x="131" y="176"/>
                    <a:pt x="133" y="180"/>
                  </a:cubicBezTo>
                  <a:cubicBezTo>
                    <a:pt x="133" y="180"/>
                    <a:pt x="141" y="186"/>
                    <a:pt x="141" y="187"/>
                  </a:cubicBezTo>
                  <a:cubicBezTo>
                    <a:pt x="142" y="189"/>
                    <a:pt x="135" y="197"/>
                    <a:pt x="134" y="199"/>
                  </a:cubicBezTo>
                  <a:cubicBezTo>
                    <a:pt x="132" y="211"/>
                    <a:pt x="174" y="200"/>
                    <a:pt x="177" y="196"/>
                  </a:cubicBezTo>
                  <a:cubicBezTo>
                    <a:pt x="180" y="193"/>
                    <a:pt x="184" y="169"/>
                    <a:pt x="194" y="176"/>
                  </a:cubicBezTo>
                  <a:cubicBezTo>
                    <a:pt x="195" y="177"/>
                    <a:pt x="191" y="188"/>
                    <a:pt x="191" y="189"/>
                  </a:cubicBezTo>
                  <a:cubicBezTo>
                    <a:pt x="188" y="201"/>
                    <a:pt x="193" y="197"/>
                    <a:pt x="195" y="206"/>
                  </a:cubicBezTo>
                  <a:cubicBezTo>
                    <a:pt x="196" y="210"/>
                    <a:pt x="191" y="219"/>
                    <a:pt x="193" y="221"/>
                  </a:cubicBezTo>
                  <a:cubicBezTo>
                    <a:pt x="193" y="221"/>
                    <a:pt x="204" y="223"/>
                    <a:pt x="204" y="223"/>
                  </a:cubicBezTo>
                  <a:cubicBezTo>
                    <a:pt x="213" y="225"/>
                    <a:pt x="221" y="235"/>
                    <a:pt x="224" y="235"/>
                  </a:cubicBezTo>
                  <a:cubicBezTo>
                    <a:pt x="226" y="236"/>
                    <a:pt x="228" y="233"/>
                    <a:pt x="230" y="233"/>
                  </a:cubicBezTo>
                  <a:cubicBezTo>
                    <a:pt x="241" y="235"/>
                    <a:pt x="230" y="238"/>
                    <a:pt x="231" y="241"/>
                  </a:cubicBezTo>
                  <a:cubicBezTo>
                    <a:pt x="231" y="241"/>
                    <a:pt x="241" y="243"/>
                    <a:pt x="241" y="243"/>
                  </a:cubicBezTo>
                  <a:cubicBezTo>
                    <a:pt x="244" y="246"/>
                    <a:pt x="243" y="256"/>
                    <a:pt x="246" y="258"/>
                  </a:cubicBezTo>
                  <a:cubicBezTo>
                    <a:pt x="249" y="260"/>
                    <a:pt x="261" y="253"/>
                    <a:pt x="265" y="253"/>
                  </a:cubicBezTo>
                  <a:cubicBezTo>
                    <a:pt x="267" y="253"/>
                    <a:pt x="268" y="253"/>
                    <a:pt x="270" y="254"/>
                  </a:cubicBezTo>
                  <a:cubicBezTo>
                    <a:pt x="275" y="250"/>
                    <a:pt x="275" y="250"/>
                    <a:pt x="275" y="250"/>
                  </a:cubicBezTo>
                  <a:cubicBezTo>
                    <a:pt x="293" y="250"/>
                    <a:pt x="264" y="216"/>
                    <a:pt x="266" y="206"/>
                  </a:cubicBezTo>
                  <a:cubicBezTo>
                    <a:pt x="268" y="196"/>
                    <a:pt x="285" y="160"/>
                    <a:pt x="297" y="174"/>
                  </a:cubicBezTo>
                  <a:cubicBezTo>
                    <a:pt x="301" y="158"/>
                    <a:pt x="320" y="153"/>
                    <a:pt x="316" y="138"/>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98" name="Freeform 65"/>
            <p:cNvSpPr>
              <a:spLocks/>
            </p:cNvSpPr>
            <p:nvPr/>
          </p:nvSpPr>
          <p:spPr bwMode="gray">
            <a:xfrm>
              <a:off x="1615871" y="3499755"/>
              <a:ext cx="2178606" cy="1851611"/>
            </a:xfrm>
            <a:custGeom>
              <a:avLst/>
              <a:gdLst>
                <a:gd name="T0" fmla="*/ 1002 w 1116"/>
                <a:gd name="T1" fmla="*/ 596 h 1124"/>
                <a:gd name="T2" fmla="*/ 944 w 1116"/>
                <a:gd name="T3" fmla="*/ 566 h 1124"/>
                <a:gd name="T4" fmla="*/ 1021 w 1116"/>
                <a:gd name="T5" fmla="*/ 466 h 1124"/>
                <a:gd name="T6" fmla="*/ 1064 w 1116"/>
                <a:gd name="T7" fmla="*/ 433 h 1124"/>
                <a:gd name="T8" fmla="*/ 1104 w 1116"/>
                <a:gd name="T9" fmla="*/ 252 h 1124"/>
                <a:gd name="T10" fmla="*/ 958 w 1116"/>
                <a:gd name="T11" fmla="*/ 199 h 1124"/>
                <a:gd name="T12" fmla="*/ 866 w 1116"/>
                <a:gd name="T13" fmla="*/ 182 h 1124"/>
                <a:gd name="T14" fmla="*/ 820 w 1116"/>
                <a:gd name="T15" fmla="*/ 145 h 1124"/>
                <a:gd name="T16" fmla="*/ 758 w 1116"/>
                <a:gd name="T17" fmla="*/ 119 h 1124"/>
                <a:gd name="T18" fmla="*/ 673 w 1116"/>
                <a:gd name="T19" fmla="*/ 35 h 1124"/>
                <a:gd name="T20" fmla="*/ 550 w 1116"/>
                <a:gd name="T21" fmla="*/ 91 h 1124"/>
                <a:gd name="T22" fmla="*/ 451 w 1116"/>
                <a:gd name="T23" fmla="*/ 204 h 1124"/>
                <a:gd name="T24" fmla="*/ 311 w 1116"/>
                <a:gd name="T25" fmla="*/ 175 h 1124"/>
                <a:gd name="T26" fmla="*/ 269 w 1116"/>
                <a:gd name="T27" fmla="*/ 215 h 1124"/>
                <a:gd name="T28" fmla="*/ 276 w 1116"/>
                <a:gd name="T29" fmla="*/ 280 h 1124"/>
                <a:gd name="T30" fmla="*/ 246 w 1116"/>
                <a:gd name="T31" fmla="*/ 297 h 1124"/>
                <a:gd name="T32" fmla="*/ 219 w 1116"/>
                <a:gd name="T33" fmla="*/ 300 h 1124"/>
                <a:gd name="T34" fmla="*/ 183 w 1116"/>
                <a:gd name="T35" fmla="*/ 313 h 1124"/>
                <a:gd name="T36" fmla="*/ 140 w 1116"/>
                <a:gd name="T37" fmla="*/ 273 h 1124"/>
                <a:gd name="T38" fmla="*/ 83 w 1116"/>
                <a:gd name="T39" fmla="*/ 290 h 1124"/>
                <a:gd name="T40" fmla="*/ 35 w 1116"/>
                <a:gd name="T41" fmla="*/ 289 h 1124"/>
                <a:gd name="T42" fmla="*/ 40 w 1116"/>
                <a:gd name="T43" fmla="*/ 331 h 1124"/>
                <a:gd name="T44" fmla="*/ 19 w 1116"/>
                <a:gd name="T45" fmla="*/ 348 h 1124"/>
                <a:gd name="T46" fmla="*/ 27 w 1116"/>
                <a:gd name="T47" fmla="*/ 375 h 1124"/>
                <a:gd name="T48" fmla="*/ 109 w 1116"/>
                <a:gd name="T49" fmla="*/ 415 h 1124"/>
                <a:gd name="T50" fmla="*/ 129 w 1116"/>
                <a:gd name="T51" fmla="*/ 422 h 1124"/>
                <a:gd name="T52" fmla="*/ 129 w 1116"/>
                <a:gd name="T53" fmla="*/ 422 h 1124"/>
                <a:gd name="T54" fmla="*/ 148 w 1116"/>
                <a:gd name="T55" fmla="*/ 425 h 1124"/>
                <a:gd name="T56" fmla="*/ 184 w 1116"/>
                <a:gd name="T57" fmla="*/ 440 h 1124"/>
                <a:gd name="T58" fmla="*/ 195 w 1116"/>
                <a:gd name="T59" fmla="*/ 457 h 1124"/>
                <a:gd name="T60" fmla="*/ 193 w 1116"/>
                <a:gd name="T61" fmla="*/ 477 h 1124"/>
                <a:gd name="T62" fmla="*/ 216 w 1116"/>
                <a:gd name="T63" fmla="*/ 487 h 1124"/>
                <a:gd name="T64" fmla="*/ 258 w 1116"/>
                <a:gd name="T65" fmla="*/ 585 h 1124"/>
                <a:gd name="T66" fmla="*/ 303 w 1116"/>
                <a:gd name="T67" fmla="*/ 604 h 1124"/>
                <a:gd name="T68" fmla="*/ 304 w 1116"/>
                <a:gd name="T69" fmla="*/ 655 h 1124"/>
                <a:gd name="T70" fmla="*/ 311 w 1116"/>
                <a:gd name="T71" fmla="*/ 699 h 1124"/>
                <a:gd name="T72" fmla="*/ 343 w 1116"/>
                <a:gd name="T73" fmla="*/ 772 h 1124"/>
                <a:gd name="T74" fmla="*/ 343 w 1116"/>
                <a:gd name="T75" fmla="*/ 772 h 1124"/>
                <a:gd name="T76" fmla="*/ 298 w 1116"/>
                <a:gd name="T77" fmla="*/ 707 h 1124"/>
                <a:gd name="T78" fmla="*/ 242 w 1116"/>
                <a:gd name="T79" fmla="*/ 973 h 1124"/>
                <a:gd name="T80" fmla="*/ 271 w 1116"/>
                <a:gd name="T81" fmla="*/ 1013 h 1124"/>
                <a:gd name="T82" fmla="*/ 392 w 1116"/>
                <a:gd name="T83" fmla="*/ 1073 h 1124"/>
                <a:gd name="T84" fmla="*/ 494 w 1116"/>
                <a:gd name="T85" fmla="*/ 1062 h 1124"/>
                <a:gd name="T86" fmla="*/ 574 w 1116"/>
                <a:gd name="T87" fmla="*/ 1108 h 1124"/>
                <a:gd name="T88" fmla="*/ 682 w 1116"/>
                <a:gd name="T89" fmla="*/ 1095 h 1124"/>
                <a:gd name="T90" fmla="*/ 681 w 1116"/>
                <a:gd name="T91" fmla="*/ 1022 h 1124"/>
                <a:gd name="T92" fmla="*/ 758 w 1116"/>
                <a:gd name="T93" fmla="*/ 963 h 1124"/>
                <a:gd name="T94" fmla="*/ 838 w 1116"/>
                <a:gd name="T95" fmla="*/ 983 h 1124"/>
                <a:gd name="T96" fmla="*/ 842 w 1116"/>
                <a:gd name="T97" fmla="*/ 984 h 1124"/>
                <a:gd name="T98" fmla="*/ 878 w 1116"/>
                <a:gd name="T99" fmla="*/ 968 h 1124"/>
                <a:gd name="T100" fmla="*/ 941 w 1116"/>
                <a:gd name="T101" fmla="*/ 1023 h 1124"/>
                <a:gd name="T102" fmla="*/ 970 w 1116"/>
                <a:gd name="T103" fmla="*/ 1011 h 1124"/>
                <a:gd name="T104" fmla="*/ 1007 w 1116"/>
                <a:gd name="T105" fmla="*/ 990 h 1124"/>
                <a:gd name="T106" fmla="*/ 1057 w 1116"/>
                <a:gd name="T107" fmla="*/ 938 h 1124"/>
                <a:gd name="T108" fmla="*/ 1031 w 1116"/>
                <a:gd name="T109" fmla="*/ 839 h 1124"/>
                <a:gd name="T110" fmla="*/ 1002 w 1116"/>
                <a:gd name="T111" fmla="*/ 752 h 1124"/>
                <a:gd name="T112" fmla="*/ 1029 w 1116"/>
                <a:gd name="T113" fmla="*/ 648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16" h="1124">
                  <a:moveTo>
                    <a:pt x="1019" y="631"/>
                  </a:moveTo>
                  <a:cubicBezTo>
                    <a:pt x="1017" y="631"/>
                    <a:pt x="1015" y="635"/>
                    <a:pt x="1013" y="634"/>
                  </a:cubicBezTo>
                  <a:cubicBezTo>
                    <a:pt x="1010" y="632"/>
                    <a:pt x="1016" y="626"/>
                    <a:pt x="1014" y="623"/>
                  </a:cubicBezTo>
                  <a:cubicBezTo>
                    <a:pt x="1012" y="620"/>
                    <a:pt x="1007" y="624"/>
                    <a:pt x="1005" y="621"/>
                  </a:cubicBezTo>
                  <a:cubicBezTo>
                    <a:pt x="1001" y="617"/>
                    <a:pt x="1010" y="609"/>
                    <a:pt x="1010" y="606"/>
                  </a:cubicBezTo>
                  <a:cubicBezTo>
                    <a:pt x="1010" y="602"/>
                    <a:pt x="1002" y="599"/>
                    <a:pt x="1002" y="596"/>
                  </a:cubicBezTo>
                  <a:cubicBezTo>
                    <a:pt x="1001" y="588"/>
                    <a:pt x="1012" y="580"/>
                    <a:pt x="989" y="581"/>
                  </a:cubicBezTo>
                  <a:cubicBezTo>
                    <a:pt x="947" y="585"/>
                    <a:pt x="963" y="609"/>
                    <a:pt x="957" y="615"/>
                  </a:cubicBezTo>
                  <a:cubicBezTo>
                    <a:pt x="955" y="618"/>
                    <a:pt x="937" y="633"/>
                    <a:pt x="932" y="627"/>
                  </a:cubicBezTo>
                  <a:cubicBezTo>
                    <a:pt x="931" y="626"/>
                    <a:pt x="935" y="624"/>
                    <a:pt x="935" y="623"/>
                  </a:cubicBezTo>
                  <a:cubicBezTo>
                    <a:pt x="935" y="607"/>
                    <a:pt x="940" y="618"/>
                    <a:pt x="945" y="612"/>
                  </a:cubicBezTo>
                  <a:cubicBezTo>
                    <a:pt x="949" y="607"/>
                    <a:pt x="938" y="578"/>
                    <a:pt x="944" y="566"/>
                  </a:cubicBezTo>
                  <a:cubicBezTo>
                    <a:pt x="949" y="558"/>
                    <a:pt x="968" y="553"/>
                    <a:pt x="971" y="544"/>
                  </a:cubicBezTo>
                  <a:cubicBezTo>
                    <a:pt x="973" y="538"/>
                    <a:pt x="966" y="528"/>
                    <a:pt x="969" y="522"/>
                  </a:cubicBezTo>
                  <a:cubicBezTo>
                    <a:pt x="972" y="516"/>
                    <a:pt x="987" y="515"/>
                    <a:pt x="991" y="508"/>
                  </a:cubicBezTo>
                  <a:cubicBezTo>
                    <a:pt x="995" y="503"/>
                    <a:pt x="997" y="495"/>
                    <a:pt x="1001" y="488"/>
                  </a:cubicBezTo>
                  <a:cubicBezTo>
                    <a:pt x="1007" y="480"/>
                    <a:pt x="1017" y="473"/>
                    <a:pt x="1019" y="469"/>
                  </a:cubicBezTo>
                  <a:cubicBezTo>
                    <a:pt x="1020" y="468"/>
                    <a:pt x="1022" y="467"/>
                    <a:pt x="1021" y="466"/>
                  </a:cubicBezTo>
                  <a:cubicBezTo>
                    <a:pt x="1020" y="464"/>
                    <a:pt x="1018" y="464"/>
                    <a:pt x="1017" y="464"/>
                  </a:cubicBezTo>
                  <a:cubicBezTo>
                    <a:pt x="1015" y="464"/>
                    <a:pt x="1008" y="468"/>
                    <a:pt x="1008" y="462"/>
                  </a:cubicBezTo>
                  <a:cubicBezTo>
                    <a:pt x="1008" y="460"/>
                    <a:pt x="1014" y="453"/>
                    <a:pt x="1015" y="453"/>
                  </a:cubicBezTo>
                  <a:cubicBezTo>
                    <a:pt x="1013" y="447"/>
                    <a:pt x="1013" y="447"/>
                    <a:pt x="1013" y="447"/>
                  </a:cubicBezTo>
                  <a:cubicBezTo>
                    <a:pt x="1029" y="436"/>
                    <a:pt x="1032" y="461"/>
                    <a:pt x="1049" y="453"/>
                  </a:cubicBezTo>
                  <a:cubicBezTo>
                    <a:pt x="1055" y="451"/>
                    <a:pt x="1060" y="438"/>
                    <a:pt x="1064" y="433"/>
                  </a:cubicBezTo>
                  <a:cubicBezTo>
                    <a:pt x="1063" y="433"/>
                    <a:pt x="1058" y="422"/>
                    <a:pt x="1057" y="421"/>
                  </a:cubicBezTo>
                  <a:cubicBezTo>
                    <a:pt x="1056" y="409"/>
                    <a:pt x="1068" y="391"/>
                    <a:pt x="1063" y="380"/>
                  </a:cubicBezTo>
                  <a:cubicBezTo>
                    <a:pt x="1061" y="372"/>
                    <a:pt x="1058" y="370"/>
                    <a:pt x="1061" y="360"/>
                  </a:cubicBezTo>
                  <a:cubicBezTo>
                    <a:pt x="1063" y="352"/>
                    <a:pt x="1070" y="345"/>
                    <a:pt x="1072" y="336"/>
                  </a:cubicBezTo>
                  <a:cubicBezTo>
                    <a:pt x="1074" y="324"/>
                    <a:pt x="1071" y="312"/>
                    <a:pt x="1074" y="302"/>
                  </a:cubicBezTo>
                  <a:cubicBezTo>
                    <a:pt x="1076" y="294"/>
                    <a:pt x="1109" y="257"/>
                    <a:pt x="1104" y="252"/>
                  </a:cubicBezTo>
                  <a:cubicBezTo>
                    <a:pt x="1088" y="237"/>
                    <a:pt x="1063" y="255"/>
                    <a:pt x="1047" y="241"/>
                  </a:cubicBezTo>
                  <a:cubicBezTo>
                    <a:pt x="1044" y="239"/>
                    <a:pt x="1045" y="233"/>
                    <a:pt x="1042" y="231"/>
                  </a:cubicBezTo>
                  <a:cubicBezTo>
                    <a:pt x="1035" y="226"/>
                    <a:pt x="1012" y="243"/>
                    <a:pt x="1005" y="240"/>
                  </a:cubicBezTo>
                  <a:cubicBezTo>
                    <a:pt x="1004" y="231"/>
                    <a:pt x="1004" y="231"/>
                    <a:pt x="1004" y="231"/>
                  </a:cubicBezTo>
                  <a:cubicBezTo>
                    <a:pt x="993" y="220"/>
                    <a:pt x="987" y="237"/>
                    <a:pt x="983" y="234"/>
                  </a:cubicBezTo>
                  <a:cubicBezTo>
                    <a:pt x="971" y="226"/>
                    <a:pt x="963" y="202"/>
                    <a:pt x="958" y="199"/>
                  </a:cubicBezTo>
                  <a:cubicBezTo>
                    <a:pt x="958" y="199"/>
                    <a:pt x="946" y="198"/>
                    <a:pt x="946" y="198"/>
                  </a:cubicBezTo>
                  <a:cubicBezTo>
                    <a:pt x="942" y="197"/>
                    <a:pt x="934" y="194"/>
                    <a:pt x="929" y="194"/>
                  </a:cubicBezTo>
                  <a:cubicBezTo>
                    <a:pt x="926" y="195"/>
                    <a:pt x="918" y="203"/>
                    <a:pt x="914" y="202"/>
                  </a:cubicBezTo>
                  <a:cubicBezTo>
                    <a:pt x="911" y="200"/>
                    <a:pt x="900" y="192"/>
                    <a:pt x="890" y="192"/>
                  </a:cubicBezTo>
                  <a:cubicBezTo>
                    <a:pt x="886" y="192"/>
                    <a:pt x="874" y="199"/>
                    <a:pt x="871" y="197"/>
                  </a:cubicBezTo>
                  <a:cubicBezTo>
                    <a:pt x="868" y="195"/>
                    <a:pt x="869" y="185"/>
                    <a:pt x="866" y="182"/>
                  </a:cubicBezTo>
                  <a:cubicBezTo>
                    <a:pt x="866" y="182"/>
                    <a:pt x="856" y="180"/>
                    <a:pt x="856" y="180"/>
                  </a:cubicBezTo>
                  <a:cubicBezTo>
                    <a:pt x="855" y="177"/>
                    <a:pt x="866" y="174"/>
                    <a:pt x="855" y="172"/>
                  </a:cubicBezTo>
                  <a:cubicBezTo>
                    <a:pt x="853" y="172"/>
                    <a:pt x="851" y="175"/>
                    <a:pt x="849" y="174"/>
                  </a:cubicBezTo>
                  <a:cubicBezTo>
                    <a:pt x="846" y="174"/>
                    <a:pt x="838" y="164"/>
                    <a:pt x="829" y="162"/>
                  </a:cubicBezTo>
                  <a:cubicBezTo>
                    <a:pt x="829" y="162"/>
                    <a:pt x="818" y="160"/>
                    <a:pt x="818" y="160"/>
                  </a:cubicBezTo>
                  <a:cubicBezTo>
                    <a:pt x="816" y="158"/>
                    <a:pt x="821" y="149"/>
                    <a:pt x="820" y="145"/>
                  </a:cubicBezTo>
                  <a:cubicBezTo>
                    <a:pt x="818" y="136"/>
                    <a:pt x="813" y="140"/>
                    <a:pt x="816" y="128"/>
                  </a:cubicBezTo>
                  <a:cubicBezTo>
                    <a:pt x="816" y="127"/>
                    <a:pt x="820" y="116"/>
                    <a:pt x="819" y="115"/>
                  </a:cubicBezTo>
                  <a:cubicBezTo>
                    <a:pt x="809" y="108"/>
                    <a:pt x="805" y="132"/>
                    <a:pt x="802" y="135"/>
                  </a:cubicBezTo>
                  <a:cubicBezTo>
                    <a:pt x="799" y="139"/>
                    <a:pt x="757" y="150"/>
                    <a:pt x="759" y="138"/>
                  </a:cubicBezTo>
                  <a:cubicBezTo>
                    <a:pt x="760" y="136"/>
                    <a:pt x="767" y="128"/>
                    <a:pt x="766" y="126"/>
                  </a:cubicBezTo>
                  <a:cubicBezTo>
                    <a:pt x="766" y="125"/>
                    <a:pt x="758" y="119"/>
                    <a:pt x="758" y="119"/>
                  </a:cubicBezTo>
                  <a:cubicBezTo>
                    <a:pt x="756" y="115"/>
                    <a:pt x="766" y="106"/>
                    <a:pt x="764" y="102"/>
                  </a:cubicBezTo>
                  <a:cubicBezTo>
                    <a:pt x="762" y="96"/>
                    <a:pt x="732" y="90"/>
                    <a:pt x="727" y="92"/>
                  </a:cubicBezTo>
                  <a:cubicBezTo>
                    <a:pt x="725" y="93"/>
                    <a:pt x="726" y="96"/>
                    <a:pt x="724" y="97"/>
                  </a:cubicBezTo>
                  <a:cubicBezTo>
                    <a:pt x="718" y="99"/>
                    <a:pt x="719" y="75"/>
                    <a:pt x="713" y="73"/>
                  </a:cubicBezTo>
                  <a:cubicBezTo>
                    <a:pt x="706" y="71"/>
                    <a:pt x="691" y="78"/>
                    <a:pt x="687" y="69"/>
                  </a:cubicBezTo>
                  <a:cubicBezTo>
                    <a:pt x="682" y="62"/>
                    <a:pt x="685" y="39"/>
                    <a:pt x="673" y="35"/>
                  </a:cubicBezTo>
                  <a:cubicBezTo>
                    <a:pt x="668" y="34"/>
                    <a:pt x="660" y="48"/>
                    <a:pt x="655" y="48"/>
                  </a:cubicBezTo>
                  <a:cubicBezTo>
                    <a:pt x="633" y="48"/>
                    <a:pt x="629" y="16"/>
                    <a:pt x="625" y="0"/>
                  </a:cubicBezTo>
                  <a:cubicBezTo>
                    <a:pt x="606" y="10"/>
                    <a:pt x="577" y="3"/>
                    <a:pt x="560" y="16"/>
                  </a:cubicBezTo>
                  <a:cubicBezTo>
                    <a:pt x="540" y="31"/>
                    <a:pt x="549" y="58"/>
                    <a:pt x="545" y="81"/>
                  </a:cubicBezTo>
                  <a:cubicBezTo>
                    <a:pt x="544" y="88"/>
                    <a:pt x="543" y="85"/>
                    <a:pt x="547" y="89"/>
                  </a:cubicBezTo>
                  <a:cubicBezTo>
                    <a:pt x="548" y="89"/>
                    <a:pt x="551" y="90"/>
                    <a:pt x="550" y="91"/>
                  </a:cubicBezTo>
                  <a:cubicBezTo>
                    <a:pt x="547" y="93"/>
                    <a:pt x="540" y="93"/>
                    <a:pt x="543" y="101"/>
                  </a:cubicBezTo>
                  <a:cubicBezTo>
                    <a:pt x="545" y="107"/>
                    <a:pt x="552" y="111"/>
                    <a:pt x="554" y="114"/>
                  </a:cubicBezTo>
                  <a:cubicBezTo>
                    <a:pt x="555" y="116"/>
                    <a:pt x="544" y="108"/>
                    <a:pt x="541" y="112"/>
                  </a:cubicBezTo>
                  <a:cubicBezTo>
                    <a:pt x="501" y="162"/>
                    <a:pt x="480" y="142"/>
                    <a:pt x="432" y="172"/>
                  </a:cubicBezTo>
                  <a:cubicBezTo>
                    <a:pt x="410" y="186"/>
                    <a:pt x="425" y="212"/>
                    <a:pt x="447" y="205"/>
                  </a:cubicBezTo>
                  <a:cubicBezTo>
                    <a:pt x="448" y="205"/>
                    <a:pt x="450" y="203"/>
                    <a:pt x="451" y="204"/>
                  </a:cubicBezTo>
                  <a:cubicBezTo>
                    <a:pt x="453" y="206"/>
                    <a:pt x="432" y="208"/>
                    <a:pt x="431" y="208"/>
                  </a:cubicBezTo>
                  <a:cubicBezTo>
                    <a:pt x="420" y="211"/>
                    <a:pt x="413" y="223"/>
                    <a:pt x="400" y="226"/>
                  </a:cubicBezTo>
                  <a:cubicBezTo>
                    <a:pt x="390" y="228"/>
                    <a:pt x="350" y="213"/>
                    <a:pt x="336" y="210"/>
                  </a:cubicBezTo>
                  <a:cubicBezTo>
                    <a:pt x="324" y="206"/>
                    <a:pt x="318" y="217"/>
                    <a:pt x="318" y="217"/>
                  </a:cubicBezTo>
                  <a:cubicBezTo>
                    <a:pt x="317" y="217"/>
                    <a:pt x="307" y="197"/>
                    <a:pt x="305" y="189"/>
                  </a:cubicBezTo>
                  <a:cubicBezTo>
                    <a:pt x="304" y="184"/>
                    <a:pt x="311" y="183"/>
                    <a:pt x="311" y="175"/>
                  </a:cubicBezTo>
                  <a:cubicBezTo>
                    <a:pt x="310" y="174"/>
                    <a:pt x="311" y="171"/>
                    <a:pt x="310" y="170"/>
                  </a:cubicBezTo>
                  <a:cubicBezTo>
                    <a:pt x="303" y="164"/>
                    <a:pt x="271" y="183"/>
                    <a:pt x="253" y="163"/>
                  </a:cubicBezTo>
                  <a:cubicBezTo>
                    <a:pt x="253" y="162"/>
                    <a:pt x="252" y="165"/>
                    <a:pt x="253" y="166"/>
                  </a:cubicBezTo>
                  <a:cubicBezTo>
                    <a:pt x="254" y="172"/>
                    <a:pt x="263" y="175"/>
                    <a:pt x="261" y="183"/>
                  </a:cubicBezTo>
                  <a:cubicBezTo>
                    <a:pt x="260" y="185"/>
                    <a:pt x="256" y="186"/>
                    <a:pt x="256" y="189"/>
                  </a:cubicBezTo>
                  <a:cubicBezTo>
                    <a:pt x="256" y="196"/>
                    <a:pt x="263" y="213"/>
                    <a:pt x="269" y="215"/>
                  </a:cubicBezTo>
                  <a:cubicBezTo>
                    <a:pt x="272" y="216"/>
                    <a:pt x="271" y="223"/>
                    <a:pt x="275" y="230"/>
                  </a:cubicBezTo>
                  <a:cubicBezTo>
                    <a:pt x="275" y="231"/>
                    <a:pt x="280" y="241"/>
                    <a:pt x="280" y="241"/>
                  </a:cubicBezTo>
                  <a:cubicBezTo>
                    <a:pt x="280" y="243"/>
                    <a:pt x="276" y="243"/>
                    <a:pt x="276" y="245"/>
                  </a:cubicBezTo>
                  <a:cubicBezTo>
                    <a:pt x="276" y="246"/>
                    <a:pt x="276" y="259"/>
                    <a:pt x="279" y="256"/>
                  </a:cubicBezTo>
                  <a:cubicBezTo>
                    <a:pt x="281" y="255"/>
                    <a:pt x="282" y="255"/>
                    <a:pt x="281" y="256"/>
                  </a:cubicBezTo>
                  <a:cubicBezTo>
                    <a:pt x="281" y="257"/>
                    <a:pt x="275" y="279"/>
                    <a:pt x="276" y="280"/>
                  </a:cubicBezTo>
                  <a:cubicBezTo>
                    <a:pt x="276" y="282"/>
                    <a:pt x="279" y="295"/>
                    <a:pt x="283" y="299"/>
                  </a:cubicBezTo>
                  <a:cubicBezTo>
                    <a:pt x="284" y="300"/>
                    <a:pt x="298" y="303"/>
                    <a:pt x="295" y="306"/>
                  </a:cubicBezTo>
                  <a:cubicBezTo>
                    <a:pt x="294" y="309"/>
                    <a:pt x="289" y="304"/>
                    <a:pt x="286" y="305"/>
                  </a:cubicBezTo>
                  <a:cubicBezTo>
                    <a:pt x="280" y="306"/>
                    <a:pt x="266" y="310"/>
                    <a:pt x="260" y="309"/>
                  </a:cubicBezTo>
                  <a:cubicBezTo>
                    <a:pt x="249" y="307"/>
                    <a:pt x="256" y="287"/>
                    <a:pt x="246" y="295"/>
                  </a:cubicBezTo>
                  <a:cubicBezTo>
                    <a:pt x="246" y="296"/>
                    <a:pt x="247" y="297"/>
                    <a:pt x="246" y="297"/>
                  </a:cubicBezTo>
                  <a:cubicBezTo>
                    <a:pt x="245" y="298"/>
                    <a:pt x="243" y="297"/>
                    <a:pt x="242" y="297"/>
                  </a:cubicBezTo>
                  <a:cubicBezTo>
                    <a:pt x="231" y="301"/>
                    <a:pt x="251" y="319"/>
                    <a:pt x="241" y="319"/>
                  </a:cubicBezTo>
                  <a:cubicBezTo>
                    <a:pt x="240" y="319"/>
                    <a:pt x="242" y="317"/>
                    <a:pt x="242" y="317"/>
                  </a:cubicBezTo>
                  <a:cubicBezTo>
                    <a:pt x="242" y="314"/>
                    <a:pt x="238" y="303"/>
                    <a:pt x="236" y="301"/>
                  </a:cubicBezTo>
                  <a:cubicBezTo>
                    <a:pt x="231" y="297"/>
                    <a:pt x="229" y="306"/>
                    <a:pt x="222" y="309"/>
                  </a:cubicBezTo>
                  <a:cubicBezTo>
                    <a:pt x="219" y="310"/>
                    <a:pt x="222" y="300"/>
                    <a:pt x="219" y="300"/>
                  </a:cubicBezTo>
                  <a:cubicBezTo>
                    <a:pt x="212" y="304"/>
                    <a:pt x="212" y="304"/>
                    <a:pt x="212" y="304"/>
                  </a:cubicBezTo>
                  <a:cubicBezTo>
                    <a:pt x="211" y="304"/>
                    <a:pt x="222" y="294"/>
                    <a:pt x="214" y="294"/>
                  </a:cubicBezTo>
                  <a:cubicBezTo>
                    <a:pt x="212" y="293"/>
                    <a:pt x="213" y="297"/>
                    <a:pt x="212" y="298"/>
                  </a:cubicBezTo>
                  <a:cubicBezTo>
                    <a:pt x="206" y="304"/>
                    <a:pt x="203" y="295"/>
                    <a:pt x="199" y="299"/>
                  </a:cubicBezTo>
                  <a:cubicBezTo>
                    <a:pt x="198" y="300"/>
                    <a:pt x="201" y="302"/>
                    <a:pt x="200" y="303"/>
                  </a:cubicBezTo>
                  <a:cubicBezTo>
                    <a:pt x="200" y="305"/>
                    <a:pt x="184" y="312"/>
                    <a:pt x="183" y="313"/>
                  </a:cubicBezTo>
                  <a:cubicBezTo>
                    <a:pt x="182" y="314"/>
                    <a:pt x="183" y="317"/>
                    <a:pt x="181" y="317"/>
                  </a:cubicBezTo>
                  <a:cubicBezTo>
                    <a:pt x="180" y="317"/>
                    <a:pt x="165" y="288"/>
                    <a:pt x="161" y="282"/>
                  </a:cubicBezTo>
                  <a:cubicBezTo>
                    <a:pt x="156" y="274"/>
                    <a:pt x="151" y="274"/>
                    <a:pt x="146" y="283"/>
                  </a:cubicBezTo>
                  <a:cubicBezTo>
                    <a:pt x="146" y="284"/>
                    <a:pt x="152" y="273"/>
                    <a:pt x="150" y="268"/>
                  </a:cubicBezTo>
                  <a:cubicBezTo>
                    <a:pt x="150" y="268"/>
                    <a:pt x="149" y="268"/>
                    <a:pt x="149" y="268"/>
                  </a:cubicBezTo>
                  <a:cubicBezTo>
                    <a:pt x="144" y="269"/>
                    <a:pt x="142" y="269"/>
                    <a:pt x="140" y="273"/>
                  </a:cubicBezTo>
                  <a:cubicBezTo>
                    <a:pt x="139" y="274"/>
                    <a:pt x="138" y="277"/>
                    <a:pt x="138" y="276"/>
                  </a:cubicBezTo>
                  <a:cubicBezTo>
                    <a:pt x="140" y="259"/>
                    <a:pt x="132" y="275"/>
                    <a:pt x="120" y="275"/>
                  </a:cubicBezTo>
                  <a:cubicBezTo>
                    <a:pt x="116" y="274"/>
                    <a:pt x="121" y="264"/>
                    <a:pt x="112" y="270"/>
                  </a:cubicBezTo>
                  <a:cubicBezTo>
                    <a:pt x="105" y="274"/>
                    <a:pt x="111" y="286"/>
                    <a:pt x="106" y="289"/>
                  </a:cubicBezTo>
                  <a:cubicBezTo>
                    <a:pt x="102" y="291"/>
                    <a:pt x="92" y="279"/>
                    <a:pt x="87" y="281"/>
                  </a:cubicBezTo>
                  <a:cubicBezTo>
                    <a:pt x="84" y="282"/>
                    <a:pt x="82" y="287"/>
                    <a:pt x="83" y="290"/>
                  </a:cubicBezTo>
                  <a:cubicBezTo>
                    <a:pt x="83" y="291"/>
                    <a:pt x="84" y="293"/>
                    <a:pt x="83" y="293"/>
                  </a:cubicBezTo>
                  <a:cubicBezTo>
                    <a:pt x="77" y="295"/>
                    <a:pt x="73" y="270"/>
                    <a:pt x="67" y="286"/>
                  </a:cubicBezTo>
                  <a:cubicBezTo>
                    <a:pt x="66" y="287"/>
                    <a:pt x="64" y="283"/>
                    <a:pt x="63" y="283"/>
                  </a:cubicBezTo>
                  <a:cubicBezTo>
                    <a:pt x="55" y="281"/>
                    <a:pt x="53" y="294"/>
                    <a:pt x="45" y="290"/>
                  </a:cubicBezTo>
                  <a:cubicBezTo>
                    <a:pt x="40" y="288"/>
                    <a:pt x="51" y="284"/>
                    <a:pt x="43" y="284"/>
                  </a:cubicBezTo>
                  <a:cubicBezTo>
                    <a:pt x="39" y="283"/>
                    <a:pt x="36" y="289"/>
                    <a:pt x="35" y="289"/>
                  </a:cubicBezTo>
                  <a:cubicBezTo>
                    <a:pt x="33" y="290"/>
                    <a:pt x="23" y="286"/>
                    <a:pt x="22" y="290"/>
                  </a:cubicBezTo>
                  <a:cubicBezTo>
                    <a:pt x="22" y="298"/>
                    <a:pt x="4" y="292"/>
                    <a:pt x="1" y="321"/>
                  </a:cubicBezTo>
                  <a:cubicBezTo>
                    <a:pt x="0" y="332"/>
                    <a:pt x="22" y="321"/>
                    <a:pt x="27" y="321"/>
                  </a:cubicBezTo>
                  <a:cubicBezTo>
                    <a:pt x="38" y="322"/>
                    <a:pt x="25" y="324"/>
                    <a:pt x="29" y="328"/>
                  </a:cubicBezTo>
                  <a:cubicBezTo>
                    <a:pt x="33" y="331"/>
                    <a:pt x="45" y="321"/>
                    <a:pt x="45" y="327"/>
                  </a:cubicBezTo>
                  <a:cubicBezTo>
                    <a:pt x="45" y="329"/>
                    <a:pt x="41" y="329"/>
                    <a:pt x="40" y="331"/>
                  </a:cubicBezTo>
                  <a:cubicBezTo>
                    <a:pt x="39" y="334"/>
                    <a:pt x="54" y="331"/>
                    <a:pt x="51" y="334"/>
                  </a:cubicBezTo>
                  <a:cubicBezTo>
                    <a:pt x="50" y="336"/>
                    <a:pt x="28" y="334"/>
                    <a:pt x="24" y="334"/>
                  </a:cubicBezTo>
                  <a:cubicBezTo>
                    <a:pt x="17" y="332"/>
                    <a:pt x="24" y="325"/>
                    <a:pt x="19" y="327"/>
                  </a:cubicBezTo>
                  <a:cubicBezTo>
                    <a:pt x="16" y="328"/>
                    <a:pt x="17" y="331"/>
                    <a:pt x="14" y="333"/>
                  </a:cubicBezTo>
                  <a:cubicBezTo>
                    <a:pt x="12" y="334"/>
                    <a:pt x="18" y="336"/>
                    <a:pt x="20" y="338"/>
                  </a:cubicBezTo>
                  <a:cubicBezTo>
                    <a:pt x="22" y="340"/>
                    <a:pt x="15" y="348"/>
                    <a:pt x="19" y="348"/>
                  </a:cubicBezTo>
                  <a:cubicBezTo>
                    <a:pt x="22" y="348"/>
                    <a:pt x="22" y="341"/>
                    <a:pt x="24" y="340"/>
                  </a:cubicBezTo>
                  <a:cubicBezTo>
                    <a:pt x="30" y="337"/>
                    <a:pt x="41" y="348"/>
                    <a:pt x="41" y="352"/>
                  </a:cubicBezTo>
                  <a:cubicBezTo>
                    <a:pt x="41" y="354"/>
                    <a:pt x="41" y="355"/>
                    <a:pt x="41" y="356"/>
                  </a:cubicBezTo>
                  <a:cubicBezTo>
                    <a:pt x="40" y="360"/>
                    <a:pt x="11" y="352"/>
                    <a:pt x="2" y="364"/>
                  </a:cubicBezTo>
                  <a:cubicBezTo>
                    <a:pt x="0" y="365"/>
                    <a:pt x="5" y="364"/>
                    <a:pt x="7" y="364"/>
                  </a:cubicBezTo>
                  <a:cubicBezTo>
                    <a:pt x="13" y="365"/>
                    <a:pt x="23" y="369"/>
                    <a:pt x="27" y="375"/>
                  </a:cubicBezTo>
                  <a:cubicBezTo>
                    <a:pt x="34" y="384"/>
                    <a:pt x="26" y="406"/>
                    <a:pt x="46" y="398"/>
                  </a:cubicBezTo>
                  <a:cubicBezTo>
                    <a:pt x="51" y="396"/>
                    <a:pt x="50" y="382"/>
                    <a:pt x="52" y="383"/>
                  </a:cubicBezTo>
                  <a:cubicBezTo>
                    <a:pt x="59" y="386"/>
                    <a:pt x="59" y="397"/>
                    <a:pt x="64" y="391"/>
                  </a:cubicBezTo>
                  <a:cubicBezTo>
                    <a:pt x="71" y="382"/>
                    <a:pt x="68" y="394"/>
                    <a:pt x="75" y="400"/>
                  </a:cubicBezTo>
                  <a:cubicBezTo>
                    <a:pt x="78" y="403"/>
                    <a:pt x="84" y="398"/>
                    <a:pt x="87" y="399"/>
                  </a:cubicBezTo>
                  <a:cubicBezTo>
                    <a:pt x="94" y="402"/>
                    <a:pt x="101" y="412"/>
                    <a:pt x="109" y="415"/>
                  </a:cubicBezTo>
                  <a:cubicBezTo>
                    <a:pt x="113" y="418"/>
                    <a:pt x="116" y="412"/>
                    <a:pt x="117" y="412"/>
                  </a:cubicBezTo>
                  <a:cubicBezTo>
                    <a:pt x="120" y="411"/>
                    <a:pt x="124" y="403"/>
                    <a:pt x="124" y="406"/>
                  </a:cubicBezTo>
                  <a:cubicBezTo>
                    <a:pt x="123" y="412"/>
                    <a:pt x="123" y="416"/>
                    <a:pt x="123" y="419"/>
                  </a:cubicBezTo>
                  <a:cubicBezTo>
                    <a:pt x="124" y="419"/>
                    <a:pt x="124" y="419"/>
                    <a:pt x="124" y="420"/>
                  </a:cubicBezTo>
                  <a:cubicBezTo>
                    <a:pt x="125" y="421"/>
                    <a:pt x="128" y="423"/>
                    <a:pt x="128" y="423"/>
                  </a:cubicBezTo>
                  <a:cubicBezTo>
                    <a:pt x="129" y="423"/>
                    <a:pt x="129" y="423"/>
                    <a:pt x="129" y="422"/>
                  </a:cubicBezTo>
                  <a:cubicBezTo>
                    <a:pt x="129" y="422"/>
                    <a:pt x="130" y="421"/>
                    <a:pt x="130" y="420"/>
                  </a:cubicBezTo>
                  <a:cubicBezTo>
                    <a:pt x="132" y="415"/>
                    <a:pt x="132" y="406"/>
                    <a:pt x="136" y="411"/>
                  </a:cubicBezTo>
                  <a:cubicBezTo>
                    <a:pt x="137" y="412"/>
                    <a:pt x="135" y="414"/>
                    <a:pt x="136" y="415"/>
                  </a:cubicBezTo>
                  <a:cubicBezTo>
                    <a:pt x="136" y="416"/>
                    <a:pt x="133" y="418"/>
                    <a:pt x="131" y="419"/>
                  </a:cubicBezTo>
                  <a:cubicBezTo>
                    <a:pt x="131" y="419"/>
                    <a:pt x="131" y="420"/>
                    <a:pt x="130" y="420"/>
                  </a:cubicBezTo>
                  <a:cubicBezTo>
                    <a:pt x="130" y="421"/>
                    <a:pt x="129" y="422"/>
                    <a:pt x="129" y="422"/>
                  </a:cubicBezTo>
                  <a:cubicBezTo>
                    <a:pt x="129" y="425"/>
                    <a:pt x="133" y="427"/>
                    <a:pt x="134" y="428"/>
                  </a:cubicBezTo>
                  <a:cubicBezTo>
                    <a:pt x="137" y="432"/>
                    <a:pt x="129" y="444"/>
                    <a:pt x="134" y="447"/>
                  </a:cubicBezTo>
                  <a:cubicBezTo>
                    <a:pt x="142" y="453"/>
                    <a:pt x="133" y="437"/>
                    <a:pt x="136" y="434"/>
                  </a:cubicBezTo>
                  <a:cubicBezTo>
                    <a:pt x="139" y="433"/>
                    <a:pt x="146" y="433"/>
                    <a:pt x="149" y="435"/>
                  </a:cubicBezTo>
                  <a:cubicBezTo>
                    <a:pt x="150" y="436"/>
                    <a:pt x="150" y="428"/>
                    <a:pt x="150" y="427"/>
                  </a:cubicBezTo>
                  <a:cubicBezTo>
                    <a:pt x="149" y="426"/>
                    <a:pt x="148" y="424"/>
                    <a:pt x="148" y="425"/>
                  </a:cubicBezTo>
                  <a:cubicBezTo>
                    <a:pt x="156" y="425"/>
                    <a:pt x="151" y="431"/>
                    <a:pt x="154" y="433"/>
                  </a:cubicBezTo>
                  <a:cubicBezTo>
                    <a:pt x="157" y="437"/>
                    <a:pt x="162" y="423"/>
                    <a:pt x="166" y="426"/>
                  </a:cubicBezTo>
                  <a:cubicBezTo>
                    <a:pt x="171" y="428"/>
                    <a:pt x="165" y="435"/>
                    <a:pt x="173" y="433"/>
                  </a:cubicBezTo>
                  <a:cubicBezTo>
                    <a:pt x="174" y="432"/>
                    <a:pt x="171" y="428"/>
                    <a:pt x="173" y="428"/>
                  </a:cubicBezTo>
                  <a:cubicBezTo>
                    <a:pt x="174" y="428"/>
                    <a:pt x="174" y="431"/>
                    <a:pt x="174" y="433"/>
                  </a:cubicBezTo>
                  <a:cubicBezTo>
                    <a:pt x="172" y="443"/>
                    <a:pt x="170" y="439"/>
                    <a:pt x="184" y="440"/>
                  </a:cubicBezTo>
                  <a:cubicBezTo>
                    <a:pt x="186" y="440"/>
                    <a:pt x="176" y="442"/>
                    <a:pt x="178" y="444"/>
                  </a:cubicBezTo>
                  <a:cubicBezTo>
                    <a:pt x="178" y="444"/>
                    <a:pt x="188" y="442"/>
                    <a:pt x="188" y="442"/>
                  </a:cubicBezTo>
                  <a:cubicBezTo>
                    <a:pt x="193" y="443"/>
                    <a:pt x="194" y="447"/>
                    <a:pt x="201" y="447"/>
                  </a:cubicBezTo>
                  <a:cubicBezTo>
                    <a:pt x="202" y="447"/>
                    <a:pt x="197" y="447"/>
                    <a:pt x="196" y="447"/>
                  </a:cubicBezTo>
                  <a:cubicBezTo>
                    <a:pt x="193" y="447"/>
                    <a:pt x="186" y="448"/>
                    <a:pt x="190" y="453"/>
                  </a:cubicBezTo>
                  <a:cubicBezTo>
                    <a:pt x="192" y="456"/>
                    <a:pt x="194" y="457"/>
                    <a:pt x="195" y="457"/>
                  </a:cubicBezTo>
                  <a:cubicBezTo>
                    <a:pt x="195" y="457"/>
                    <a:pt x="196" y="458"/>
                    <a:pt x="196" y="458"/>
                  </a:cubicBezTo>
                  <a:cubicBezTo>
                    <a:pt x="196" y="458"/>
                    <a:pt x="195" y="457"/>
                    <a:pt x="195" y="457"/>
                  </a:cubicBezTo>
                  <a:cubicBezTo>
                    <a:pt x="194" y="457"/>
                    <a:pt x="191" y="457"/>
                    <a:pt x="188" y="459"/>
                  </a:cubicBezTo>
                  <a:cubicBezTo>
                    <a:pt x="186" y="460"/>
                    <a:pt x="184" y="460"/>
                    <a:pt x="184" y="461"/>
                  </a:cubicBezTo>
                  <a:cubicBezTo>
                    <a:pt x="184" y="470"/>
                    <a:pt x="202" y="473"/>
                    <a:pt x="185" y="472"/>
                  </a:cubicBezTo>
                  <a:cubicBezTo>
                    <a:pt x="181" y="472"/>
                    <a:pt x="190" y="476"/>
                    <a:pt x="193" y="477"/>
                  </a:cubicBezTo>
                  <a:cubicBezTo>
                    <a:pt x="201" y="477"/>
                    <a:pt x="204" y="482"/>
                    <a:pt x="206" y="482"/>
                  </a:cubicBezTo>
                  <a:cubicBezTo>
                    <a:pt x="215" y="482"/>
                    <a:pt x="214" y="468"/>
                    <a:pt x="230" y="472"/>
                  </a:cubicBezTo>
                  <a:cubicBezTo>
                    <a:pt x="232" y="473"/>
                    <a:pt x="254" y="484"/>
                    <a:pt x="254" y="486"/>
                  </a:cubicBezTo>
                  <a:cubicBezTo>
                    <a:pt x="254" y="490"/>
                    <a:pt x="247" y="485"/>
                    <a:pt x="244" y="484"/>
                  </a:cubicBezTo>
                  <a:cubicBezTo>
                    <a:pt x="239" y="481"/>
                    <a:pt x="226" y="467"/>
                    <a:pt x="216" y="478"/>
                  </a:cubicBezTo>
                  <a:cubicBezTo>
                    <a:pt x="214" y="480"/>
                    <a:pt x="216" y="484"/>
                    <a:pt x="216" y="487"/>
                  </a:cubicBezTo>
                  <a:cubicBezTo>
                    <a:pt x="216" y="490"/>
                    <a:pt x="208" y="492"/>
                    <a:pt x="210" y="495"/>
                  </a:cubicBezTo>
                  <a:cubicBezTo>
                    <a:pt x="212" y="499"/>
                    <a:pt x="233" y="497"/>
                    <a:pt x="231" y="509"/>
                  </a:cubicBezTo>
                  <a:cubicBezTo>
                    <a:pt x="228" y="519"/>
                    <a:pt x="217" y="522"/>
                    <a:pt x="216" y="534"/>
                  </a:cubicBezTo>
                  <a:cubicBezTo>
                    <a:pt x="216" y="536"/>
                    <a:pt x="234" y="552"/>
                    <a:pt x="234" y="552"/>
                  </a:cubicBezTo>
                  <a:cubicBezTo>
                    <a:pt x="241" y="557"/>
                    <a:pt x="241" y="569"/>
                    <a:pt x="243" y="575"/>
                  </a:cubicBezTo>
                  <a:cubicBezTo>
                    <a:pt x="245" y="582"/>
                    <a:pt x="255" y="582"/>
                    <a:pt x="258" y="585"/>
                  </a:cubicBezTo>
                  <a:cubicBezTo>
                    <a:pt x="259" y="586"/>
                    <a:pt x="256" y="589"/>
                    <a:pt x="257" y="590"/>
                  </a:cubicBezTo>
                  <a:cubicBezTo>
                    <a:pt x="269" y="590"/>
                    <a:pt x="269" y="590"/>
                    <a:pt x="269" y="590"/>
                  </a:cubicBezTo>
                  <a:cubicBezTo>
                    <a:pt x="276" y="592"/>
                    <a:pt x="270" y="599"/>
                    <a:pt x="273" y="601"/>
                  </a:cubicBezTo>
                  <a:cubicBezTo>
                    <a:pt x="273" y="601"/>
                    <a:pt x="282" y="599"/>
                    <a:pt x="282" y="599"/>
                  </a:cubicBezTo>
                  <a:cubicBezTo>
                    <a:pt x="287" y="601"/>
                    <a:pt x="287" y="609"/>
                    <a:pt x="294" y="610"/>
                  </a:cubicBezTo>
                  <a:cubicBezTo>
                    <a:pt x="295" y="611"/>
                    <a:pt x="293" y="599"/>
                    <a:pt x="303" y="604"/>
                  </a:cubicBezTo>
                  <a:cubicBezTo>
                    <a:pt x="312" y="609"/>
                    <a:pt x="290" y="619"/>
                    <a:pt x="293" y="623"/>
                  </a:cubicBezTo>
                  <a:cubicBezTo>
                    <a:pt x="299" y="631"/>
                    <a:pt x="299" y="631"/>
                    <a:pt x="304" y="639"/>
                  </a:cubicBezTo>
                  <a:cubicBezTo>
                    <a:pt x="305" y="640"/>
                    <a:pt x="309" y="643"/>
                    <a:pt x="307" y="643"/>
                  </a:cubicBezTo>
                  <a:cubicBezTo>
                    <a:pt x="305" y="644"/>
                    <a:pt x="303" y="642"/>
                    <a:pt x="301" y="643"/>
                  </a:cubicBezTo>
                  <a:cubicBezTo>
                    <a:pt x="299" y="645"/>
                    <a:pt x="304" y="649"/>
                    <a:pt x="304" y="652"/>
                  </a:cubicBezTo>
                  <a:cubicBezTo>
                    <a:pt x="303" y="653"/>
                    <a:pt x="304" y="654"/>
                    <a:pt x="304" y="655"/>
                  </a:cubicBezTo>
                  <a:cubicBezTo>
                    <a:pt x="304" y="656"/>
                    <a:pt x="306" y="657"/>
                    <a:pt x="305" y="658"/>
                  </a:cubicBezTo>
                  <a:cubicBezTo>
                    <a:pt x="304" y="659"/>
                    <a:pt x="297" y="661"/>
                    <a:pt x="297" y="662"/>
                  </a:cubicBezTo>
                  <a:cubicBezTo>
                    <a:pt x="296" y="670"/>
                    <a:pt x="306" y="674"/>
                    <a:pt x="308" y="679"/>
                  </a:cubicBezTo>
                  <a:cubicBezTo>
                    <a:pt x="308" y="679"/>
                    <a:pt x="292" y="668"/>
                    <a:pt x="289" y="670"/>
                  </a:cubicBezTo>
                  <a:cubicBezTo>
                    <a:pt x="283" y="676"/>
                    <a:pt x="289" y="682"/>
                    <a:pt x="293" y="683"/>
                  </a:cubicBezTo>
                  <a:cubicBezTo>
                    <a:pt x="300" y="685"/>
                    <a:pt x="307" y="694"/>
                    <a:pt x="311" y="699"/>
                  </a:cubicBezTo>
                  <a:cubicBezTo>
                    <a:pt x="318" y="711"/>
                    <a:pt x="330" y="714"/>
                    <a:pt x="333" y="730"/>
                  </a:cubicBezTo>
                  <a:cubicBezTo>
                    <a:pt x="335" y="737"/>
                    <a:pt x="335" y="745"/>
                    <a:pt x="336" y="752"/>
                  </a:cubicBezTo>
                  <a:cubicBezTo>
                    <a:pt x="337" y="759"/>
                    <a:pt x="337" y="756"/>
                    <a:pt x="338" y="761"/>
                  </a:cubicBezTo>
                  <a:cubicBezTo>
                    <a:pt x="338" y="762"/>
                    <a:pt x="338" y="762"/>
                    <a:pt x="338" y="763"/>
                  </a:cubicBezTo>
                  <a:cubicBezTo>
                    <a:pt x="339" y="764"/>
                    <a:pt x="339" y="766"/>
                    <a:pt x="340" y="767"/>
                  </a:cubicBezTo>
                  <a:cubicBezTo>
                    <a:pt x="342" y="770"/>
                    <a:pt x="343" y="771"/>
                    <a:pt x="343" y="772"/>
                  </a:cubicBezTo>
                  <a:cubicBezTo>
                    <a:pt x="343" y="774"/>
                    <a:pt x="344" y="775"/>
                    <a:pt x="345" y="777"/>
                  </a:cubicBezTo>
                  <a:cubicBezTo>
                    <a:pt x="349" y="781"/>
                    <a:pt x="358" y="789"/>
                    <a:pt x="346" y="788"/>
                  </a:cubicBezTo>
                  <a:cubicBezTo>
                    <a:pt x="345" y="778"/>
                    <a:pt x="345" y="778"/>
                    <a:pt x="345" y="778"/>
                  </a:cubicBezTo>
                  <a:cubicBezTo>
                    <a:pt x="345" y="777"/>
                    <a:pt x="345" y="777"/>
                    <a:pt x="345" y="777"/>
                  </a:cubicBezTo>
                  <a:cubicBezTo>
                    <a:pt x="343" y="775"/>
                    <a:pt x="342" y="774"/>
                    <a:pt x="342" y="773"/>
                  </a:cubicBezTo>
                  <a:cubicBezTo>
                    <a:pt x="343" y="773"/>
                    <a:pt x="343" y="773"/>
                    <a:pt x="343" y="772"/>
                  </a:cubicBezTo>
                  <a:cubicBezTo>
                    <a:pt x="342" y="770"/>
                    <a:pt x="341" y="769"/>
                    <a:pt x="340" y="767"/>
                  </a:cubicBezTo>
                  <a:cubicBezTo>
                    <a:pt x="340" y="767"/>
                    <a:pt x="339" y="766"/>
                    <a:pt x="338" y="765"/>
                  </a:cubicBezTo>
                  <a:cubicBezTo>
                    <a:pt x="338" y="764"/>
                    <a:pt x="338" y="764"/>
                    <a:pt x="338" y="763"/>
                  </a:cubicBezTo>
                  <a:cubicBezTo>
                    <a:pt x="336" y="759"/>
                    <a:pt x="334" y="755"/>
                    <a:pt x="331" y="745"/>
                  </a:cubicBezTo>
                  <a:cubicBezTo>
                    <a:pt x="327" y="728"/>
                    <a:pt x="313" y="716"/>
                    <a:pt x="304" y="703"/>
                  </a:cubicBezTo>
                  <a:cubicBezTo>
                    <a:pt x="303" y="701"/>
                    <a:pt x="300" y="705"/>
                    <a:pt x="298" y="707"/>
                  </a:cubicBezTo>
                  <a:cubicBezTo>
                    <a:pt x="292" y="715"/>
                    <a:pt x="294" y="728"/>
                    <a:pt x="293" y="738"/>
                  </a:cubicBezTo>
                  <a:cubicBezTo>
                    <a:pt x="290" y="763"/>
                    <a:pt x="279" y="790"/>
                    <a:pt x="280" y="816"/>
                  </a:cubicBezTo>
                  <a:cubicBezTo>
                    <a:pt x="280" y="826"/>
                    <a:pt x="303" y="778"/>
                    <a:pt x="301" y="817"/>
                  </a:cubicBezTo>
                  <a:cubicBezTo>
                    <a:pt x="301" y="820"/>
                    <a:pt x="286" y="816"/>
                    <a:pt x="286" y="816"/>
                  </a:cubicBezTo>
                  <a:cubicBezTo>
                    <a:pt x="277" y="822"/>
                    <a:pt x="279" y="846"/>
                    <a:pt x="278" y="855"/>
                  </a:cubicBezTo>
                  <a:cubicBezTo>
                    <a:pt x="275" y="877"/>
                    <a:pt x="259" y="962"/>
                    <a:pt x="242" y="973"/>
                  </a:cubicBezTo>
                  <a:cubicBezTo>
                    <a:pt x="236" y="976"/>
                    <a:pt x="229" y="974"/>
                    <a:pt x="225" y="974"/>
                  </a:cubicBezTo>
                  <a:cubicBezTo>
                    <a:pt x="226" y="976"/>
                    <a:pt x="226" y="976"/>
                    <a:pt x="226" y="976"/>
                  </a:cubicBezTo>
                  <a:cubicBezTo>
                    <a:pt x="230" y="979"/>
                    <a:pt x="238" y="988"/>
                    <a:pt x="243" y="989"/>
                  </a:cubicBezTo>
                  <a:cubicBezTo>
                    <a:pt x="248" y="990"/>
                    <a:pt x="258" y="988"/>
                    <a:pt x="263" y="993"/>
                  </a:cubicBezTo>
                  <a:cubicBezTo>
                    <a:pt x="270" y="1001"/>
                    <a:pt x="255" y="1011"/>
                    <a:pt x="255" y="1018"/>
                  </a:cubicBezTo>
                  <a:cubicBezTo>
                    <a:pt x="255" y="1029"/>
                    <a:pt x="271" y="1012"/>
                    <a:pt x="271" y="1013"/>
                  </a:cubicBezTo>
                  <a:cubicBezTo>
                    <a:pt x="272" y="1013"/>
                    <a:pt x="272" y="1015"/>
                    <a:pt x="272" y="1017"/>
                  </a:cubicBezTo>
                  <a:cubicBezTo>
                    <a:pt x="272" y="1018"/>
                    <a:pt x="271" y="1020"/>
                    <a:pt x="272" y="1021"/>
                  </a:cubicBezTo>
                  <a:cubicBezTo>
                    <a:pt x="283" y="1033"/>
                    <a:pt x="309" y="1026"/>
                    <a:pt x="322" y="1034"/>
                  </a:cubicBezTo>
                  <a:cubicBezTo>
                    <a:pt x="328" y="1038"/>
                    <a:pt x="329" y="1053"/>
                    <a:pt x="335" y="1056"/>
                  </a:cubicBezTo>
                  <a:cubicBezTo>
                    <a:pt x="347" y="1062"/>
                    <a:pt x="362" y="1047"/>
                    <a:pt x="375" y="1055"/>
                  </a:cubicBezTo>
                  <a:cubicBezTo>
                    <a:pt x="382" y="1060"/>
                    <a:pt x="380" y="1072"/>
                    <a:pt x="392" y="1073"/>
                  </a:cubicBezTo>
                  <a:cubicBezTo>
                    <a:pt x="396" y="1073"/>
                    <a:pt x="401" y="1067"/>
                    <a:pt x="406" y="1067"/>
                  </a:cubicBezTo>
                  <a:cubicBezTo>
                    <a:pt x="411" y="1067"/>
                    <a:pt x="417" y="1074"/>
                    <a:pt x="421" y="1073"/>
                  </a:cubicBezTo>
                  <a:cubicBezTo>
                    <a:pt x="422" y="1073"/>
                    <a:pt x="426" y="1067"/>
                    <a:pt x="426" y="1067"/>
                  </a:cubicBezTo>
                  <a:cubicBezTo>
                    <a:pt x="433" y="1065"/>
                    <a:pt x="450" y="1076"/>
                    <a:pt x="456" y="1070"/>
                  </a:cubicBezTo>
                  <a:cubicBezTo>
                    <a:pt x="460" y="1066"/>
                    <a:pt x="449" y="1051"/>
                    <a:pt x="461" y="1051"/>
                  </a:cubicBezTo>
                  <a:cubicBezTo>
                    <a:pt x="468" y="1051"/>
                    <a:pt x="489" y="1058"/>
                    <a:pt x="494" y="1062"/>
                  </a:cubicBezTo>
                  <a:cubicBezTo>
                    <a:pt x="494" y="1062"/>
                    <a:pt x="500" y="1071"/>
                    <a:pt x="500" y="1071"/>
                  </a:cubicBezTo>
                  <a:cubicBezTo>
                    <a:pt x="505" y="1073"/>
                    <a:pt x="516" y="1069"/>
                    <a:pt x="521" y="1073"/>
                  </a:cubicBezTo>
                  <a:cubicBezTo>
                    <a:pt x="524" y="1075"/>
                    <a:pt x="526" y="1084"/>
                    <a:pt x="528" y="1087"/>
                  </a:cubicBezTo>
                  <a:cubicBezTo>
                    <a:pt x="529" y="1084"/>
                    <a:pt x="532" y="1081"/>
                    <a:pt x="533" y="1080"/>
                  </a:cubicBezTo>
                  <a:cubicBezTo>
                    <a:pt x="539" y="1077"/>
                    <a:pt x="567" y="1080"/>
                    <a:pt x="554" y="1101"/>
                  </a:cubicBezTo>
                  <a:cubicBezTo>
                    <a:pt x="559" y="1103"/>
                    <a:pt x="570" y="1104"/>
                    <a:pt x="574" y="1108"/>
                  </a:cubicBezTo>
                  <a:cubicBezTo>
                    <a:pt x="578" y="1111"/>
                    <a:pt x="577" y="1118"/>
                    <a:pt x="584" y="1118"/>
                  </a:cubicBezTo>
                  <a:cubicBezTo>
                    <a:pt x="591" y="1118"/>
                    <a:pt x="599" y="1110"/>
                    <a:pt x="606" y="1110"/>
                  </a:cubicBezTo>
                  <a:cubicBezTo>
                    <a:pt x="611" y="1110"/>
                    <a:pt x="641" y="1124"/>
                    <a:pt x="644" y="1123"/>
                  </a:cubicBezTo>
                  <a:cubicBezTo>
                    <a:pt x="645" y="1112"/>
                    <a:pt x="645" y="1112"/>
                    <a:pt x="645" y="1112"/>
                  </a:cubicBezTo>
                  <a:cubicBezTo>
                    <a:pt x="655" y="1100"/>
                    <a:pt x="682" y="1108"/>
                    <a:pt x="693" y="1109"/>
                  </a:cubicBezTo>
                  <a:cubicBezTo>
                    <a:pt x="691" y="1103"/>
                    <a:pt x="685" y="1100"/>
                    <a:pt x="682" y="1095"/>
                  </a:cubicBezTo>
                  <a:cubicBezTo>
                    <a:pt x="675" y="1084"/>
                    <a:pt x="684" y="1071"/>
                    <a:pt x="680" y="1063"/>
                  </a:cubicBezTo>
                  <a:cubicBezTo>
                    <a:pt x="679" y="1062"/>
                    <a:pt x="671" y="1061"/>
                    <a:pt x="672" y="1058"/>
                  </a:cubicBezTo>
                  <a:cubicBezTo>
                    <a:pt x="675" y="1051"/>
                    <a:pt x="678" y="1053"/>
                    <a:pt x="681" y="1050"/>
                  </a:cubicBezTo>
                  <a:cubicBezTo>
                    <a:pt x="682" y="1049"/>
                    <a:pt x="682" y="1047"/>
                    <a:pt x="681" y="1045"/>
                  </a:cubicBezTo>
                  <a:cubicBezTo>
                    <a:pt x="675" y="1034"/>
                    <a:pt x="689" y="1035"/>
                    <a:pt x="684" y="1028"/>
                  </a:cubicBezTo>
                  <a:cubicBezTo>
                    <a:pt x="683" y="1026"/>
                    <a:pt x="678" y="1026"/>
                    <a:pt x="681" y="1022"/>
                  </a:cubicBezTo>
                  <a:cubicBezTo>
                    <a:pt x="685" y="1017"/>
                    <a:pt x="681" y="1028"/>
                    <a:pt x="686" y="1026"/>
                  </a:cubicBezTo>
                  <a:cubicBezTo>
                    <a:pt x="690" y="1024"/>
                    <a:pt x="693" y="1012"/>
                    <a:pt x="697" y="1009"/>
                  </a:cubicBezTo>
                  <a:cubicBezTo>
                    <a:pt x="704" y="1001"/>
                    <a:pt x="712" y="1004"/>
                    <a:pt x="720" y="1000"/>
                  </a:cubicBezTo>
                  <a:cubicBezTo>
                    <a:pt x="727" y="996"/>
                    <a:pt x="732" y="986"/>
                    <a:pt x="740" y="980"/>
                  </a:cubicBezTo>
                  <a:cubicBezTo>
                    <a:pt x="737" y="981"/>
                    <a:pt x="736" y="981"/>
                    <a:pt x="737" y="980"/>
                  </a:cubicBezTo>
                  <a:cubicBezTo>
                    <a:pt x="740" y="975"/>
                    <a:pt x="751" y="964"/>
                    <a:pt x="758" y="963"/>
                  </a:cubicBezTo>
                  <a:cubicBezTo>
                    <a:pt x="777" y="959"/>
                    <a:pt x="774" y="971"/>
                    <a:pt x="787" y="974"/>
                  </a:cubicBezTo>
                  <a:cubicBezTo>
                    <a:pt x="792" y="975"/>
                    <a:pt x="819" y="975"/>
                    <a:pt x="821" y="978"/>
                  </a:cubicBezTo>
                  <a:cubicBezTo>
                    <a:pt x="821" y="978"/>
                    <a:pt x="818" y="985"/>
                    <a:pt x="818" y="985"/>
                  </a:cubicBezTo>
                  <a:cubicBezTo>
                    <a:pt x="819" y="988"/>
                    <a:pt x="837" y="990"/>
                    <a:pt x="840" y="989"/>
                  </a:cubicBezTo>
                  <a:cubicBezTo>
                    <a:pt x="844" y="987"/>
                    <a:pt x="842" y="985"/>
                    <a:pt x="839" y="983"/>
                  </a:cubicBezTo>
                  <a:cubicBezTo>
                    <a:pt x="839" y="983"/>
                    <a:pt x="838" y="983"/>
                    <a:pt x="838" y="983"/>
                  </a:cubicBezTo>
                  <a:cubicBezTo>
                    <a:pt x="836" y="981"/>
                    <a:pt x="833" y="981"/>
                    <a:pt x="833" y="980"/>
                  </a:cubicBezTo>
                  <a:cubicBezTo>
                    <a:pt x="831" y="977"/>
                    <a:pt x="834" y="971"/>
                    <a:pt x="833" y="967"/>
                  </a:cubicBezTo>
                  <a:cubicBezTo>
                    <a:pt x="832" y="966"/>
                    <a:pt x="828" y="963"/>
                    <a:pt x="830" y="963"/>
                  </a:cubicBezTo>
                  <a:cubicBezTo>
                    <a:pt x="838" y="963"/>
                    <a:pt x="833" y="979"/>
                    <a:pt x="838" y="983"/>
                  </a:cubicBezTo>
                  <a:cubicBezTo>
                    <a:pt x="838" y="983"/>
                    <a:pt x="839" y="983"/>
                    <a:pt x="839" y="983"/>
                  </a:cubicBezTo>
                  <a:cubicBezTo>
                    <a:pt x="840" y="983"/>
                    <a:pt x="841" y="984"/>
                    <a:pt x="842" y="984"/>
                  </a:cubicBezTo>
                  <a:cubicBezTo>
                    <a:pt x="845" y="983"/>
                    <a:pt x="847" y="978"/>
                    <a:pt x="850" y="978"/>
                  </a:cubicBezTo>
                  <a:cubicBezTo>
                    <a:pt x="853" y="977"/>
                    <a:pt x="862" y="982"/>
                    <a:pt x="864" y="977"/>
                  </a:cubicBezTo>
                  <a:cubicBezTo>
                    <a:pt x="866" y="972"/>
                    <a:pt x="858" y="972"/>
                    <a:pt x="858" y="969"/>
                  </a:cubicBezTo>
                  <a:cubicBezTo>
                    <a:pt x="858" y="963"/>
                    <a:pt x="864" y="961"/>
                    <a:pt x="868" y="964"/>
                  </a:cubicBezTo>
                  <a:cubicBezTo>
                    <a:pt x="870" y="965"/>
                    <a:pt x="868" y="967"/>
                    <a:pt x="869" y="968"/>
                  </a:cubicBezTo>
                  <a:cubicBezTo>
                    <a:pt x="874" y="976"/>
                    <a:pt x="872" y="966"/>
                    <a:pt x="878" y="968"/>
                  </a:cubicBezTo>
                  <a:cubicBezTo>
                    <a:pt x="887" y="971"/>
                    <a:pt x="860" y="984"/>
                    <a:pt x="860" y="984"/>
                  </a:cubicBezTo>
                  <a:cubicBezTo>
                    <a:pt x="860" y="985"/>
                    <a:pt x="861" y="987"/>
                    <a:pt x="862" y="988"/>
                  </a:cubicBezTo>
                  <a:cubicBezTo>
                    <a:pt x="864" y="995"/>
                    <a:pt x="885" y="984"/>
                    <a:pt x="888" y="985"/>
                  </a:cubicBezTo>
                  <a:cubicBezTo>
                    <a:pt x="897" y="986"/>
                    <a:pt x="890" y="1000"/>
                    <a:pt x="893" y="1004"/>
                  </a:cubicBezTo>
                  <a:cubicBezTo>
                    <a:pt x="895" y="1006"/>
                    <a:pt x="918" y="1004"/>
                    <a:pt x="923" y="1007"/>
                  </a:cubicBezTo>
                  <a:cubicBezTo>
                    <a:pt x="934" y="1012"/>
                    <a:pt x="936" y="1025"/>
                    <a:pt x="941" y="1023"/>
                  </a:cubicBezTo>
                  <a:cubicBezTo>
                    <a:pt x="952" y="1019"/>
                    <a:pt x="937" y="1013"/>
                    <a:pt x="947" y="1012"/>
                  </a:cubicBezTo>
                  <a:cubicBezTo>
                    <a:pt x="950" y="1012"/>
                    <a:pt x="953" y="1015"/>
                    <a:pt x="956" y="1016"/>
                  </a:cubicBezTo>
                  <a:cubicBezTo>
                    <a:pt x="959" y="1017"/>
                    <a:pt x="962" y="1014"/>
                    <a:pt x="964" y="1016"/>
                  </a:cubicBezTo>
                  <a:cubicBezTo>
                    <a:pt x="971" y="1023"/>
                    <a:pt x="960" y="1018"/>
                    <a:pt x="961" y="1022"/>
                  </a:cubicBezTo>
                  <a:cubicBezTo>
                    <a:pt x="962" y="1024"/>
                    <a:pt x="964" y="1022"/>
                    <a:pt x="965" y="1022"/>
                  </a:cubicBezTo>
                  <a:cubicBezTo>
                    <a:pt x="977" y="1022"/>
                    <a:pt x="962" y="1018"/>
                    <a:pt x="970" y="1011"/>
                  </a:cubicBezTo>
                  <a:cubicBezTo>
                    <a:pt x="976" y="1006"/>
                    <a:pt x="983" y="1017"/>
                    <a:pt x="988" y="1017"/>
                  </a:cubicBezTo>
                  <a:cubicBezTo>
                    <a:pt x="992" y="1017"/>
                    <a:pt x="987" y="1008"/>
                    <a:pt x="990" y="1006"/>
                  </a:cubicBezTo>
                  <a:cubicBezTo>
                    <a:pt x="993" y="1004"/>
                    <a:pt x="997" y="1006"/>
                    <a:pt x="1000" y="1006"/>
                  </a:cubicBezTo>
                  <a:cubicBezTo>
                    <a:pt x="1012" y="1001"/>
                    <a:pt x="1011" y="1005"/>
                    <a:pt x="1016" y="993"/>
                  </a:cubicBezTo>
                  <a:cubicBezTo>
                    <a:pt x="1017" y="992"/>
                    <a:pt x="1019" y="990"/>
                    <a:pt x="1018" y="990"/>
                  </a:cubicBezTo>
                  <a:cubicBezTo>
                    <a:pt x="1018" y="990"/>
                    <a:pt x="1007" y="990"/>
                    <a:pt x="1007" y="990"/>
                  </a:cubicBezTo>
                  <a:cubicBezTo>
                    <a:pt x="1005" y="988"/>
                    <a:pt x="1013" y="988"/>
                    <a:pt x="1014" y="985"/>
                  </a:cubicBezTo>
                  <a:cubicBezTo>
                    <a:pt x="1017" y="981"/>
                    <a:pt x="1019" y="976"/>
                    <a:pt x="1021" y="970"/>
                  </a:cubicBezTo>
                  <a:cubicBezTo>
                    <a:pt x="1023" y="966"/>
                    <a:pt x="1031" y="972"/>
                    <a:pt x="1034" y="969"/>
                  </a:cubicBezTo>
                  <a:cubicBezTo>
                    <a:pt x="1038" y="965"/>
                    <a:pt x="1037" y="958"/>
                    <a:pt x="1041" y="954"/>
                  </a:cubicBezTo>
                  <a:cubicBezTo>
                    <a:pt x="1044" y="950"/>
                    <a:pt x="1055" y="952"/>
                    <a:pt x="1056" y="951"/>
                  </a:cubicBezTo>
                  <a:cubicBezTo>
                    <a:pt x="1058" y="949"/>
                    <a:pt x="1053" y="940"/>
                    <a:pt x="1057" y="938"/>
                  </a:cubicBezTo>
                  <a:cubicBezTo>
                    <a:pt x="1069" y="930"/>
                    <a:pt x="1078" y="935"/>
                    <a:pt x="1087" y="921"/>
                  </a:cubicBezTo>
                  <a:cubicBezTo>
                    <a:pt x="1087" y="920"/>
                    <a:pt x="1089" y="920"/>
                    <a:pt x="1091" y="920"/>
                  </a:cubicBezTo>
                  <a:cubicBezTo>
                    <a:pt x="1090" y="917"/>
                    <a:pt x="1088" y="910"/>
                    <a:pt x="1088" y="910"/>
                  </a:cubicBezTo>
                  <a:cubicBezTo>
                    <a:pt x="1089" y="902"/>
                    <a:pt x="1116" y="877"/>
                    <a:pt x="1100" y="869"/>
                  </a:cubicBezTo>
                  <a:cubicBezTo>
                    <a:pt x="1094" y="865"/>
                    <a:pt x="1060" y="886"/>
                    <a:pt x="1032" y="856"/>
                  </a:cubicBezTo>
                  <a:cubicBezTo>
                    <a:pt x="1025" y="848"/>
                    <a:pt x="1031" y="844"/>
                    <a:pt x="1031" y="839"/>
                  </a:cubicBezTo>
                  <a:cubicBezTo>
                    <a:pt x="1031" y="834"/>
                    <a:pt x="1020" y="836"/>
                    <a:pt x="1023" y="828"/>
                  </a:cubicBezTo>
                  <a:cubicBezTo>
                    <a:pt x="1028" y="815"/>
                    <a:pt x="1049" y="803"/>
                    <a:pt x="1036" y="787"/>
                  </a:cubicBezTo>
                  <a:cubicBezTo>
                    <a:pt x="1030" y="781"/>
                    <a:pt x="1016" y="782"/>
                    <a:pt x="1011" y="775"/>
                  </a:cubicBezTo>
                  <a:cubicBezTo>
                    <a:pt x="1009" y="773"/>
                    <a:pt x="1011" y="769"/>
                    <a:pt x="1010" y="767"/>
                  </a:cubicBezTo>
                  <a:cubicBezTo>
                    <a:pt x="1009" y="764"/>
                    <a:pt x="997" y="758"/>
                    <a:pt x="997" y="755"/>
                  </a:cubicBezTo>
                  <a:cubicBezTo>
                    <a:pt x="997" y="753"/>
                    <a:pt x="1000" y="753"/>
                    <a:pt x="1002" y="752"/>
                  </a:cubicBezTo>
                  <a:cubicBezTo>
                    <a:pt x="1014" y="746"/>
                    <a:pt x="1012" y="753"/>
                    <a:pt x="1018" y="751"/>
                  </a:cubicBezTo>
                  <a:cubicBezTo>
                    <a:pt x="1024" y="750"/>
                    <a:pt x="1048" y="720"/>
                    <a:pt x="1046" y="713"/>
                  </a:cubicBezTo>
                  <a:cubicBezTo>
                    <a:pt x="1045" y="708"/>
                    <a:pt x="1032" y="706"/>
                    <a:pt x="1029" y="701"/>
                  </a:cubicBezTo>
                  <a:cubicBezTo>
                    <a:pt x="1029" y="701"/>
                    <a:pt x="1027" y="692"/>
                    <a:pt x="1027" y="692"/>
                  </a:cubicBezTo>
                  <a:cubicBezTo>
                    <a:pt x="1027" y="690"/>
                    <a:pt x="1028" y="688"/>
                    <a:pt x="1027" y="687"/>
                  </a:cubicBezTo>
                  <a:cubicBezTo>
                    <a:pt x="1013" y="667"/>
                    <a:pt x="991" y="676"/>
                    <a:pt x="1029" y="648"/>
                  </a:cubicBezTo>
                  <a:cubicBezTo>
                    <a:pt x="1030" y="650"/>
                    <a:pt x="1030" y="650"/>
                    <a:pt x="1030" y="650"/>
                  </a:cubicBezTo>
                  <a:cubicBezTo>
                    <a:pt x="1026" y="643"/>
                    <a:pt x="1024" y="632"/>
                    <a:pt x="1019" y="631"/>
                  </a:cubicBezTo>
                </a:path>
              </a:pathLst>
            </a:custGeom>
            <a:grpFill/>
            <a:ln w="28575" cap="flat" cmpd="sng" algn="ctr">
              <a:solidFill>
                <a:srgbClr val="FFFFFF"/>
              </a:solidFill>
              <a:prstDash val="solid"/>
            </a:ln>
            <a:effectLst/>
            <a:extLst/>
          </p:spPr>
          <p:txBody>
            <a:bodyPr rtlCol="0" anchor="ct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500" b="1" i="0" u="none" strike="noStrike" kern="0" cap="none" spc="0" normalizeH="0" baseline="0" noProof="0" smtClean="0">
                <a:ln>
                  <a:noFill/>
                </a:ln>
                <a:solidFill>
                  <a:srgbClr val="FFFFFF"/>
                </a:solidFill>
                <a:effectLst/>
                <a:uLnTx/>
                <a:uFillTx/>
                <a:latin typeface="Arial"/>
                <a:ea typeface="+mn-ea"/>
                <a:cs typeface="+mn-cs"/>
                <a:sym typeface="Arial"/>
              </a:endParaRPr>
            </a:p>
          </p:txBody>
        </p:sp>
        <p:sp>
          <p:nvSpPr>
            <p:cNvPr id="199" name="Freeform 107"/>
            <p:cNvSpPr>
              <a:spLocks/>
            </p:cNvSpPr>
            <p:nvPr/>
          </p:nvSpPr>
          <p:spPr bwMode="gray">
            <a:xfrm>
              <a:off x="3955780" y="5158452"/>
              <a:ext cx="198053" cy="354819"/>
            </a:xfrm>
            <a:custGeom>
              <a:avLst/>
              <a:gdLst>
                <a:gd name="T0" fmla="*/ 78 w 102"/>
                <a:gd name="T1" fmla="*/ 0 h 215"/>
                <a:gd name="T2" fmla="*/ 82 w 102"/>
                <a:gd name="T3" fmla="*/ 47 h 215"/>
                <a:gd name="T4" fmla="*/ 91 w 102"/>
                <a:gd name="T5" fmla="*/ 55 h 215"/>
                <a:gd name="T6" fmla="*/ 93 w 102"/>
                <a:gd name="T7" fmla="*/ 59 h 215"/>
                <a:gd name="T8" fmla="*/ 99 w 102"/>
                <a:gd name="T9" fmla="*/ 93 h 215"/>
                <a:gd name="T10" fmla="*/ 87 w 102"/>
                <a:gd name="T11" fmla="*/ 135 h 215"/>
                <a:gd name="T12" fmla="*/ 89 w 102"/>
                <a:gd name="T13" fmla="*/ 173 h 215"/>
                <a:gd name="T14" fmla="*/ 80 w 102"/>
                <a:gd name="T15" fmla="*/ 181 h 215"/>
                <a:gd name="T16" fmla="*/ 87 w 102"/>
                <a:gd name="T17" fmla="*/ 184 h 215"/>
                <a:gd name="T18" fmla="*/ 79 w 102"/>
                <a:gd name="T19" fmla="*/ 189 h 215"/>
                <a:gd name="T20" fmla="*/ 71 w 102"/>
                <a:gd name="T21" fmla="*/ 211 h 215"/>
                <a:gd name="T22" fmla="*/ 61 w 102"/>
                <a:gd name="T23" fmla="*/ 202 h 215"/>
                <a:gd name="T24" fmla="*/ 62 w 102"/>
                <a:gd name="T25" fmla="*/ 197 h 215"/>
                <a:gd name="T26" fmla="*/ 57 w 102"/>
                <a:gd name="T27" fmla="*/ 200 h 215"/>
                <a:gd name="T28" fmla="*/ 39 w 102"/>
                <a:gd name="T29" fmla="*/ 195 h 215"/>
                <a:gd name="T30" fmla="*/ 32 w 102"/>
                <a:gd name="T31" fmla="*/ 191 h 215"/>
                <a:gd name="T32" fmla="*/ 33 w 102"/>
                <a:gd name="T33" fmla="*/ 180 h 215"/>
                <a:gd name="T34" fmla="*/ 44 w 102"/>
                <a:gd name="T35" fmla="*/ 173 h 215"/>
                <a:gd name="T36" fmla="*/ 17 w 102"/>
                <a:gd name="T37" fmla="*/ 167 h 215"/>
                <a:gd name="T38" fmla="*/ 21 w 102"/>
                <a:gd name="T39" fmla="*/ 165 h 215"/>
                <a:gd name="T40" fmla="*/ 30 w 102"/>
                <a:gd name="T41" fmla="*/ 146 h 215"/>
                <a:gd name="T42" fmla="*/ 12 w 102"/>
                <a:gd name="T43" fmla="*/ 143 h 215"/>
                <a:gd name="T44" fmla="*/ 9 w 102"/>
                <a:gd name="T45" fmla="*/ 139 h 215"/>
                <a:gd name="T46" fmla="*/ 15 w 102"/>
                <a:gd name="T47" fmla="*/ 139 h 215"/>
                <a:gd name="T48" fmla="*/ 16 w 102"/>
                <a:gd name="T49" fmla="*/ 132 h 215"/>
                <a:gd name="T50" fmla="*/ 24 w 102"/>
                <a:gd name="T51" fmla="*/ 127 h 215"/>
                <a:gd name="T52" fmla="*/ 5 w 102"/>
                <a:gd name="T53" fmla="*/ 116 h 215"/>
                <a:gd name="T54" fmla="*/ 15 w 102"/>
                <a:gd name="T55" fmla="*/ 100 h 215"/>
                <a:gd name="T56" fmla="*/ 2 w 102"/>
                <a:gd name="T57" fmla="*/ 86 h 215"/>
                <a:gd name="T58" fmla="*/ 11 w 102"/>
                <a:gd name="T59" fmla="*/ 68 h 215"/>
                <a:gd name="T60" fmla="*/ 16 w 102"/>
                <a:gd name="T61" fmla="*/ 68 h 215"/>
                <a:gd name="T62" fmla="*/ 15 w 102"/>
                <a:gd name="T63" fmla="*/ 59 h 215"/>
                <a:gd name="T64" fmla="*/ 20 w 102"/>
                <a:gd name="T65" fmla="*/ 63 h 215"/>
                <a:gd name="T66" fmla="*/ 31 w 102"/>
                <a:gd name="T67" fmla="*/ 52 h 215"/>
                <a:gd name="T68" fmla="*/ 43 w 102"/>
                <a:gd name="T69" fmla="*/ 51 h 215"/>
                <a:gd name="T70" fmla="*/ 51 w 102"/>
                <a:gd name="T71" fmla="*/ 37 h 215"/>
                <a:gd name="T72" fmla="*/ 69 w 102"/>
                <a:gd name="T73" fmla="*/ 42 h 215"/>
                <a:gd name="T74" fmla="*/ 73 w 102"/>
                <a:gd name="T75" fmla="*/ 35 h 215"/>
                <a:gd name="T76" fmla="*/ 68 w 102"/>
                <a:gd name="T77" fmla="*/ 14 h 215"/>
                <a:gd name="T78" fmla="*/ 73 w 102"/>
                <a:gd name="T79" fmla="*/ 12 h 215"/>
                <a:gd name="T80" fmla="*/ 78 w 102"/>
                <a:gd name="T8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 h="215">
                  <a:moveTo>
                    <a:pt x="78" y="0"/>
                  </a:moveTo>
                  <a:cubicBezTo>
                    <a:pt x="90" y="7"/>
                    <a:pt x="80" y="36"/>
                    <a:pt x="82" y="47"/>
                  </a:cubicBezTo>
                  <a:cubicBezTo>
                    <a:pt x="83" y="51"/>
                    <a:pt x="91" y="59"/>
                    <a:pt x="91" y="55"/>
                  </a:cubicBezTo>
                  <a:cubicBezTo>
                    <a:pt x="91" y="51"/>
                    <a:pt x="91" y="55"/>
                    <a:pt x="93" y="59"/>
                  </a:cubicBezTo>
                  <a:cubicBezTo>
                    <a:pt x="97" y="69"/>
                    <a:pt x="98" y="83"/>
                    <a:pt x="99" y="93"/>
                  </a:cubicBezTo>
                  <a:cubicBezTo>
                    <a:pt x="102" y="110"/>
                    <a:pt x="86" y="128"/>
                    <a:pt x="87" y="135"/>
                  </a:cubicBezTo>
                  <a:cubicBezTo>
                    <a:pt x="88" y="147"/>
                    <a:pt x="90" y="164"/>
                    <a:pt x="89" y="173"/>
                  </a:cubicBezTo>
                  <a:cubicBezTo>
                    <a:pt x="88" y="179"/>
                    <a:pt x="81" y="176"/>
                    <a:pt x="80" y="181"/>
                  </a:cubicBezTo>
                  <a:cubicBezTo>
                    <a:pt x="79" y="184"/>
                    <a:pt x="90" y="180"/>
                    <a:pt x="87" y="184"/>
                  </a:cubicBezTo>
                  <a:cubicBezTo>
                    <a:pt x="85" y="187"/>
                    <a:pt x="80" y="187"/>
                    <a:pt x="79" y="189"/>
                  </a:cubicBezTo>
                  <a:cubicBezTo>
                    <a:pt x="75" y="197"/>
                    <a:pt x="80" y="215"/>
                    <a:pt x="71" y="211"/>
                  </a:cubicBezTo>
                  <a:cubicBezTo>
                    <a:pt x="66" y="210"/>
                    <a:pt x="62" y="205"/>
                    <a:pt x="61" y="202"/>
                  </a:cubicBezTo>
                  <a:cubicBezTo>
                    <a:pt x="60" y="200"/>
                    <a:pt x="63" y="198"/>
                    <a:pt x="62" y="197"/>
                  </a:cubicBezTo>
                  <a:cubicBezTo>
                    <a:pt x="60" y="196"/>
                    <a:pt x="59" y="199"/>
                    <a:pt x="57" y="200"/>
                  </a:cubicBezTo>
                  <a:cubicBezTo>
                    <a:pt x="50" y="201"/>
                    <a:pt x="43" y="197"/>
                    <a:pt x="39" y="195"/>
                  </a:cubicBezTo>
                  <a:cubicBezTo>
                    <a:pt x="37" y="194"/>
                    <a:pt x="32" y="194"/>
                    <a:pt x="32" y="191"/>
                  </a:cubicBezTo>
                  <a:cubicBezTo>
                    <a:pt x="33" y="188"/>
                    <a:pt x="30" y="184"/>
                    <a:pt x="33" y="180"/>
                  </a:cubicBezTo>
                  <a:cubicBezTo>
                    <a:pt x="34" y="180"/>
                    <a:pt x="45" y="175"/>
                    <a:pt x="44" y="173"/>
                  </a:cubicBezTo>
                  <a:cubicBezTo>
                    <a:pt x="41" y="167"/>
                    <a:pt x="21" y="173"/>
                    <a:pt x="17" y="167"/>
                  </a:cubicBezTo>
                  <a:cubicBezTo>
                    <a:pt x="17" y="166"/>
                    <a:pt x="20" y="166"/>
                    <a:pt x="21" y="165"/>
                  </a:cubicBezTo>
                  <a:cubicBezTo>
                    <a:pt x="25" y="163"/>
                    <a:pt x="31" y="150"/>
                    <a:pt x="30" y="146"/>
                  </a:cubicBezTo>
                  <a:cubicBezTo>
                    <a:pt x="29" y="136"/>
                    <a:pt x="17" y="152"/>
                    <a:pt x="12" y="143"/>
                  </a:cubicBezTo>
                  <a:cubicBezTo>
                    <a:pt x="12" y="142"/>
                    <a:pt x="8" y="141"/>
                    <a:pt x="9" y="139"/>
                  </a:cubicBezTo>
                  <a:cubicBezTo>
                    <a:pt x="10" y="138"/>
                    <a:pt x="13" y="140"/>
                    <a:pt x="15" y="139"/>
                  </a:cubicBezTo>
                  <a:cubicBezTo>
                    <a:pt x="19" y="137"/>
                    <a:pt x="13" y="135"/>
                    <a:pt x="16" y="132"/>
                  </a:cubicBezTo>
                  <a:cubicBezTo>
                    <a:pt x="24" y="127"/>
                    <a:pt x="24" y="127"/>
                    <a:pt x="24" y="127"/>
                  </a:cubicBezTo>
                  <a:cubicBezTo>
                    <a:pt x="25" y="119"/>
                    <a:pt x="6" y="119"/>
                    <a:pt x="5" y="116"/>
                  </a:cubicBezTo>
                  <a:cubicBezTo>
                    <a:pt x="4" y="103"/>
                    <a:pt x="14" y="104"/>
                    <a:pt x="15" y="100"/>
                  </a:cubicBezTo>
                  <a:cubicBezTo>
                    <a:pt x="16" y="100"/>
                    <a:pt x="0" y="86"/>
                    <a:pt x="2" y="86"/>
                  </a:cubicBezTo>
                  <a:cubicBezTo>
                    <a:pt x="17" y="85"/>
                    <a:pt x="8" y="71"/>
                    <a:pt x="11" y="68"/>
                  </a:cubicBezTo>
                  <a:cubicBezTo>
                    <a:pt x="12" y="67"/>
                    <a:pt x="15" y="69"/>
                    <a:pt x="16" y="68"/>
                  </a:cubicBezTo>
                  <a:cubicBezTo>
                    <a:pt x="15" y="59"/>
                    <a:pt x="15" y="59"/>
                    <a:pt x="15" y="59"/>
                  </a:cubicBezTo>
                  <a:cubicBezTo>
                    <a:pt x="17" y="59"/>
                    <a:pt x="18" y="64"/>
                    <a:pt x="20" y="63"/>
                  </a:cubicBezTo>
                  <a:cubicBezTo>
                    <a:pt x="21" y="63"/>
                    <a:pt x="29" y="52"/>
                    <a:pt x="31" y="52"/>
                  </a:cubicBezTo>
                  <a:cubicBezTo>
                    <a:pt x="31" y="52"/>
                    <a:pt x="43" y="51"/>
                    <a:pt x="43" y="51"/>
                  </a:cubicBezTo>
                  <a:cubicBezTo>
                    <a:pt x="48" y="48"/>
                    <a:pt x="46" y="40"/>
                    <a:pt x="51" y="37"/>
                  </a:cubicBezTo>
                  <a:cubicBezTo>
                    <a:pt x="58" y="34"/>
                    <a:pt x="65" y="42"/>
                    <a:pt x="69" y="42"/>
                  </a:cubicBezTo>
                  <a:cubicBezTo>
                    <a:pt x="73" y="35"/>
                    <a:pt x="73" y="35"/>
                    <a:pt x="73" y="35"/>
                  </a:cubicBezTo>
                  <a:cubicBezTo>
                    <a:pt x="74" y="27"/>
                    <a:pt x="66" y="22"/>
                    <a:pt x="68" y="14"/>
                  </a:cubicBezTo>
                  <a:cubicBezTo>
                    <a:pt x="69" y="13"/>
                    <a:pt x="72" y="13"/>
                    <a:pt x="73" y="12"/>
                  </a:cubicBezTo>
                  <a:cubicBezTo>
                    <a:pt x="76" y="3"/>
                    <a:pt x="62" y="2"/>
                    <a:pt x="78"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00" name="Freeform 187"/>
            <p:cNvSpPr>
              <a:spLocks/>
            </p:cNvSpPr>
            <p:nvPr/>
          </p:nvSpPr>
          <p:spPr bwMode="gray">
            <a:xfrm>
              <a:off x="3908818" y="5518440"/>
              <a:ext cx="336898" cy="537398"/>
            </a:xfrm>
            <a:custGeom>
              <a:avLst/>
              <a:gdLst>
                <a:gd name="T0" fmla="*/ 121 w 173"/>
                <a:gd name="T1" fmla="*/ 14 h 326"/>
                <a:gd name="T2" fmla="*/ 127 w 173"/>
                <a:gd name="T3" fmla="*/ 20 h 326"/>
                <a:gd name="T4" fmla="*/ 137 w 173"/>
                <a:gd name="T5" fmla="*/ 21 h 326"/>
                <a:gd name="T6" fmla="*/ 148 w 173"/>
                <a:gd name="T7" fmla="*/ 35 h 326"/>
                <a:gd name="T8" fmla="*/ 139 w 173"/>
                <a:gd name="T9" fmla="*/ 44 h 326"/>
                <a:gd name="T10" fmla="*/ 139 w 173"/>
                <a:gd name="T11" fmla="*/ 47 h 326"/>
                <a:gd name="T12" fmla="*/ 151 w 173"/>
                <a:gd name="T13" fmla="*/ 56 h 326"/>
                <a:gd name="T14" fmla="*/ 160 w 173"/>
                <a:gd name="T15" fmla="*/ 85 h 326"/>
                <a:gd name="T16" fmla="*/ 151 w 173"/>
                <a:gd name="T17" fmla="*/ 131 h 326"/>
                <a:gd name="T18" fmla="*/ 162 w 173"/>
                <a:gd name="T19" fmla="*/ 227 h 326"/>
                <a:gd name="T20" fmla="*/ 155 w 173"/>
                <a:gd name="T21" fmla="*/ 279 h 326"/>
                <a:gd name="T22" fmla="*/ 125 w 173"/>
                <a:gd name="T23" fmla="*/ 264 h 326"/>
                <a:gd name="T24" fmla="*/ 103 w 173"/>
                <a:gd name="T25" fmla="*/ 262 h 326"/>
                <a:gd name="T26" fmla="*/ 105 w 173"/>
                <a:gd name="T27" fmla="*/ 279 h 326"/>
                <a:gd name="T28" fmla="*/ 77 w 173"/>
                <a:gd name="T29" fmla="*/ 307 h 326"/>
                <a:gd name="T30" fmla="*/ 55 w 173"/>
                <a:gd name="T31" fmla="*/ 289 h 326"/>
                <a:gd name="T32" fmla="*/ 40 w 173"/>
                <a:gd name="T33" fmla="*/ 286 h 326"/>
                <a:gd name="T34" fmla="*/ 46 w 173"/>
                <a:gd name="T35" fmla="*/ 285 h 326"/>
                <a:gd name="T36" fmla="*/ 46 w 173"/>
                <a:gd name="T37" fmla="*/ 279 h 326"/>
                <a:gd name="T38" fmla="*/ 38 w 173"/>
                <a:gd name="T39" fmla="*/ 241 h 326"/>
                <a:gd name="T40" fmla="*/ 42 w 173"/>
                <a:gd name="T41" fmla="*/ 205 h 326"/>
                <a:gd name="T42" fmla="*/ 52 w 173"/>
                <a:gd name="T43" fmla="*/ 210 h 326"/>
                <a:gd name="T44" fmla="*/ 41 w 173"/>
                <a:gd name="T45" fmla="*/ 189 h 326"/>
                <a:gd name="T46" fmla="*/ 33 w 173"/>
                <a:gd name="T47" fmla="*/ 169 h 326"/>
                <a:gd name="T48" fmla="*/ 38 w 173"/>
                <a:gd name="T49" fmla="*/ 151 h 326"/>
                <a:gd name="T50" fmla="*/ 29 w 173"/>
                <a:gd name="T51" fmla="*/ 129 h 326"/>
                <a:gd name="T52" fmla="*/ 9 w 173"/>
                <a:gd name="T53" fmla="*/ 102 h 326"/>
                <a:gd name="T54" fmla="*/ 7 w 173"/>
                <a:gd name="T55" fmla="*/ 96 h 326"/>
                <a:gd name="T56" fmla="*/ 6 w 173"/>
                <a:gd name="T57" fmla="*/ 102 h 326"/>
                <a:gd name="T58" fmla="*/ 8 w 173"/>
                <a:gd name="T59" fmla="*/ 91 h 326"/>
                <a:gd name="T60" fmla="*/ 8 w 173"/>
                <a:gd name="T61" fmla="*/ 62 h 326"/>
                <a:gd name="T62" fmla="*/ 15 w 173"/>
                <a:gd name="T63" fmla="*/ 65 h 326"/>
                <a:gd name="T64" fmla="*/ 104 w 173"/>
                <a:gd name="T65" fmla="*/ 7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 h="326">
                  <a:moveTo>
                    <a:pt x="104" y="7"/>
                  </a:moveTo>
                  <a:cubicBezTo>
                    <a:pt x="109" y="18"/>
                    <a:pt x="115" y="8"/>
                    <a:pt x="121" y="14"/>
                  </a:cubicBezTo>
                  <a:cubicBezTo>
                    <a:pt x="125" y="17"/>
                    <a:pt x="121" y="27"/>
                    <a:pt x="126" y="26"/>
                  </a:cubicBezTo>
                  <a:cubicBezTo>
                    <a:pt x="127" y="20"/>
                    <a:pt x="127" y="20"/>
                    <a:pt x="127" y="20"/>
                  </a:cubicBezTo>
                  <a:cubicBezTo>
                    <a:pt x="134" y="15"/>
                    <a:pt x="130" y="20"/>
                    <a:pt x="133" y="21"/>
                  </a:cubicBezTo>
                  <a:cubicBezTo>
                    <a:pt x="134" y="22"/>
                    <a:pt x="136" y="20"/>
                    <a:pt x="137" y="21"/>
                  </a:cubicBezTo>
                  <a:cubicBezTo>
                    <a:pt x="138" y="23"/>
                    <a:pt x="130" y="32"/>
                    <a:pt x="136" y="36"/>
                  </a:cubicBezTo>
                  <a:cubicBezTo>
                    <a:pt x="136" y="36"/>
                    <a:pt x="148" y="35"/>
                    <a:pt x="148" y="35"/>
                  </a:cubicBezTo>
                  <a:cubicBezTo>
                    <a:pt x="148" y="35"/>
                    <a:pt x="147" y="37"/>
                    <a:pt x="146" y="37"/>
                  </a:cubicBezTo>
                  <a:cubicBezTo>
                    <a:pt x="135" y="38"/>
                    <a:pt x="145" y="37"/>
                    <a:pt x="139" y="44"/>
                  </a:cubicBezTo>
                  <a:cubicBezTo>
                    <a:pt x="137" y="46"/>
                    <a:pt x="132" y="45"/>
                    <a:pt x="132" y="47"/>
                  </a:cubicBezTo>
                  <a:cubicBezTo>
                    <a:pt x="139" y="47"/>
                    <a:pt x="139" y="47"/>
                    <a:pt x="139" y="47"/>
                  </a:cubicBezTo>
                  <a:cubicBezTo>
                    <a:pt x="145" y="49"/>
                    <a:pt x="147" y="48"/>
                    <a:pt x="154" y="56"/>
                  </a:cubicBezTo>
                  <a:cubicBezTo>
                    <a:pt x="155" y="57"/>
                    <a:pt x="152" y="55"/>
                    <a:pt x="151" y="56"/>
                  </a:cubicBezTo>
                  <a:cubicBezTo>
                    <a:pt x="150" y="58"/>
                    <a:pt x="149" y="61"/>
                    <a:pt x="150" y="63"/>
                  </a:cubicBezTo>
                  <a:cubicBezTo>
                    <a:pt x="157" y="72"/>
                    <a:pt x="156" y="76"/>
                    <a:pt x="160" y="85"/>
                  </a:cubicBezTo>
                  <a:cubicBezTo>
                    <a:pt x="162" y="89"/>
                    <a:pt x="168" y="89"/>
                    <a:pt x="169" y="93"/>
                  </a:cubicBezTo>
                  <a:cubicBezTo>
                    <a:pt x="173" y="105"/>
                    <a:pt x="155" y="120"/>
                    <a:pt x="151" y="131"/>
                  </a:cubicBezTo>
                  <a:cubicBezTo>
                    <a:pt x="148" y="142"/>
                    <a:pt x="166" y="147"/>
                    <a:pt x="165" y="153"/>
                  </a:cubicBezTo>
                  <a:cubicBezTo>
                    <a:pt x="162" y="173"/>
                    <a:pt x="160" y="203"/>
                    <a:pt x="162" y="227"/>
                  </a:cubicBezTo>
                  <a:cubicBezTo>
                    <a:pt x="163" y="241"/>
                    <a:pt x="162" y="248"/>
                    <a:pt x="160" y="259"/>
                  </a:cubicBezTo>
                  <a:cubicBezTo>
                    <a:pt x="159" y="261"/>
                    <a:pt x="156" y="280"/>
                    <a:pt x="155" y="279"/>
                  </a:cubicBezTo>
                  <a:cubicBezTo>
                    <a:pt x="149" y="272"/>
                    <a:pt x="151" y="278"/>
                    <a:pt x="143" y="275"/>
                  </a:cubicBezTo>
                  <a:cubicBezTo>
                    <a:pt x="139" y="274"/>
                    <a:pt x="132" y="263"/>
                    <a:pt x="125" y="264"/>
                  </a:cubicBezTo>
                  <a:cubicBezTo>
                    <a:pt x="122" y="264"/>
                    <a:pt x="122" y="271"/>
                    <a:pt x="119" y="271"/>
                  </a:cubicBezTo>
                  <a:cubicBezTo>
                    <a:pt x="113" y="272"/>
                    <a:pt x="109" y="259"/>
                    <a:pt x="103" y="262"/>
                  </a:cubicBezTo>
                  <a:cubicBezTo>
                    <a:pt x="102" y="263"/>
                    <a:pt x="110" y="267"/>
                    <a:pt x="110" y="267"/>
                  </a:cubicBezTo>
                  <a:cubicBezTo>
                    <a:pt x="113" y="271"/>
                    <a:pt x="105" y="275"/>
                    <a:pt x="105" y="279"/>
                  </a:cubicBezTo>
                  <a:cubicBezTo>
                    <a:pt x="104" y="286"/>
                    <a:pt x="112" y="290"/>
                    <a:pt x="106" y="298"/>
                  </a:cubicBezTo>
                  <a:cubicBezTo>
                    <a:pt x="83" y="326"/>
                    <a:pt x="88" y="306"/>
                    <a:pt x="77" y="307"/>
                  </a:cubicBezTo>
                  <a:cubicBezTo>
                    <a:pt x="73" y="307"/>
                    <a:pt x="73" y="318"/>
                    <a:pt x="71" y="316"/>
                  </a:cubicBezTo>
                  <a:cubicBezTo>
                    <a:pt x="65" y="309"/>
                    <a:pt x="60" y="294"/>
                    <a:pt x="55" y="289"/>
                  </a:cubicBezTo>
                  <a:cubicBezTo>
                    <a:pt x="50" y="284"/>
                    <a:pt x="51" y="309"/>
                    <a:pt x="45" y="305"/>
                  </a:cubicBezTo>
                  <a:cubicBezTo>
                    <a:pt x="42" y="303"/>
                    <a:pt x="36" y="289"/>
                    <a:pt x="40" y="286"/>
                  </a:cubicBezTo>
                  <a:cubicBezTo>
                    <a:pt x="41" y="285"/>
                    <a:pt x="49" y="291"/>
                    <a:pt x="50" y="292"/>
                  </a:cubicBezTo>
                  <a:cubicBezTo>
                    <a:pt x="52" y="292"/>
                    <a:pt x="48" y="287"/>
                    <a:pt x="46" y="285"/>
                  </a:cubicBezTo>
                  <a:cubicBezTo>
                    <a:pt x="46" y="285"/>
                    <a:pt x="46" y="283"/>
                    <a:pt x="46" y="282"/>
                  </a:cubicBezTo>
                  <a:cubicBezTo>
                    <a:pt x="46" y="281"/>
                    <a:pt x="46" y="280"/>
                    <a:pt x="46" y="279"/>
                  </a:cubicBezTo>
                  <a:cubicBezTo>
                    <a:pt x="46" y="279"/>
                    <a:pt x="37" y="275"/>
                    <a:pt x="39" y="271"/>
                  </a:cubicBezTo>
                  <a:cubicBezTo>
                    <a:pt x="46" y="255"/>
                    <a:pt x="37" y="259"/>
                    <a:pt x="38" y="241"/>
                  </a:cubicBezTo>
                  <a:cubicBezTo>
                    <a:pt x="38" y="236"/>
                    <a:pt x="46" y="231"/>
                    <a:pt x="45" y="224"/>
                  </a:cubicBezTo>
                  <a:cubicBezTo>
                    <a:pt x="45" y="218"/>
                    <a:pt x="40" y="211"/>
                    <a:pt x="42" y="205"/>
                  </a:cubicBezTo>
                  <a:cubicBezTo>
                    <a:pt x="42" y="204"/>
                    <a:pt x="47" y="209"/>
                    <a:pt x="49" y="209"/>
                  </a:cubicBezTo>
                  <a:cubicBezTo>
                    <a:pt x="50" y="210"/>
                    <a:pt x="53" y="211"/>
                    <a:pt x="52" y="210"/>
                  </a:cubicBezTo>
                  <a:cubicBezTo>
                    <a:pt x="42" y="205"/>
                    <a:pt x="61" y="192"/>
                    <a:pt x="47" y="185"/>
                  </a:cubicBezTo>
                  <a:cubicBezTo>
                    <a:pt x="44" y="183"/>
                    <a:pt x="42" y="185"/>
                    <a:pt x="41" y="189"/>
                  </a:cubicBezTo>
                  <a:cubicBezTo>
                    <a:pt x="40" y="190"/>
                    <a:pt x="40" y="193"/>
                    <a:pt x="39" y="192"/>
                  </a:cubicBezTo>
                  <a:cubicBezTo>
                    <a:pt x="36" y="190"/>
                    <a:pt x="33" y="170"/>
                    <a:pt x="33" y="169"/>
                  </a:cubicBezTo>
                  <a:cubicBezTo>
                    <a:pt x="32" y="169"/>
                    <a:pt x="42" y="165"/>
                    <a:pt x="42" y="162"/>
                  </a:cubicBezTo>
                  <a:cubicBezTo>
                    <a:pt x="42" y="158"/>
                    <a:pt x="38" y="155"/>
                    <a:pt x="38" y="151"/>
                  </a:cubicBezTo>
                  <a:cubicBezTo>
                    <a:pt x="37" y="146"/>
                    <a:pt x="43" y="137"/>
                    <a:pt x="38" y="132"/>
                  </a:cubicBezTo>
                  <a:cubicBezTo>
                    <a:pt x="29" y="129"/>
                    <a:pt x="29" y="129"/>
                    <a:pt x="29" y="129"/>
                  </a:cubicBezTo>
                  <a:cubicBezTo>
                    <a:pt x="25" y="122"/>
                    <a:pt x="32" y="108"/>
                    <a:pt x="16" y="100"/>
                  </a:cubicBezTo>
                  <a:cubicBezTo>
                    <a:pt x="15" y="100"/>
                    <a:pt x="11" y="103"/>
                    <a:pt x="9" y="102"/>
                  </a:cubicBezTo>
                  <a:cubicBezTo>
                    <a:pt x="9" y="102"/>
                    <a:pt x="10" y="101"/>
                    <a:pt x="9" y="100"/>
                  </a:cubicBezTo>
                  <a:cubicBezTo>
                    <a:pt x="9" y="99"/>
                    <a:pt x="9" y="96"/>
                    <a:pt x="7" y="96"/>
                  </a:cubicBezTo>
                  <a:cubicBezTo>
                    <a:pt x="6" y="96"/>
                    <a:pt x="6" y="99"/>
                    <a:pt x="6" y="100"/>
                  </a:cubicBezTo>
                  <a:cubicBezTo>
                    <a:pt x="6" y="101"/>
                    <a:pt x="7" y="103"/>
                    <a:pt x="6" y="102"/>
                  </a:cubicBezTo>
                  <a:cubicBezTo>
                    <a:pt x="5" y="102"/>
                    <a:pt x="5" y="100"/>
                    <a:pt x="5" y="99"/>
                  </a:cubicBezTo>
                  <a:cubicBezTo>
                    <a:pt x="3" y="93"/>
                    <a:pt x="9" y="96"/>
                    <a:pt x="8" y="91"/>
                  </a:cubicBezTo>
                  <a:cubicBezTo>
                    <a:pt x="3" y="63"/>
                    <a:pt x="9" y="106"/>
                    <a:pt x="1" y="81"/>
                  </a:cubicBezTo>
                  <a:cubicBezTo>
                    <a:pt x="0" y="76"/>
                    <a:pt x="8" y="67"/>
                    <a:pt x="8" y="62"/>
                  </a:cubicBezTo>
                  <a:cubicBezTo>
                    <a:pt x="8" y="59"/>
                    <a:pt x="0" y="54"/>
                    <a:pt x="6" y="51"/>
                  </a:cubicBezTo>
                  <a:cubicBezTo>
                    <a:pt x="8" y="50"/>
                    <a:pt x="12" y="64"/>
                    <a:pt x="15" y="65"/>
                  </a:cubicBezTo>
                  <a:cubicBezTo>
                    <a:pt x="49" y="81"/>
                    <a:pt x="69" y="35"/>
                    <a:pt x="91" y="23"/>
                  </a:cubicBezTo>
                  <a:cubicBezTo>
                    <a:pt x="95" y="21"/>
                    <a:pt x="99" y="0"/>
                    <a:pt x="104" y="7"/>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01" name="Freeform 201"/>
            <p:cNvSpPr>
              <a:spLocks/>
            </p:cNvSpPr>
            <p:nvPr/>
          </p:nvSpPr>
          <p:spPr bwMode="gray">
            <a:xfrm>
              <a:off x="478589" y="5272131"/>
              <a:ext cx="728925" cy="1095465"/>
            </a:xfrm>
            <a:custGeom>
              <a:avLst/>
              <a:gdLst>
                <a:gd name="T0" fmla="*/ 213 w 373"/>
                <a:gd name="T1" fmla="*/ 552 h 665"/>
                <a:gd name="T2" fmla="*/ 246 w 373"/>
                <a:gd name="T3" fmla="*/ 524 h 665"/>
                <a:gd name="T4" fmla="*/ 232 w 373"/>
                <a:gd name="T5" fmla="*/ 522 h 665"/>
                <a:gd name="T6" fmla="*/ 213 w 373"/>
                <a:gd name="T7" fmla="*/ 482 h 665"/>
                <a:gd name="T8" fmla="*/ 250 w 373"/>
                <a:gd name="T9" fmla="*/ 436 h 665"/>
                <a:gd name="T10" fmla="*/ 258 w 373"/>
                <a:gd name="T11" fmla="*/ 411 h 665"/>
                <a:gd name="T12" fmla="*/ 241 w 373"/>
                <a:gd name="T13" fmla="*/ 397 h 665"/>
                <a:gd name="T14" fmla="*/ 231 w 373"/>
                <a:gd name="T15" fmla="*/ 357 h 665"/>
                <a:gd name="T16" fmla="*/ 216 w 373"/>
                <a:gd name="T17" fmla="*/ 327 h 665"/>
                <a:gd name="T18" fmla="*/ 284 w 373"/>
                <a:gd name="T19" fmla="*/ 292 h 665"/>
                <a:gd name="T20" fmla="*/ 297 w 373"/>
                <a:gd name="T21" fmla="*/ 246 h 665"/>
                <a:gd name="T22" fmla="*/ 297 w 373"/>
                <a:gd name="T23" fmla="*/ 229 h 665"/>
                <a:gd name="T24" fmla="*/ 295 w 373"/>
                <a:gd name="T25" fmla="*/ 168 h 665"/>
                <a:gd name="T26" fmla="*/ 324 w 373"/>
                <a:gd name="T27" fmla="*/ 138 h 665"/>
                <a:gd name="T28" fmla="*/ 370 w 373"/>
                <a:gd name="T29" fmla="*/ 102 h 665"/>
                <a:gd name="T30" fmla="*/ 344 w 373"/>
                <a:gd name="T31" fmla="*/ 58 h 665"/>
                <a:gd name="T32" fmla="*/ 339 w 373"/>
                <a:gd name="T33" fmla="*/ 50 h 665"/>
                <a:gd name="T34" fmla="*/ 317 w 373"/>
                <a:gd name="T35" fmla="*/ 40 h 665"/>
                <a:gd name="T36" fmla="*/ 304 w 373"/>
                <a:gd name="T37" fmla="*/ 44 h 665"/>
                <a:gd name="T38" fmla="*/ 281 w 373"/>
                <a:gd name="T39" fmla="*/ 47 h 665"/>
                <a:gd name="T40" fmla="*/ 249 w 373"/>
                <a:gd name="T41" fmla="*/ 47 h 665"/>
                <a:gd name="T42" fmla="*/ 241 w 373"/>
                <a:gd name="T43" fmla="*/ 44 h 665"/>
                <a:gd name="T44" fmla="*/ 213 w 373"/>
                <a:gd name="T45" fmla="*/ 42 h 665"/>
                <a:gd name="T46" fmla="*/ 188 w 373"/>
                <a:gd name="T47" fmla="*/ 46 h 665"/>
                <a:gd name="T48" fmla="*/ 133 w 373"/>
                <a:gd name="T49" fmla="*/ 21 h 665"/>
                <a:gd name="T50" fmla="*/ 115 w 373"/>
                <a:gd name="T51" fmla="*/ 47 h 665"/>
                <a:gd name="T52" fmla="*/ 130 w 373"/>
                <a:gd name="T53" fmla="*/ 55 h 665"/>
                <a:gd name="T54" fmla="*/ 128 w 373"/>
                <a:gd name="T55" fmla="*/ 126 h 665"/>
                <a:gd name="T56" fmla="*/ 124 w 373"/>
                <a:gd name="T57" fmla="*/ 169 h 665"/>
                <a:gd name="T58" fmla="*/ 130 w 373"/>
                <a:gd name="T59" fmla="*/ 178 h 665"/>
                <a:gd name="T60" fmla="*/ 94 w 373"/>
                <a:gd name="T61" fmla="*/ 230 h 665"/>
                <a:gd name="T62" fmla="*/ 97 w 373"/>
                <a:gd name="T63" fmla="*/ 256 h 665"/>
                <a:gd name="T64" fmla="*/ 87 w 373"/>
                <a:gd name="T65" fmla="*/ 257 h 665"/>
                <a:gd name="T66" fmla="*/ 41 w 373"/>
                <a:gd name="T67" fmla="*/ 334 h 665"/>
                <a:gd name="T68" fmla="*/ 39 w 373"/>
                <a:gd name="T69" fmla="*/ 336 h 665"/>
                <a:gd name="T70" fmla="*/ 26 w 373"/>
                <a:gd name="T71" fmla="*/ 341 h 665"/>
                <a:gd name="T72" fmla="*/ 26 w 373"/>
                <a:gd name="T73" fmla="*/ 359 h 665"/>
                <a:gd name="T74" fmla="*/ 1 w 373"/>
                <a:gd name="T75" fmla="*/ 423 h 665"/>
                <a:gd name="T76" fmla="*/ 27 w 373"/>
                <a:gd name="T77" fmla="*/ 459 h 665"/>
                <a:gd name="T78" fmla="*/ 34 w 373"/>
                <a:gd name="T79" fmla="*/ 463 h 665"/>
                <a:gd name="T80" fmla="*/ 67 w 373"/>
                <a:gd name="T81" fmla="*/ 462 h 665"/>
                <a:gd name="T82" fmla="*/ 66 w 373"/>
                <a:gd name="T83" fmla="*/ 458 h 665"/>
                <a:gd name="T84" fmla="*/ 73 w 373"/>
                <a:gd name="T85" fmla="*/ 455 h 665"/>
                <a:gd name="T86" fmla="*/ 86 w 373"/>
                <a:gd name="T87" fmla="*/ 473 h 665"/>
                <a:gd name="T88" fmla="*/ 55 w 373"/>
                <a:gd name="T89" fmla="*/ 464 h 665"/>
                <a:gd name="T90" fmla="*/ 47 w 373"/>
                <a:gd name="T91" fmla="*/ 528 h 665"/>
                <a:gd name="T92" fmla="*/ 52 w 373"/>
                <a:gd name="T93" fmla="*/ 557 h 665"/>
                <a:gd name="T94" fmla="*/ 48 w 373"/>
                <a:gd name="T95" fmla="*/ 573 h 665"/>
                <a:gd name="T96" fmla="*/ 21 w 373"/>
                <a:gd name="T97" fmla="*/ 642 h 665"/>
                <a:gd name="T98" fmla="*/ 70 w 373"/>
                <a:gd name="T99" fmla="*/ 639 h 665"/>
                <a:gd name="T100" fmla="*/ 174 w 373"/>
                <a:gd name="T101" fmla="*/ 645 h 665"/>
                <a:gd name="T102" fmla="*/ 193 w 373"/>
                <a:gd name="T103" fmla="*/ 573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3" h="665">
                  <a:moveTo>
                    <a:pt x="193" y="573"/>
                  </a:moveTo>
                  <a:cubicBezTo>
                    <a:pt x="200" y="565"/>
                    <a:pt x="209" y="563"/>
                    <a:pt x="213" y="552"/>
                  </a:cubicBezTo>
                  <a:cubicBezTo>
                    <a:pt x="213" y="550"/>
                    <a:pt x="212" y="547"/>
                    <a:pt x="213" y="545"/>
                  </a:cubicBezTo>
                  <a:cubicBezTo>
                    <a:pt x="222" y="536"/>
                    <a:pt x="247" y="548"/>
                    <a:pt x="246" y="524"/>
                  </a:cubicBezTo>
                  <a:cubicBezTo>
                    <a:pt x="246" y="523"/>
                    <a:pt x="245" y="521"/>
                    <a:pt x="243" y="520"/>
                  </a:cubicBezTo>
                  <a:cubicBezTo>
                    <a:pt x="243" y="520"/>
                    <a:pt x="232" y="522"/>
                    <a:pt x="232" y="522"/>
                  </a:cubicBezTo>
                  <a:cubicBezTo>
                    <a:pt x="227" y="519"/>
                    <a:pt x="222" y="499"/>
                    <a:pt x="219" y="494"/>
                  </a:cubicBezTo>
                  <a:cubicBezTo>
                    <a:pt x="217" y="488"/>
                    <a:pt x="212" y="488"/>
                    <a:pt x="213" y="482"/>
                  </a:cubicBezTo>
                  <a:cubicBezTo>
                    <a:pt x="213" y="481"/>
                    <a:pt x="225" y="451"/>
                    <a:pt x="225" y="450"/>
                  </a:cubicBezTo>
                  <a:cubicBezTo>
                    <a:pt x="229" y="446"/>
                    <a:pt x="248" y="442"/>
                    <a:pt x="250" y="436"/>
                  </a:cubicBezTo>
                  <a:cubicBezTo>
                    <a:pt x="251" y="434"/>
                    <a:pt x="247" y="433"/>
                    <a:pt x="247" y="432"/>
                  </a:cubicBezTo>
                  <a:cubicBezTo>
                    <a:pt x="247" y="425"/>
                    <a:pt x="260" y="419"/>
                    <a:pt x="258" y="411"/>
                  </a:cubicBezTo>
                  <a:cubicBezTo>
                    <a:pt x="257" y="402"/>
                    <a:pt x="245" y="408"/>
                    <a:pt x="241" y="403"/>
                  </a:cubicBezTo>
                  <a:cubicBezTo>
                    <a:pt x="239" y="401"/>
                    <a:pt x="242" y="398"/>
                    <a:pt x="241" y="397"/>
                  </a:cubicBezTo>
                  <a:cubicBezTo>
                    <a:pt x="240" y="394"/>
                    <a:pt x="235" y="394"/>
                    <a:pt x="234" y="391"/>
                  </a:cubicBezTo>
                  <a:cubicBezTo>
                    <a:pt x="225" y="379"/>
                    <a:pt x="231" y="358"/>
                    <a:pt x="231" y="357"/>
                  </a:cubicBezTo>
                  <a:cubicBezTo>
                    <a:pt x="229" y="351"/>
                    <a:pt x="210" y="331"/>
                    <a:pt x="211" y="326"/>
                  </a:cubicBezTo>
                  <a:cubicBezTo>
                    <a:pt x="212" y="325"/>
                    <a:pt x="215" y="327"/>
                    <a:pt x="216" y="327"/>
                  </a:cubicBezTo>
                  <a:cubicBezTo>
                    <a:pt x="223" y="328"/>
                    <a:pt x="262" y="335"/>
                    <a:pt x="266" y="333"/>
                  </a:cubicBezTo>
                  <a:cubicBezTo>
                    <a:pt x="272" y="329"/>
                    <a:pt x="285" y="300"/>
                    <a:pt x="284" y="292"/>
                  </a:cubicBezTo>
                  <a:cubicBezTo>
                    <a:pt x="283" y="284"/>
                    <a:pt x="273" y="280"/>
                    <a:pt x="271" y="273"/>
                  </a:cubicBezTo>
                  <a:cubicBezTo>
                    <a:pt x="267" y="256"/>
                    <a:pt x="298" y="259"/>
                    <a:pt x="297" y="246"/>
                  </a:cubicBezTo>
                  <a:cubicBezTo>
                    <a:pt x="297" y="243"/>
                    <a:pt x="290" y="241"/>
                    <a:pt x="292" y="235"/>
                  </a:cubicBezTo>
                  <a:cubicBezTo>
                    <a:pt x="292" y="235"/>
                    <a:pt x="297" y="229"/>
                    <a:pt x="297" y="229"/>
                  </a:cubicBezTo>
                  <a:cubicBezTo>
                    <a:pt x="301" y="220"/>
                    <a:pt x="303" y="193"/>
                    <a:pt x="302" y="185"/>
                  </a:cubicBezTo>
                  <a:cubicBezTo>
                    <a:pt x="302" y="179"/>
                    <a:pt x="295" y="173"/>
                    <a:pt x="295" y="168"/>
                  </a:cubicBezTo>
                  <a:cubicBezTo>
                    <a:pt x="294" y="157"/>
                    <a:pt x="300" y="164"/>
                    <a:pt x="305" y="161"/>
                  </a:cubicBezTo>
                  <a:cubicBezTo>
                    <a:pt x="313" y="156"/>
                    <a:pt x="316" y="143"/>
                    <a:pt x="324" y="138"/>
                  </a:cubicBezTo>
                  <a:cubicBezTo>
                    <a:pt x="329" y="134"/>
                    <a:pt x="339" y="136"/>
                    <a:pt x="344" y="131"/>
                  </a:cubicBezTo>
                  <a:cubicBezTo>
                    <a:pt x="350" y="127"/>
                    <a:pt x="369" y="108"/>
                    <a:pt x="370" y="102"/>
                  </a:cubicBezTo>
                  <a:cubicBezTo>
                    <a:pt x="373" y="82"/>
                    <a:pt x="341" y="87"/>
                    <a:pt x="340" y="81"/>
                  </a:cubicBezTo>
                  <a:cubicBezTo>
                    <a:pt x="339" y="77"/>
                    <a:pt x="347" y="61"/>
                    <a:pt x="344" y="58"/>
                  </a:cubicBezTo>
                  <a:cubicBezTo>
                    <a:pt x="343" y="56"/>
                    <a:pt x="339" y="59"/>
                    <a:pt x="338" y="57"/>
                  </a:cubicBezTo>
                  <a:cubicBezTo>
                    <a:pt x="336" y="56"/>
                    <a:pt x="341" y="52"/>
                    <a:pt x="339" y="50"/>
                  </a:cubicBezTo>
                  <a:cubicBezTo>
                    <a:pt x="334" y="44"/>
                    <a:pt x="330" y="50"/>
                    <a:pt x="325" y="47"/>
                  </a:cubicBezTo>
                  <a:cubicBezTo>
                    <a:pt x="321" y="46"/>
                    <a:pt x="321" y="40"/>
                    <a:pt x="317" y="40"/>
                  </a:cubicBezTo>
                  <a:cubicBezTo>
                    <a:pt x="316" y="40"/>
                    <a:pt x="317" y="42"/>
                    <a:pt x="316" y="43"/>
                  </a:cubicBezTo>
                  <a:cubicBezTo>
                    <a:pt x="314" y="49"/>
                    <a:pt x="309" y="45"/>
                    <a:pt x="304" y="44"/>
                  </a:cubicBezTo>
                  <a:cubicBezTo>
                    <a:pt x="300" y="43"/>
                    <a:pt x="284" y="35"/>
                    <a:pt x="281" y="38"/>
                  </a:cubicBezTo>
                  <a:cubicBezTo>
                    <a:pt x="281" y="47"/>
                    <a:pt x="281" y="47"/>
                    <a:pt x="281" y="47"/>
                  </a:cubicBezTo>
                  <a:cubicBezTo>
                    <a:pt x="280" y="49"/>
                    <a:pt x="259" y="55"/>
                    <a:pt x="256" y="54"/>
                  </a:cubicBezTo>
                  <a:cubicBezTo>
                    <a:pt x="253" y="54"/>
                    <a:pt x="252" y="48"/>
                    <a:pt x="249" y="47"/>
                  </a:cubicBezTo>
                  <a:cubicBezTo>
                    <a:pt x="249" y="47"/>
                    <a:pt x="237" y="50"/>
                    <a:pt x="237" y="50"/>
                  </a:cubicBezTo>
                  <a:cubicBezTo>
                    <a:pt x="235" y="49"/>
                    <a:pt x="243" y="46"/>
                    <a:pt x="241" y="44"/>
                  </a:cubicBezTo>
                  <a:cubicBezTo>
                    <a:pt x="239" y="41"/>
                    <a:pt x="234" y="41"/>
                    <a:pt x="230" y="40"/>
                  </a:cubicBezTo>
                  <a:cubicBezTo>
                    <a:pt x="227" y="40"/>
                    <a:pt x="215" y="44"/>
                    <a:pt x="213" y="42"/>
                  </a:cubicBezTo>
                  <a:cubicBezTo>
                    <a:pt x="211" y="42"/>
                    <a:pt x="214" y="39"/>
                    <a:pt x="213" y="38"/>
                  </a:cubicBezTo>
                  <a:cubicBezTo>
                    <a:pt x="206" y="32"/>
                    <a:pt x="197" y="50"/>
                    <a:pt x="188" y="46"/>
                  </a:cubicBezTo>
                  <a:cubicBezTo>
                    <a:pt x="165" y="34"/>
                    <a:pt x="205" y="21"/>
                    <a:pt x="196" y="12"/>
                  </a:cubicBezTo>
                  <a:cubicBezTo>
                    <a:pt x="182" y="0"/>
                    <a:pt x="149" y="10"/>
                    <a:pt x="133" y="21"/>
                  </a:cubicBezTo>
                  <a:cubicBezTo>
                    <a:pt x="128" y="25"/>
                    <a:pt x="128" y="25"/>
                    <a:pt x="128" y="25"/>
                  </a:cubicBezTo>
                  <a:cubicBezTo>
                    <a:pt x="126" y="29"/>
                    <a:pt x="115" y="42"/>
                    <a:pt x="115" y="47"/>
                  </a:cubicBezTo>
                  <a:cubicBezTo>
                    <a:pt x="115" y="60"/>
                    <a:pt x="127" y="53"/>
                    <a:pt x="134" y="54"/>
                  </a:cubicBezTo>
                  <a:cubicBezTo>
                    <a:pt x="135" y="54"/>
                    <a:pt x="131" y="55"/>
                    <a:pt x="130" y="55"/>
                  </a:cubicBezTo>
                  <a:cubicBezTo>
                    <a:pt x="123" y="58"/>
                    <a:pt x="120" y="55"/>
                    <a:pt x="120" y="63"/>
                  </a:cubicBezTo>
                  <a:cubicBezTo>
                    <a:pt x="122" y="85"/>
                    <a:pt x="118" y="107"/>
                    <a:pt x="128" y="126"/>
                  </a:cubicBezTo>
                  <a:cubicBezTo>
                    <a:pt x="133" y="134"/>
                    <a:pt x="117" y="157"/>
                    <a:pt x="119" y="165"/>
                  </a:cubicBezTo>
                  <a:cubicBezTo>
                    <a:pt x="119" y="166"/>
                    <a:pt x="125" y="166"/>
                    <a:pt x="124" y="169"/>
                  </a:cubicBezTo>
                  <a:cubicBezTo>
                    <a:pt x="124" y="171"/>
                    <a:pt x="113" y="175"/>
                    <a:pt x="120" y="179"/>
                  </a:cubicBezTo>
                  <a:cubicBezTo>
                    <a:pt x="122" y="181"/>
                    <a:pt x="133" y="177"/>
                    <a:pt x="130" y="178"/>
                  </a:cubicBezTo>
                  <a:cubicBezTo>
                    <a:pt x="125" y="180"/>
                    <a:pt x="110" y="189"/>
                    <a:pt x="108" y="192"/>
                  </a:cubicBezTo>
                  <a:cubicBezTo>
                    <a:pt x="101" y="203"/>
                    <a:pt x="100" y="218"/>
                    <a:pt x="94" y="230"/>
                  </a:cubicBezTo>
                  <a:cubicBezTo>
                    <a:pt x="92" y="233"/>
                    <a:pt x="86" y="241"/>
                    <a:pt x="86" y="245"/>
                  </a:cubicBezTo>
                  <a:cubicBezTo>
                    <a:pt x="86" y="254"/>
                    <a:pt x="99" y="247"/>
                    <a:pt x="97" y="256"/>
                  </a:cubicBezTo>
                  <a:cubicBezTo>
                    <a:pt x="97" y="258"/>
                    <a:pt x="92" y="251"/>
                    <a:pt x="90" y="252"/>
                  </a:cubicBezTo>
                  <a:cubicBezTo>
                    <a:pt x="88" y="253"/>
                    <a:pt x="88" y="256"/>
                    <a:pt x="87" y="257"/>
                  </a:cubicBezTo>
                  <a:cubicBezTo>
                    <a:pt x="76" y="278"/>
                    <a:pt x="66" y="304"/>
                    <a:pt x="53" y="322"/>
                  </a:cubicBezTo>
                  <a:cubicBezTo>
                    <a:pt x="51" y="325"/>
                    <a:pt x="42" y="331"/>
                    <a:pt x="41" y="334"/>
                  </a:cubicBezTo>
                  <a:cubicBezTo>
                    <a:pt x="41" y="336"/>
                    <a:pt x="44" y="337"/>
                    <a:pt x="44" y="338"/>
                  </a:cubicBezTo>
                  <a:cubicBezTo>
                    <a:pt x="44" y="340"/>
                    <a:pt x="41" y="336"/>
                    <a:pt x="39" y="336"/>
                  </a:cubicBezTo>
                  <a:cubicBezTo>
                    <a:pt x="36" y="334"/>
                    <a:pt x="33" y="340"/>
                    <a:pt x="30" y="341"/>
                  </a:cubicBezTo>
                  <a:cubicBezTo>
                    <a:pt x="29" y="341"/>
                    <a:pt x="27" y="341"/>
                    <a:pt x="26" y="341"/>
                  </a:cubicBezTo>
                  <a:cubicBezTo>
                    <a:pt x="24" y="341"/>
                    <a:pt x="22" y="340"/>
                    <a:pt x="22" y="342"/>
                  </a:cubicBezTo>
                  <a:cubicBezTo>
                    <a:pt x="21" y="342"/>
                    <a:pt x="28" y="353"/>
                    <a:pt x="26" y="359"/>
                  </a:cubicBezTo>
                  <a:cubicBezTo>
                    <a:pt x="23" y="366"/>
                    <a:pt x="17" y="371"/>
                    <a:pt x="15" y="377"/>
                  </a:cubicBezTo>
                  <a:cubicBezTo>
                    <a:pt x="10" y="392"/>
                    <a:pt x="9" y="410"/>
                    <a:pt x="1" y="423"/>
                  </a:cubicBezTo>
                  <a:cubicBezTo>
                    <a:pt x="0" y="424"/>
                    <a:pt x="14" y="441"/>
                    <a:pt x="16" y="443"/>
                  </a:cubicBezTo>
                  <a:cubicBezTo>
                    <a:pt x="18" y="447"/>
                    <a:pt x="26" y="454"/>
                    <a:pt x="27" y="459"/>
                  </a:cubicBezTo>
                  <a:cubicBezTo>
                    <a:pt x="28" y="464"/>
                    <a:pt x="14" y="465"/>
                    <a:pt x="28" y="464"/>
                  </a:cubicBezTo>
                  <a:cubicBezTo>
                    <a:pt x="30" y="464"/>
                    <a:pt x="32" y="463"/>
                    <a:pt x="34" y="463"/>
                  </a:cubicBezTo>
                  <a:cubicBezTo>
                    <a:pt x="40" y="462"/>
                    <a:pt x="51" y="456"/>
                    <a:pt x="56" y="456"/>
                  </a:cubicBezTo>
                  <a:cubicBezTo>
                    <a:pt x="59" y="456"/>
                    <a:pt x="63" y="465"/>
                    <a:pt x="67" y="462"/>
                  </a:cubicBezTo>
                  <a:cubicBezTo>
                    <a:pt x="68" y="461"/>
                    <a:pt x="70" y="460"/>
                    <a:pt x="69" y="458"/>
                  </a:cubicBezTo>
                  <a:cubicBezTo>
                    <a:pt x="69" y="457"/>
                    <a:pt x="66" y="459"/>
                    <a:pt x="66" y="458"/>
                  </a:cubicBezTo>
                  <a:cubicBezTo>
                    <a:pt x="66" y="455"/>
                    <a:pt x="70" y="454"/>
                    <a:pt x="72" y="452"/>
                  </a:cubicBezTo>
                  <a:cubicBezTo>
                    <a:pt x="72" y="451"/>
                    <a:pt x="73" y="454"/>
                    <a:pt x="73" y="455"/>
                  </a:cubicBezTo>
                  <a:cubicBezTo>
                    <a:pt x="73" y="459"/>
                    <a:pt x="71" y="464"/>
                    <a:pt x="73" y="467"/>
                  </a:cubicBezTo>
                  <a:cubicBezTo>
                    <a:pt x="76" y="473"/>
                    <a:pt x="86" y="473"/>
                    <a:pt x="86" y="473"/>
                  </a:cubicBezTo>
                  <a:cubicBezTo>
                    <a:pt x="77" y="482"/>
                    <a:pt x="60" y="461"/>
                    <a:pt x="52" y="460"/>
                  </a:cubicBezTo>
                  <a:cubicBezTo>
                    <a:pt x="50" y="460"/>
                    <a:pt x="54" y="463"/>
                    <a:pt x="55" y="464"/>
                  </a:cubicBezTo>
                  <a:cubicBezTo>
                    <a:pt x="58" y="467"/>
                    <a:pt x="61" y="469"/>
                    <a:pt x="62" y="472"/>
                  </a:cubicBezTo>
                  <a:cubicBezTo>
                    <a:pt x="72" y="497"/>
                    <a:pt x="48" y="515"/>
                    <a:pt x="47" y="528"/>
                  </a:cubicBezTo>
                  <a:cubicBezTo>
                    <a:pt x="54" y="533"/>
                    <a:pt x="54" y="533"/>
                    <a:pt x="54" y="533"/>
                  </a:cubicBezTo>
                  <a:cubicBezTo>
                    <a:pt x="58" y="540"/>
                    <a:pt x="52" y="550"/>
                    <a:pt x="52" y="557"/>
                  </a:cubicBezTo>
                  <a:cubicBezTo>
                    <a:pt x="52" y="563"/>
                    <a:pt x="60" y="556"/>
                    <a:pt x="61" y="558"/>
                  </a:cubicBezTo>
                  <a:cubicBezTo>
                    <a:pt x="61" y="559"/>
                    <a:pt x="48" y="567"/>
                    <a:pt x="48" y="573"/>
                  </a:cubicBezTo>
                  <a:cubicBezTo>
                    <a:pt x="47" y="593"/>
                    <a:pt x="40" y="611"/>
                    <a:pt x="32" y="629"/>
                  </a:cubicBezTo>
                  <a:cubicBezTo>
                    <a:pt x="30" y="633"/>
                    <a:pt x="22" y="638"/>
                    <a:pt x="21" y="642"/>
                  </a:cubicBezTo>
                  <a:cubicBezTo>
                    <a:pt x="21" y="644"/>
                    <a:pt x="23" y="644"/>
                    <a:pt x="23" y="645"/>
                  </a:cubicBezTo>
                  <a:cubicBezTo>
                    <a:pt x="28" y="650"/>
                    <a:pt x="59" y="634"/>
                    <a:pt x="70" y="639"/>
                  </a:cubicBezTo>
                  <a:cubicBezTo>
                    <a:pt x="76" y="641"/>
                    <a:pt x="140" y="665"/>
                    <a:pt x="140" y="665"/>
                  </a:cubicBezTo>
                  <a:cubicBezTo>
                    <a:pt x="150" y="664"/>
                    <a:pt x="164" y="649"/>
                    <a:pt x="174" y="645"/>
                  </a:cubicBezTo>
                  <a:cubicBezTo>
                    <a:pt x="175" y="645"/>
                    <a:pt x="180" y="644"/>
                    <a:pt x="186" y="644"/>
                  </a:cubicBezTo>
                  <a:cubicBezTo>
                    <a:pt x="185" y="620"/>
                    <a:pt x="176" y="594"/>
                    <a:pt x="193" y="573"/>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02" name="Freeform 205"/>
            <p:cNvSpPr>
              <a:spLocks/>
            </p:cNvSpPr>
            <p:nvPr/>
          </p:nvSpPr>
          <p:spPr bwMode="gray">
            <a:xfrm>
              <a:off x="3433077" y="4149110"/>
              <a:ext cx="775887" cy="432329"/>
            </a:xfrm>
            <a:custGeom>
              <a:avLst/>
              <a:gdLst>
                <a:gd name="T0" fmla="*/ 357 w 397"/>
                <a:gd name="T1" fmla="*/ 112 h 262"/>
                <a:gd name="T2" fmla="*/ 339 w 397"/>
                <a:gd name="T3" fmla="*/ 95 h 262"/>
                <a:gd name="T4" fmla="*/ 306 w 397"/>
                <a:gd name="T5" fmla="*/ 87 h 262"/>
                <a:gd name="T6" fmla="*/ 305 w 397"/>
                <a:gd name="T7" fmla="*/ 31 h 262"/>
                <a:gd name="T8" fmla="*/ 278 w 397"/>
                <a:gd name="T9" fmla="*/ 16 h 262"/>
                <a:gd name="T10" fmla="*/ 267 w 397"/>
                <a:gd name="T11" fmla="*/ 18 h 262"/>
                <a:gd name="T12" fmla="*/ 245 w 397"/>
                <a:gd name="T13" fmla="*/ 21 h 262"/>
                <a:gd name="T14" fmla="*/ 230 w 397"/>
                <a:gd name="T15" fmla="*/ 16 h 262"/>
                <a:gd name="T16" fmla="*/ 209 w 397"/>
                <a:gd name="T17" fmla="*/ 11 h 262"/>
                <a:gd name="T18" fmla="*/ 222 w 397"/>
                <a:gd name="T19" fmla="*/ 25 h 262"/>
                <a:gd name="T20" fmla="*/ 212 w 397"/>
                <a:gd name="T21" fmla="*/ 32 h 262"/>
                <a:gd name="T22" fmla="*/ 165 w 397"/>
                <a:gd name="T23" fmla="*/ 40 h 262"/>
                <a:gd name="T24" fmla="*/ 136 w 397"/>
                <a:gd name="T25" fmla="*/ 40 h 262"/>
                <a:gd name="T26" fmla="*/ 133 w 397"/>
                <a:gd name="T27" fmla="*/ 38 h 262"/>
                <a:gd name="T28" fmla="*/ 82 w 397"/>
                <a:gd name="T29" fmla="*/ 52 h 262"/>
                <a:gd name="T30" fmla="*/ 77 w 397"/>
                <a:gd name="T31" fmla="*/ 67 h 262"/>
                <a:gd name="T32" fmla="*/ 90 w 397"/>
                <a:gd name="T33" fmla="*/ 71 h 262"/>
                <a:gd name="T34" fmla="*/ 70 w 397"/>
                <a:gd name="T35" fmla="*/ 93 h 262"/>
                <a:gd name="T36" fmla="*/ 38 w 397"/>
                <a:gd name="T37" fmla="*/ 127 h 262"/>
                <a:gd name="T38" fmla="*/ 13 w 397"/>
                <a:gd name="T39" fmla="*/ 171 h 262"/>
                <a:gd name="T40" fmla="*/ 4 w 397"/>
                <a:gd name="T41" fmla="*/ 228 h 262"/>
                <a:gd name="T42" fmla="*/ 26 w 397"/>
                <a:gd name="T43" fmla="*/ 220 h 262"/>
                <a:gd name="T44" fmla="*/ 71 w 397"/>
                <a:gd name="T45" fmla="*/ 201 h 262"/>
                <a:gd name="T46" fmla="*/ 74 w 397"/>
                <a:gd name="T47" fmla="*/ 226 h 262"/>
                <a:gd name="T48" fmla="*/ 82 w 397"/>
                <a:gd name="T49" fmla="*/ 239 h 262"/>
                <a:gd name="T50" fmla="*/ 99 w 397"/>
                <a:gd name="T51" fmla="*/ 255 h 262"/>
                <a:gd name="T52" fmla="*/ 147 w 397"/>
                <a:gd name="T53" fmla="*/ 243 h 262"/>
                <a:gd name="T54" fmla="*/ 197 w 397"/>
                <a:gd name="T55" fmla="*/ 214 h 262"/>
                <a:gd name="T56" fmla="*/ 219 w 397"/>
                <a:gd name="T57" fmla="*/ 176 h 262"/>
                <a:gd name="T58" fmla="*/ 221 w 397"/>
                <a:gd name="T59" fmla="*/ 204 h 262"/>
                <a:gd name="T60" fmla="*/ 253 w 397"/>
                <a:gd name="T61" fmla="*/ 236 h 262"/>
                <a:gd name="T62" fmla="*/ 277 w 397"/>
                <a:gd name="T63" fmla="*/ 255 h 262"/>
                <a:gd name="T64" fmla="*/ 296 w 397"/>
                <a:gd name="T65" fmla="*/ 189 h 262"/>
                <a:gd name="T66" fmla="*/ 291 w 397"/>
                <a:gd name="T67" fmla="*/ 168 h 262"/>
                <a:gd name="T68" fmla="*/ 307 w 397"/>
                <a:gd name="T69" fmla="*/ 162 h 262"/>
                <a:gd name="T70" fmla="*/ 352 w 397"/>
                <a:gd name="T71" fmla="*/ 175 h 262"/>
                <a:gd name="T72" fmla="*/ 369 w 397"/>
                <a:gd name="T73" fmla="*/ 193 h 262"/>
                <a:gd name="T74" fmla="*/ 371 w 397"/>
                <a:gd name="T75" fmla="*/ 169 h 262"/>
                <a:gd name="T76" fmla="*/ 395 w 397"/>
                <a:gd name="T77" fmla="*/ 152 h 262"/>
                <a:gd name="T78" fmla="*/ 387 w 397"/>
                <a:gd name="T79" fmla="*/ 133 h 262"/>
                <a:gd name="T80" fmla="*/ 384 w 397"/>
                <a:gd name="T81" fmla="*/ 9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62">
                  <a:moveTo>
                    <a:pt x="384" y="92"/>
                  </a:moveTo>
                  <a:cubicBezTo>
                    <a:pt x="374" y="92"/>
                    <a:pt x="372" y="116"/>
                    <a:pt x="357" y="112"/>
                  </a:cubicBezTo>
                  <a:cubicBezTo>
                    <a:pt x="353" y="112"/>
                    <a:pt x="340" y="104"/>
                    <a:pt x="338" y="101"/>
                  </a:cubicBezTo>
                  <a:cubicBezTo>
                    <a:pt x="339" y="95"/>
                    <a:pt x="339" y="95"/>
                    <a:pt x="339" y="95"/>
                  </a:cubicBezTo>
                  <a:cubicBezTo>
                    <a:pt x="330" y="89"/>
                    <a:pt x="311" y="100"/>
                    <a:pt x="303" y="94"/>
                  </a:cubicBezTo>
                  <a:cubicBezTo>
                    <a:pt x="302" y="92"/>
                    <a:pt x="306" y="89"/>
                    <a:pt x="306" y="87"/>
                  </a:cubicBezTo>
                  <a:cubicBezTo>
                    <a:pt x="305" y="61"/>
                    <a:pt x="300" y="74"/>
                    <a:pt x="316" y="50"/>
                  </a:cubicBezTo>
                  <a:cubicBezTo>
                    <a:pt x="319" y="45"/>
                    <a:pt x="306" y="35"/>
                    <a:pt x="305" y="31"/>
                  </a:cubicBezTo>
                  <a:cubicBezTo>
                    <a:pt x="308" y="31"/>
                    <a:pt x="308" y="31"/>
                    <a:pt x="308" y="31"/>
                  </a:cubicBezTo>
                  <a:cubicBezTo>
                    <a:pt x="297" y="29"/>
                    <a:pt x="288" y="18"/>
                    <a:pt x="278" y="16"/>
                  </a:cubicBezTo>
                  <a:cubicBezTo>
                    <a:pt x="276" y="16"/>
                    <a:pt x="274" y="17"/>
                    <a:pt x="272" y="17"/>
                  </a:cubicBezTo>
                  <a:cubicBezTo>
                    <a:pt x="270" y="17"/>
                    <a:pt x="269" y="18"/>
                    <a:pt x="267" y="18"/>
                  </a:cubicBezTo>
                  <a:cubicBezTo>
                    <a:pt x="261" y="19"/>
                    <a:pt x="256" y="20"/>
                    <a:pt x="250" y="21"/>
                  </a:cubicBezTo>
                  <a:cubicBezTo>
                    <a:pt x="248" y="21"/>
                    <a:pt x="247" y="22"/>
                    <a:pt x="245" y="21"/>
                  </a:cubicBezTo>
                  <a:cubicBezTo>
                    <a:pt x="239" y="15"/>
                    <a:pt x="239" y="15"/>
                    <a:pt x="239" y="15"/>
                  </a:cubicBezTo>
                  <a:cubicBezTo>
                    <a:pt x="238" y="14"/>
                    <a:pt x="234" y="22"/>
                    <a:pt x="230" y="16"/>
                  </a:cubicBezTo>
                  <a:cubicBezTo>
                    <a:pt x="231" y="7"/>
                    <a:pt x="231" y="7"/>
                    <a:pt x="231" y="7"/>
                  </a:cubicBezTo>
                  <a:cubicBezTo>
                    <a:pt x="224" y="0"/>
                    <a:pt x="214" y="7"/>
                    <a:pt x="209" y="11"/>
                  </a:cubicBezTo>
                  <a:cubicBezTo>
                    <a:pt x="207" y="14"/>
                    <a:pt x="203" y="15"/>
                    <a:pt x="203" y="18"/>
                  </a:cubicBezTo>
                  <a:cubicBezTo>
                    <a:pt x="201" y="26"/>
                    <a:pt x="228" y="19"/>
                    <a:pt x="222" y="25"/>
                  </a:cubicBezTo>
                  <a:cubicBezTo>
                    <a:pt x="222" y="25"/>
                    <a:pt x="212" y="26"/>
                    <a:pt x="212" y="26"/>
                  </a:cubicBezTo>
                  <a:cubicBezTo>
                    <a:pt x="210" y="27"/>
                    <a:pt x="214" y="31"/>
                    <a:pt x="212" y="32"/>
                  </a:cubicBezTo>
                  <a:cubicBezTo>
                    <a:pt x="203" y="41"/>
                    <a:pt x="194" y="30"/>
                    <a:pt x="186" y="30"/>
                  </a:cubicBezTo>
                  <a:cubicBezTo>
                    <a:pt x="179" y="31"/>
                    <a:pt x="172" y="40"/>
                    <a:pt x="165" y="40"/>
                  </a:cubicBezTo>
                  <a:cubicBezTo>
                    <a:pt x="160" y="41"/>
                    <a:pt x="158" y="36"/>
                    <a:pt x="153" y="37"/>
                  </a:cubicBezTo>
                  <a:cubicBezTo>
                    <a:pt x="147" y="37"/>
                    <a:pt x="136" y="46"/>
                    <a:pt x="136" y="40"/>
                  </a:cubicBezTo>
                  <a:cubicBezTo>
                    <a:pt x="136" y="38"/>
                    <a:pt x="140" y="38"/>
                    <a:pt x="140" y="36"/>
                  </a:cubicBezTo>
                  <a:cubicBezTo>
                    <a:pt x="140" y="33"/>
                    <a:pt x="135" y="39"/>
                    <a:pt x="133" y="38"/>
                  </a:cubicBezTo>
                  <a:cubicBezTo>
                    <a:pt x="129" y="43"/>
                    <a:pt x="124" y="56"/>
                    <a:pt x="118" y="58"/>
                  </a:cubicBezTo>
                  <a:cubicBezTo>
                    <a:pt x="101" y="66"/>
                    <a:pt x="98" y="41"/>
                    <a:pt x="82" y="52"/>
                  </a:cubicBezTo>
                  <a:cubicBezTo>
                    <a:pt x="84" y="58"/>
                    <a:pt x="84" y="58"/>
                    <a:pt x="84" y="58"/>
                  </a:cubicBezTo>
                  <a:cubicBezTo>
                    <a:pt x="83" y="58"/>
                    <a:pt x="77" y="65"/>
                    <a:pt x="77" y="67"/>
                  </a:cubicBezTo>
                  <a:cubicBezTo>
                    <a:pt x="77" y="73"/>
                    <a:pt x="84" y="69"/>
                    <a:pt x="86" y="69"/>
                  </a:cubicBezTo>
                  <a:cubicBezTo>
                    <a:pt x="87" y="69"/>
                    <a:pt x="89" y="69"/>
                    <a:pt x="90" y="71"/>
                  </a:cubicBezTo>
                  <a:cubicBezTo>
                    <a:pt x="91" y="72"/>
                    <a:pt x="89" y="73"/>
                    <a:pt x="88" y="74"/>
                  </a:cubicBezTo>
                  <a:cubicBezTo>
                    <a:pt x="86" y="78"/>
                    <a:pt x="76" y="85"/>
                    <a:pt x="70" y="93"/>
                  </a:cubicBezTo>
                  <a:cubicBezTo>
                    <a:pt x="66" y="100"/>
                    <a:pt x="64" y="108"/>
                    <a:pt x="60" y="113"/>
                  </a:cubicBezTo>
                  <a:cubicBezTo>
                    <a:pt x="56" y="120"/>
                    <a:pt x="41" y="121"/>
                    <a:pt x="38" y="127"/>
                  </a:cubicBezTo>
                  <a:cubicBezTo>
                    <a:pt x="35" y="133"/>
                    <a:pt x="42" y="143"/>
                    <a:pt x="40" y="149"/>
                  </a:cubicBezTo>
                  <a:cubicBezTo>
                    <a:pt x="37" y="158"/>
                    <a:pt x="18" y="163"/>
                    <a:pt x="13" y="171"/>
                  </a:cubicBezTo>
                  <a:cubicBezTo>
                    <a:pt x="7" y="183"/>
                    <a:pt x="18" y="212"/>
                    <a:pt x="14" y="217"/>
                  </a:cubicBezTo>
                  <a:cubicBezTo>
                    <a:pt x="9" y="223"/>
                    <a:pt x="4" y="212"/>
                    <a:pt x="4" y="228"/>
                  </a:cubicBezTo>
                  <a:cubicBezTo>
                    <a:pt x="4" y="229"/>
                    <a:pt x="0" y="231"/>
                    <a:pt x="1" y="232"/>
                  </a:cubicBezTo>
                  <a:cubicBezTo>
                    <a:pt x="6" y="238"/>
                    <a:pt x="24" y="223"/>
                    <a:pt x="26" y="220"/>
                  </a:cubicBezTo>
                  <a:cubicBezTo>
                    <a:pt x="32" y="214"/>
                    <a:pt x="16" y="190"/>
                    <a:pt x="58" y="186"/>
                  </a:cubicBezTo>
                  <a:cubicBezTo>
                    <a:pt x="81" y="185"/>
                    <a:pt x="70" y="193"/>
                    <a:pt x="71" y="201"/>
                  </a:cubicBezTo>
                  <a:cubicBezTo>
                    <a:pt x="71" y="204"/>
                    <a:pt x="79" y="207"/>
                    <a:pt x="79" y="211"/>
                  </a:cubicBezTo>
                  <a:cubicBezTo>
                    <a:pt x="79" y="214"/>
                    <a:pt x="70" y="222"/>
                    <a:pt x="74" y="226"/>
                  </a:cubicBezTo>
                  <a:cubicBezTo>
                    <a:pt x="76" y="229"/>
                    <a:pt x="81" y="225"/>
                    <a:pt x="83" y="228"/>
                  </a:cubicBezTo>
                  <a:cubicBezTo>
                    <a:pt x="85" y="231"/>
                    <a:pt x="79" y="237"/>
                    <a:pt x="82" y="239"/>
                  </a:cubicBezTo>
                  <a:cubicBezTo>
                    <a:pt x="84" y="240"/>
                    <a:pt x="86" y="236"/>
                    <a:pt x="88" y="236"/>
                  </a:cubicBezTo>
                  <a:cubicBezTo>
                    <a:pt x="93" y="237"/>
                    <a:pt x="95" y="248"/>
                    <a:pt x="99" y="255"/>
                  </a:cubicBezTo>
                  <a:cubicBezTo>
                    <a:pt x="100" y="257"/>
                    <a:pt x="102" y="258"/>
                    <a:pt x="104" y="259"/>
                  </a:cubicBezTo>
                  <a:cubicBezTo>
                    <a:pt x="119" y="262"/>
                    <a:pt x="134" y="246"/>
                    <a:pt x="147" y="243"/>
                  </a:cubicBezTo>
                  <a:cubicBezTo>
                    <a:pt x="154" y="242"/>
                    <a:pt x="165" y="252"/>
                    <a:pt x="171" y="250"/>
                  </a:cubicBezTo>
                  <a:cubicBezTo>
                    <a:pt x="173" y="250"/>
                    <a:pt x="197" y="219"/>
                    <a:pt x="197" y="214"/>
                  </a:cubicBezTo>
                  <a:cubicBezTo>
                    <a:pt x="197" y="205"/>
                    <a:pt x="183" y="209"/>
                    <a:pt x="193" y="200"/>
                  </a:cubicBezTo>
                  <a:cubicBezTo>
                    <a:pt x="196" y="197"/>
                    <a:pt x="216" y="174"/>
                    <a:pt x="219" y="176"/>
                  </a:cubicBezTo>
                  <a:cubicBezTo>
                    <a:pt x="221" y="177"/>
                    <a:pt x="220" y="180"/>
                    <a:pt x="220" y="182"/>
                  </a:cubicBezTo>
                  <a:cubicBezTo>
                    <a:pt x="221" y="187"/>
                    <a:pt x="219" y="200"/>
                    <a:pt x="221" y="204"/>
                  </a:cubicBezTo>
                  <a:cubicBezTo>
                    <a:pt x="226" y="213"/>
                    <a:pt x="258" y="223"/>
                    <a:pt x="258" y="224"/>
                  </a:cubicBezTo>
                  <a:cubicBezTo>
                    <a:pt x="259" y="228"/>
                    <a:pt x="252" y="232"/>
                    <a:pt x="253" y="236"/>
                  </a:cubicBezTo>
                  <a:cubicBezTo>
                    <a:pt x="264" y="239"/>
                    <a:pt x="264" y="239"/>
                    <a:pt x="264" y="239"/>
                  </a:cubicBezTo>
                  <a:cubicBezTo>
                    <a:pt x="268" y="242"/>
                    <a:pt x="269" y="259"/>
                    <a:pt x="277" y="255"/>
                  </a:cubicBezTo>
                  <a:cubicBezTo>
                    <a:pt x="289" y="250"/>
                    <a:pt x="274" y="240"/>
                    <a:pt x="273" y="236"/>
                  </a:cubicBezTo>
                  <a:cubicBezTo>
                    <a:pt x="268" y="220"/>
                    <a:pt x="293" y="203"/>
                    <a:pt x="296" y="189"/>
                  </a:cubicBezTo>
                  <a:cubicBezTo>
                    <a:pt x="296" y="185"/>
                    <a:pt x="293" y="177"/>
                    <a:pt x="292" y="173"/>
                  </a:cubicBezTo>
                  <a:cubicBezTo>
                    <a:pt x="292" y="171"/>
                    <a:pt x="290" y="170"/>
                    <a:pt x="291" y="168"/>
                  </a:cubicBezTo>
                  <a:cubicBezTo>
                    <a:pt x="295" y="157"/>
                    <a:pt x="302" y="169"/>
                    <a:pt x="303" y="169"/>
                  </a:cubicBezTo>
                  <a:cubicBezTo>
                    <a:pt x="305" y="169"/>
                    <a:pt x="304" y="161"/>
                    <a:pt x="307" y="162"/>
                  </a:cubicBezTo>
                  <a:cubicBezTo>
                    <a:pt x="317" y="168"/>
                    <a:pt x="307" y="186"/>
                    <a:pt x="324" y="189"/>
                  </a:cubicBezTo>
                  <a:cubicBezTo>
                    <a:pt x="333" y="190"/>
                    <a:pt x="340" y="171"/>
                    <a:pt x="352" y="175"/>
                  </a:cubicBezTo>
                  <a:cubicBezTo>
                    <a:pt x="358" y="177"/>
                    <a:pt x="359" y="194"/>
                    <a:pt x="365" y="196"/>
                  </a:cubicBezTo>
                  <a:cubicBezTo>
                    <a:pt x="366" y="196"/>
                    <a:pt x="368" y="194"/>
                    <a:pt x="369" y="193"/>
                  </a:cubicBezTo>
                  <a:cubicBezTo>
                    <a:pt x="380" y="186"/>
                    <a:pt x="369" y="188"/>
                    <a:pt x="368" y="180"/>
                  </a:cubicBezTo>
                  <a:cubicBezTo>
                    <a:pt x="368" y="180"/>
                    <a:pt x="371" y="169"/>
                    <a:pt x="371" y="169"/>
                  </a:cubicBezTo>
                  <a:cubicBezTo>
                    <a:pt x="370" y="166"/>
                    <a:pt x="349" y="156"/>
                    <a:pt x="363" y="144"/>
                  </a:cubicBezTo>
                  <a:cubicBezTo>
                    <a:pt x="376" y="132"/>
                    <a:pt x="380" y="160"/>
                    <a:pt x="395" y="152"/>
                  </a:cubicBezTo>
                  <a:cubicBezTo>
                    <a:pt x="397" y="145"/>
                    <a:pt x="397" y="145"/>
                    <a:pt x="397" y="145"/>
                  </a:cubicBezTo>
                  <a:cubicBezTo>
                    <a:pt x="397" y="136"/>
                    <a:pt x="386" y="140"/>
                    <a:pt x="387" y="133"/>
                  </a:cubicBezTo>
                  <a:cubicBezTo>
                    <a:pt x="387" y="125"/>
                    <a:pt x="391" y="117"/>
                    <a:pt x="391" y="108"/>
                  </a:cubicBezTo>
                  <a:cubicBezTo>
                    <a:pt x="390" y="105"/>
                    <a:pt x="394" y="93"/>
                    <a:pt x="384" y="92"/>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03" name="Freeform 330"/>
            <p:cNvSpPr>
              <a:spLocks/>
            </p:cNvSpPr>
            <p:nvPr/>
          </p:nvSpPr>
          <p:spPr bwMode="gray">
            <a:xfrm>
              <a:off x="3349363" y="2664377"/>
              <a:ext cx="1455805" cy="1582911"/>
            </a:xfrm>
            <a:custGeom>
              <a:avLst/>
              <a:gdLst>
                <a:gd name="T0" fmla="*/ 396 w 745"/>
                <a:gd name="T1" fmla="*/ 942 h 961"/>
                <a:gd name="T2" fmla="*/ 427 w 745"/>
                <a:gd name="T3" fmla="*/ 938 h 961"/>
                <a:gd name="T4" fmla="*/ 469 w 745"/>
                <a:gd name="T5" fmla="*/ 930 h 961"/>
                <a:gd name="T6" fmla="*/ 513 w 745"/>
                <a:gd name="T7" fmla="*/ 918 h 961"/>
                <a:gd name="T8" fmla="*/ 536 w 745"/>
                <a:gd name="T9" fmla="*/ 905 h 961"/>
                <a:gd name="T10" fmla="*/ 582 w 745"/>
                <a:gd name="T11" fmla="*/ 886 h 961"/>
                <a:gd name="T12" fmla="*/ 622 w 745"/>
                <a:gd name="T13" fmla="*/ 886 h 961"/>
                <a:gd name="T14" fmla="*/ 640 w 745"/>
                <a:gd name="T15" fmla="*/ 859 h 961"/>
                <a:gd name="T16" fmla="*/ 690 w 745"/>
                <a:gd name="T17" fmla="*/ 766 h 961"/>
                <a:gd name="T18" fmla="*/ 652 w 745"/>
                <a:gd name="T19" fmla="*/ 702 h 961"/>
                <a:gd name="T20" fmla="*/ 562 w 745"/>
                <a:gd name="T21" fmla="*/ 630 h 961"/>
                <a:gd name="T22" fmla="*/ 562 w 745"/>
                <a:gd name="T23" fmla="*/ 594 h 961"/>
                <a:gd name="T24" fmla="*/ 541 w 745"/>
                <a:gd name="T25" fmla="*/ 571 h 961"/>
                <a:gd name="T26" fmla="*/ 597 w 745"/>
                <a:gd name="T27" fmla="*/ 522 h 961"/>
                <a:gd name="T28" fmla="*/ 630 w 745"/>
                <a:gd name="T29" fmla="*/ 505 h 961"/>
                <a:gd name="T30" fmla="*/ 684 w 745"/>
                <a:gd name="T31" fmla="*/ 466 h 961"/>
                <a:gd name="T32" fmla="*/ 713 w 745"/>
                <a:gd name="T33" fmla="*/ 452 h 961"/>
                <a:gd name="T34" fmla="*/ 730 w 745"/>
                <a:gd name="T35" fmla="*/ 376 h 961"/>
                <a:gd name="T36" fmla="*/ 707 w 745"/>
                <a:gd name="T37" fmla="*/ 304 h 961"/>
                <a:gd name="T38" fmla="*/ 686 w 745"/>
                <a:gd name="T39" fmla="*/ 243 h 961"/>
                <a:gd name="T40" fmla="*/ 636 w 745"/>
                <a:gd name="T41" fmla="*/ 103 h 961"/>
                <a:gd name="T42" fmla="*/ 633 w 745"/>
                <a:gd name="T43" fmla="*/ 96 h 961"/>
                <a:gd name="T44" fmla="*/ 585 w 745"/>
                <a:gd name="T45" fmla="*/ 54 h 961"/>
                <a:gd name="T46" fmla="*/ 562 w 745"/>
                <a:gd name="T47" fmla="*/ 55 h 961"/>
                <a:gd name="T48" fmla="*/ 512 w 745"/>
                <a:gd name="T49" fmla="*/ 34 h 961"/>
                <a:gd name="T50" fmla="*/ 513 w 745"/>
                <a:gd name="T51" fmla="*/ 26 h 961"/>
                <a:gd name="T52" fmla="*/ 464 w 745"/>
                <a:gd name="T53" fmla="*/ 66 h 961"/>
                <a:gd name="T54" fmla="*/ 418 w 745"/>
                <a:gd name="T55" fmla="*/ 108 h 961"/>
                <a:gd name="T56" fmla="*/ 396 w 745"/>
                <a:gd name="T57" fmla="*/ 95 h 961"/>
                <a:gd name="T58" fmla="*/ 361 w 745"/>
                <a:gd name="T59" fmla="*/ 63 h 961"/>
                <a:gd name="T60" fmla="*/ 291 w 745"/>
                <a:gd name="T61" fmla="*/ 51 h 961"/>
                <a:gd name="T62" fmla="*/ 287 w 745"/>
                <a:gd name="T63" fmla="*/ 13 h 961"/>
                <a:gd name="T64" fmla="*/ 256 w 745"/>
                <a:gd name="T65" fmla="*/ 7 h 961"/>
                <a:gd name="T66" fmla="*/ 194 w 745"/>
                <a:gd name="T67" fmla="*/ 11 h 961"/>
                <a:gd name="T68" fmla="*/ 226 w 745"/>
                <a:gd name="T69" fmla="*/ 50 h 961"/>
                <a:gd name="T70" fmla="*/ 224 w 745"/>
                <a:gd name="T71" fmla="*/ 74 h 961"/>
                <a:gd name="T72" fmla="*/ 223 w 745"/>
                <a:gd name="T73" fmla="*/ 120 h 961"/>
                <a:gd name="T74" fmla="*/ 257 w 745"/>
                <a:gd name="T75" fmla="*/ 130 h 961"/>
                <a:gd name="T76" fmla="*/ 255 w 745"/>
                <a:gd name="T77" fmla="*/ 129 h 961"/>
                <a:gd name="T78" fmla="*/ 221 w 745"/>
                <a:gd name="T79" fmla="*/ 136 h 961"/>
                <a:gd name="T80" fmla="*/ 197 w 745"/>
                <a:gd name="T81" fmla="*/ 184 h 961"/>
                <a:gd name="T82" fmla="*/ 184 w 745"/>
                <a:gd name="T83" fmla="*/ 166 h 961"/>
                <a:gd name="T84" fmla="*/ 175 w 745"/>
                <a:gd name="T85" fmla="*/ 194 h 961"/>
                <a:gd name="T86" fmla="*/ 161 w 745"/>
                <a:gd name="T87" fmla="*/ 166 h 961"/>
                <a:gd name="T88" fmla="*/ 86 w 745"/>
                <a:gd name="T89" fmla="*/ 209 h 961"/>
                <a:gd name="T90" fmla="*/ 101 w 745"/>
                <a:gd name="T91" fmla="*/ 218 h 961"/>
                <a:gd name="T92" fmla="*/ 71 w 745"/>
                <a:gd name="T93" fmla="*/ 297 h 961"/>
                <a:gd name="T94" fmla="*/ 88 w 745"/>
                <a:gd name="T95" fmla="*/ 319 h 961"/>
                <a:gd name="T96" fmla="*/ 44 w 745"/>
                <a:gd name="T97" fmla="*/ 402 h 961"/>
                <a:gd name="T98" fmla="*/ 11 w 745"/>
                <a:gd name="T99" fmla="*/ 404 h 961"/>
                <a:gd name="T100" fmla="*/ 8 w 745"/>
                <a:gd name="T101" fmla="*/ 504 h 961"/>
                <a:gd name="T102" fmla="*/ 41 w 745"/>
                <a:gd name="T103" fmla="*/ 563 h 961"/>
                <a:gd name="T104" fmla="*/ 35 w 745"/>
                <a:gd name="T105" fmla="*/ 620 h 961"/>
                <a:gd name="T106" fmla="*/ 58 w 745"/>
                <a:gd name="T107" fmla="*/ 705 h 961"/>
                <a:gd name="T108" fmla="*/ 117 w 745"/>
                <a:gd name="T109" fmla="*/ 747 h 961"/>
                <a:gd name="T110" fmla="*/ 186 w 745"/>
                <a:gd name="T111" fmla="*/ 809 h 961"/>
                <a:gd name="T112" fmla="*/ 169 w 745"/>
                <a:gd name="T113" fmla="*/ 928 h 961"/>
                <a:gd name="T114" fmla="*/ 196 w 745"/>
                <a:gd name="T115" fmla="*/ 939 h 961"/>
                <a:gd name="T116" fmla="*/ 255 w 745"/>
                <a:gd name="T117" fmla="*/ 928 h 961"/>
                <a:gd name="T118" fmla="*/ 274 w 745"/>
                <a:gd name="T119" fmla="*/ 909 h 961"/>
                <a:gd name="T120" fmla="*/ 293 w 745"/>
                <a:gd name="T121" fmla="*/ 923 h 961"/>
                <a:gd name="T122" fmla="*/ 351 w 745"/>
                <a:gd name="T123" fmla="*/ 933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5" h="961">
                  <a:moveTo>
                    <a:pt x="369" y="923"/>
                  </a:moveTo>
                  <a:cubicBezTo>
                    <a:pt x="372" y="923"/>
                    <a:pt x="370" y="930"/>
                    <a:pt x="373" y="931"/>
                  </a:cubicBezTo>
                  <a:cubicBezTo>
                    <a:pt x="376" y="932"/>
                    <a:pt x="379" y="926"/>
                    <a:pt x="383" y="928"/>
                  </a:cubicBezTo>
                  <a:cubicBezTo>
                    <a:pt x="383" y="928"/>
                    <a:pt x="396" y="941"/>
                    <a:pt x="396" y="942"/>
                  </a:cubicBezTo>
                  <a:cubicBezTo>
                    <a:pt x="396" y="944"/>
                    <a:pt x="393" y="947"/>
                    <a:pt x="395" y="948"/>
                  </a:cubicBezTo>
                  <a:cubicBezTo>
                    <a:pt x="404" y="956"/>
                    <a:pt x="398" y="945"/>
                    <a:pt x="406" y="947"/>
                  </a:cubicBezTo>
                  <a:cubicBezTo>
                    <a:pt x="411" y="948"/>
                    <a:pt x="403" y="956"/>
                    <a:pt x="403" y="960"/>
                  </a:cubicBezTo>
                  <a:cubicBezTo>
                    <a:pt x="403" y="961"/>
                    <a:pt x="425" y="950"/>
                    <a:pt x="427" y="938"/>
                  </a:cubicBezTo>
                  <a:cubicBezTo>
                    <a:pt x="428" y="935"/>
                    <a:pt x="419" y="912"/>
                    <a:pt x="426" y="921"/>
                  </a:cubicBezTo>
                  <a:cubicBezTo>
                    <a:pt x="431" y="931"/>
                    <a:pt x="459" y="911"/>
                    <a:pt x="465" y="924"/>
                  </a:cubicBezTo>
                  <a:cubicBezTo>
                    <a:pt x="466" y="925"/>
                    <a:pt x="461" y="925"/>
                    <a:pt x="461" y="926"/>
                  </a:cubicBezTo>
                  <a:cubicBezTo>
                    <a:pt x="469" y="930"/>
                    <a:pt x="469" y="930"/>
                    <a:pt x="469" y="930"/>
                  </a:cubicBezTo>
                  <a:cubicBezTo>
                    <a:pt x="471" y="938"/>
                    <a:pt x="471" y="938"/>
                    <a:pt x="471" y="938"/>
                  </a:cubicBezTo>
                  <a:cubicBezTo>
                    <a:pt x="475" y="940"/>
                    <a:pt x="506" y="931"/>
                    <a:pt x="508" y="928"/>
                  </a:cubicBezTo>
                  <a:cubicBezTo>
                    <a:pt x="509" y="925"/>
                    <a:pt x="506" y="921"/>
                    <a:pt x="508" y="919"/>
                  </a:cubicBezTo>
                  <a:cubicBezTo>
                    <a:pt x="509" y="918"/>
                    <a:pt x="511" y="919"/>
                    <a:pt x="513" y="918"/>
                  </a:cubicBezTo>
                  <a:cubicBezTo>
                    <a:pt x="521" y="917"/>
                    <a:pt x="521" y="917"/>
                    <a:pt x="521" y="917"/>
                  </a:cubicBezTo>
                  <a:cubicBezTo>
                    <a:pt x="524" y="915"/>
                    <a:pt x="523" y="909"/>
                    <a:pt x="526" y="906"/>
                  </a:cubicBezTo>
                  <a:cubicBezTo>
                    <a:pt x="527" y="905"/>
                    <a:pt x="529" y="906"/>
                    <a:pt x="531" y="905"/>
                  </a:cubicBezTo>
                  <a:cubicBezTo>
                    <a:pt x="533" y="905"/>
                    <a:pt x="535" y="905"/>
                    <a:pt x="536" y="905"/>
                  </a:cubicBezTo>
                  <a:cubicBezTo>
                    <a:pt x="546" y="904"/>
                    <a:pt x="554" y="902"/>
                    <a:pt x="563" y="900"/>
                  </a:cubicBezTo>
                  <a:cubicBezTo>
                    <a:pt x="574" y="898"/>
                    <a:pt x="574" y="898"/>
                    <a:pt x="574" y="898"/>
                  </a:cubicBezTo>
                  <a:cubicBezTo>
                    <a:pt x="576" y="897"/>
                    <a:pt x="567" y="882"/>
                    <a:pt x="576" y="881"/>
                  </a:cubicBezTo>
                  <a:cubicBezTo>
                    <a:pt x="579" y="880"/>
                    <a:pt x="580" y="886"/>
                    <a:pt x="582" y="886"/>
                  </a:cubicBezTo>
                  <a:cubicBezTo>
                    <a:pt x="584" y="887"/>
                    <a:pt x="586" y="886"/>
                    <a:pt x="588" y="886"/>
                  </a:cubicBezTo>
                  <a:cubicBezTo>
                    <a:pt x="589" y="885"/>
                    <a:pt x="591" y="884"/>
                    <a:pt x="593" y="885"/>
                  </a:cubicBezTo>
                  <a:cubicBezTo>
                    <a:pt x="593" y="885"/>
                    <a:pt x="600" y="893"/>
                    <a:pt x="600" y="893"/>
                  </a:cubicBezTo>
                  <a:cubicBezTo>
                    <a:pt x="606" y="894"/>
                    <a:pt x="615" y="885"/>
                    <a:pt x="622" y="886"/>
                  </a:cubicBezTo>
                  <a:cubicBezTo>
                    <a:pt x="633" y="887"/>
                    <a:pt x="623" y="896"/>
                    <a:pt x="628" y="900"/>
                  </a:cubicBezTo>
                  <a:cubicBezTo>
                    <a:pt x="633" y="904"/>
                    <a:pt x="646" y="912"/>
                    <a:pt x="649" y="904"/>
                  </a:cubicBezTo>
                  <a:cubicBezTo>
                    <a:pt x="660" y="874"/>
                    <a:pt x="635" y="879"/>
                    <a:pt x="634" y="878"/>
                  </a:cubicBezTo>
                  <a:cubicBezTo>
                    <a:pt x="629" y="872"/>
                    <a:pt x="641" y="863"/>
                    <a:pt x="640" y="859"/>
                  </a:cubicBezTo>
                  <a:cubicBezTo>
                    <a:pt x="639" y="849"/>
                    <a:pt x="614" y="839"/>
                    <a:pt x="613" y="828"/>
                  </a:cubicBezTo>
                  <a:cubicBezTo>
                    <a:pt x="613" y="819"/>
                    <a:pt x="655" y="799"/>
                    <a:pt x="662" y="792"/>
                  </a:cubicBezTo>
                  <a:cubicBezTo>
                    <a:pt x="670" y="782"/>
                    <a:pt x="661" y="772"/>
                    <a:pt x="665" y="763"/>
                  </a:cubicBezTo>
                  <a:cubicBezTo>
                    <a:pt x="669" y="754"/>
                    <a:pt x="685" y="770"/>
                    <a:pt x="690" y="766"/>
                  </a:cubicBezTo>
                  <a:cubicBezTo>
                    <a:pt x="697" y="761"/>
                    <a:pt x="694" y="735"/>
                    <a:pt x="691" y="729"/>
                  </a:cubicBezTo>
                  <a:cubicBezTo>
                    <a:pt x="690" y="724"/>
                    <a:pt x="668" y="707"/>
                    <a:pt x="663" y="709"/>
                  </a:cubicBezTo>
                  <a:cubicBezTo>
                    <a:pt x="662" y="710"/>
                    <a:pt x="664" y="713"/>
                    <a:pt x="662" y="714"/>
                  </a:cubicBezTo>
                  <a:cubicBezTo>
                    <a:pt x="655" y="716"/>
                    <a:pt x="654" y="704"/>
                    <a:pt x="652" y="702"/>
                  </a:cubicBezTo>
                  <a:cubicBezTo>
                    <a:pt x="648" y="699"/>
                    <a:pt x="639" y="700"/>
                    <a:pt x="634" y="696"/>
                  </a:cubicBezTo>
                  <a:cubicBezTo>
                    <a:pt x="627" y="691"/>
                    <a:pt x="624" y="680"/>
                    <a:pt x="617" y="675"/>
                  </a:cubicBezTo>
                  <a:cubicBezTo>
                    <a:pt x="608" y="668"/>
                    <a:pt x="594" y="671"/>
                    <a:pt x="584" y="662"/>
                  </a:cubicBezTo>
                  <a:cubicBezTo>
                    <a:pt x="576" y="654"/>
                    <a:pt x="570" y="639"/>
                    <a:pt x="562" y="630"/>
                  </a:cubicBezTo>
                  <a:cubicBezTo>
                    <a:pt x="557" y="622"/>
                    <a:pt x="557" y="622"/>
                    <a:pt x="557" y="622"/>
                  </a:cubicBezTo>
                  <a:cubicBezTo>
                    <a:pt x="558" y="616"/>
                    <a:pt x="570" y="610"/>
                    <a:pt x="567" y="602"/>
                  </a:cubicBezTo>
                  <a:cubicBezTo>
                    <a:pt x="567" y="602"/>
                    <a:pt x="559" y="598"/>
                    <a:pt x="559" y="598"/>
                  </a:cubicBezTo>
                  <a:cubicBezTo>
                    <a:pt x="559" y="597"/>
                    <a:pt x="563" y="595"/>
                    <a:pt x="562" y="594"/>
                  </a:cubicBezTo>
                  <a:cubicBezTo>
                    <a:pt x="560" y="592"/>
                    <a:pt x="558" y="595"/>
                    <a:pt x="556" y="594"/>
                  </a:cubicBezTo>
                  <a:cubicBezTo>
                    <a:pt x="551" y="593"/>
                    <a:pt x="525" y="569"/>
                    <a:pt x="525" y="564"/>
                  </a:cubicBezTo>
                  <a:cubicBezTo>
                    <a:pt x="524" y="556"/>
                    <a:pt x="534" y="556"/>
                    <a:pt x="538" y="560"/>
                  </a:cubicBezTo>
                  <a:cubicBezTo>
                    <a:pt x="538" y="560"/>
                    <a:pt x="541" y="571"/>
                    <a:pt x="541" y="571"/>
                  </a:cubicBezTo>
                  <a:cubicBezTo>
                    <a:pt x="548" y="573"/>
                    <a:pt x="545" y="559"/>
                    <a:pt x="546" y="557"/>
                  </a:cubicBezTo>
                  <a:cubicBezTo>
                    <a:pt x="549" y="549"/>
                    <a:pt x="570" y="533"/>
                    <a:pt x="577" y="531"/>
                  </a:cubicBezTo>
                  <a:cubicBezTo>
                    <a:pt x="581" y="531"/>
                    <a:pt x="592" y="538"/>
                    <a:pt x="595" y="533"/>
                  </a:cubicBezTo>
                  <a:cubicBezTo>
                    <a:pt x="598" y="530"/>
                    <a:pt x="594" y="525"/>
                    <a:pt x="597" y="522"/>
                  </a:cubicBezTo>
                  <a:cubicBezTo>
                    <a:pt x="598" y="521"/>
                    <a:pt x="601" y="522"/>
                    <a:pt x="603" y="522"/>
                  </a:cubicBezTo>
                  <a:cubicBezTo>
                    <a:pt x="605" y="521"/>
                    <a:pt x="607" y="522"/>
                    <a:pt x="609" y="521"/>
                  </a:cubicBezTo>
                  <a:cubicBezTo>
                    <a:pt x="612" y="518"/>
                    <a:pt x="616" y="504"/>
                    <a:pt x="623" y="502"/>
                  </a:cubicBezTo>
                  <a:cubicBezTo>
                    <a:pt x="623" y="502"/>
                    <a:pt x="630" y="505"/>
                    <a:pt x="630" y="505"/>
                  </a:cubicBezTo>
                  <a:cubicBezTo>
                    <a:pt x="634" y="502"/>
                    <a:pt x="633" y="492"/>
                    <a:pt x="636" y="489"/>
                  </a:cubicBezTo>
                  <a:cubicBezTo>
                    <a:pt x="642" y="484"/>
                    <a:pt x="654" y="488"/>
                    <a:pt x="660" y="483"/>
                  </a:cubicBezTo>
                  <a:cubicBezTo>
                    <a:pt x="660" y="483"/>
                    <a:pt x="662" y="477"/>
                    <a:pt x="662" y="477"/>
                  </a:cubicBezTo>
                  <a:cubicBezTo>
                    <a:pt x="668" y="472"/>
                    <a:pt x="678" y="470"/>
                    <a:pt x="684" y="466"/>
                  </a:cubicBezTo>
                  <a:cubicBezTo>
                    <a:pt x="688" y="464"/>
                    <a:pt x="698" y="459"/>
                    <a:pt x="700" y="456"/>
                  </a:cubicBezTo>
                  <a:cubicBezTo>
                    <a:pt x="705" y="448"/>
                    <a:pt x="680" y="448"/>
                    <a:pt x="698" y="440"/>
                  </a:cubicBezTo>
                  <a:cubicBezTo>
                    <a:pt x="699" y="440"/>
                    <a:pt x="701" y="438"/>
                    <a:pt x="703" y="438"/>
                  </a:cubicBezTo>
                  <a:cubicBezTo>
                    <a:pt x="717" y="438"/>
                    <a:pt x="710" y="446"/>
                    <a:pt x="713" y="452"/>
                  </a:cubicBezTo>
                  <a:cubicBezTo>
                    <a:pt x="720" y="451"/>
                    <a:pt x="720" y="451"/>
                    <a:pt x="720" y="451"/>
                  </a:cubicBezTo>
                  <a:cubicBezTo>
                    <a:pt x="722" y="453"/>
                    <a:pt x="720" y="468"/>
                    <a:pt x="734" y="461"/>
                  </a:cubicBezTo>
                  <a:cubicBezTo>
                    <a:pt x="736" y="460"/>
                    <a:pt x="745" y="407"/>
                    <a:pt x="744" y="402"/>
                  </a:cubicBezTo>
                  <a:cubicBezTo>
                    <a:pt x="742" y="396"/>
                    <a:pt x="734" y="379"/>
                    <a:pt x="730" y="376"/>
                  </a:cubicBezTo>
                  <a:cubicBezTo>
                    <a:pt x="726" y="373"/>
                    <a:pt x="716" y="374"/>
                    <a:pt x="713" y="370"/>
                  </a:cubicBezTo>
                  <a:cubicBezTo>
                    <a:pt x="711" y="367"/>
                    <a:pt x="714" y="358"/>
                    <a:pt x="713" y="355"/>
                  </a:cubicBezTo>
                  <a:cubicBezTo>
                    <a:pt x="711" y="348"/>
                    <a:pt x="701" y="344"/>
                    <a:pt x="698" y="338"/>
                  </a:cubicBezTo>
                  <a:cubicBezTo>
                    <a:pt x="695" y="329"/>
                    <a:pt x="712" y="315"/>
                    <a:pt x="707" y="304"/>
                  </a:cubicBezTo>
                  <a:cubicBezTo>
                    <a:pt x="707" y="304"/>
                    <a:pt x="701" y="301"/>
                    <a:pt x="701" y="301"/>
                  </a:cubicBezTo>
                  <a:cubicBezTo>
                    <a:pt x="698" y="296"/>
                    <a:pt x="702" y="288"/>
                    <a:pt x="699" y="284"/>
                  </a:cubicBezTo>
                  <a:cubicBezTo>
                    <a:pt x="695" y="276"/>
                    <a:pt x="683" y="275"/>
                    <a:pt x="682" y="265"/>
                  </a:cubicBezTo>
                  <a:cubicBezTo>
                    <a:pt x="681" y="258"/>
                    <a:pt x="688" y="249"/>
                    <a:pt x="686" y="243"/>
                  </a:cubicBezTo>
                  <a:cubicBezTo>
                    <a:pt x="682" y="227"/>
                    <a:pt x="650" y="227"/>
                    <a:pt x="642" y="215"/>
                  </a:cubicBezTo>
                  <a:cubicBezTo>
                    <a:pt x="634" y="202"/>
                    <a:pt x="651" y="194"/>
                    <a:pt x="655" y="185"/>
                  </a:cubicBezTo>
                  <a:cubicBezTo>
                    <a:pt x="657" y="181"/>
                    <a:pt x="659" y="161"/>
                    <a:pt x="659" y="157"/>
                  </a:cubicBezTo>
                  <a:cubicBezTo>
                    <a:pt x="657" y="149"/>
                    <a:pt x="645" y="124"/>
                    <a:pt x="636" y="103"/>
                  </a:cubicBezTo>
                  <a:cubicBezTo>
                    <a:pt x="634" y="105"/>
                    <a:pt x="633" y="107"/>
                    <a:pt x="633" y="105"/>
                  </a:cubicBezTo>
                  <a:cubicBezTo>
                    <a:pt x="633" y="103"/>
                    <a:pt x="634" y="99"/>
                    <a:pt x="634" y="98"/>
                  </a:cubicBezTo>
                  <a:cubicBezTo>
                    <a:pt x="634" y="97"/>
                    <a:pt x="634" y="97"/>
                    <a:pt x="633" y="97"/>
                  </a:cubicBezTo>
                  <a:cubicBezTo>
                    <a:pt x="633" y="96"/>
                    <a:pt x="633" y="96"/>
                    <a:pt x="633" y="96"/>
                  </a:cubicBezTo>
                  <a:cubicBezTo>
                    <a:pt x="631" y="97"/>
                    <a:pt x="631" y="101"/>
                    <a:pt x="629" y="101"/>
                  </a:cubicBezTo>
                  <a:cubicBezTo>
                    <a:pt x="609" y="103"/>
                    <a:pt x="601" y="88"/>
                    <a:pt x="601" y="84"/>
                  </a:cubicBezTo>
                  <a:cubicBezTo>
                    <a:pt x="601" y="81"/>
                    <a:pt x="596" y="74"/>
                    <a:pt x="595" y="72"/>
                  </a:cubicBezTo>
                  <a:cubicBezTo>
                    <a:pt x="593" y="68"/>
                    <a:pt x="585" y="54"/>
                    <a:pt x="585" y="54"/>
                  </a:cubicBezTo>
                  <a:cubicBezTo>
                    <a:pt x="585" y="54"/>
                    <a:pt x="583" y="56"/>
                    <a:pt x="580" y="57"/>
                  </a:cubicBezTo>
                  <a:cubicBezTo>
                    <a:pt x="577" y="59"/>
                    <a:pt x="571" y="57"/>
                    <a:pt x="569" y="61"/>
                  </a:cubicBezTo>
                  <a:cubicBezTo>
                    <a:pt x="569" y="62"/>
                    <a:pt x="572" y="64"/>
                    <a:pt x="571" y="65"/>
                  </a:cubicBezTo>
                  <a:cubicBezTo>
                    <a:pt x="568" y="68"/>
                    <a:pt x="566" y="57"/>
                    <a:pt x="562" y="55"/>
                  </a:cubicBezTo>
                  <a:cubicBezTo>
                    <a:pt x="553" y="51"/>
                    <a:pt x="538" y="49"/>
                    <a:pt x="536" y="33"/>
                  </a:cubicBezTo>
                  <a:cubicBezTo>
                    <a:pt x="536" y="31"/>
                    <a:pt x="531" y="30"/>
                    <a:pt x="530" y="26"/>
                  </a:cubicBezTo>
                  <a:cubicBezTo>
                    <a:pt x="530" y="24"/>
                    <a:pt x="515" y="38"/>
                    <a:pt x="515" y="38"/>
                  </a:cubicBezTo>
                  <a:cubicBezTo>
                    <a:pt x="513" y="38"/>
                    <a:pt x="513" y="35"/>
                    <a:pt x="512" y="34"/>
                  </a:cubicBezTo>
                  <a:cubicBezTo>
                    <a:pt x="505" y="30"/>
                    <a:pt x="491" y="54"/>
                    <a:pt x="484" y="55"/>
                  </a:cubicBezTo>
                  <a:cubicBezTo>
                    <a:pt x="480" y="56"/>
                    <a:pt x="488" y="37"/>
                    <a:pt x="489" y="36"/>
                  </a:cubicBezTo>
                  <a:cubicBezTo>
                    <a:pt x="493" y="31"/>
                    <a:pt x="525" y="27"/>
                    <a:pt x="520" y="25"/>
                  </a:cubicBezTo>
                  <a:cubicBezTo>
                    <a:pt x="518" y="24"/>
                    <a:pt x="515" y="25"/>
                    <a:pt x="513" y="26"/>
                  </a:cubicBezTo>
                  <a:cubicBezTo>
                    <a:pt x="508" y="26"/>
                    <a:pt x="503" y="27"/>
                    <a:pt x="497" y="28"/>
                  </a:cubicBezTo>
                  <a:cubicBezTo>
                    <a:pt x="495" y="28"/>
                    <a:pt x="494" y="24"/>
                    <a:pt x="492" y="24"/>
                  </a:cubicBezTo>
                  <a:cubicBezTo>
                    <a:pt x="488" y="25"/>
                    <a:pt x="483" y="46"/>
                    <a:pt x="481" y="49"/>
                  </a:cubicBezTo>
                  <a:cubicBezTo>
                    <a:pt x="476" y="55"/>
                    <a:pt x="464" y="58"/>
                    <a:pt x="464" y="66"/>
                  </a:cubicBezTo>
                  <a:cubicBezTo>
                    <a:pt x="463" y="70"/>
                    <a:pt x="469" y="74"/>
                    <a:pt x="466" y="76"/>
                  </a:cubicBezTo>
                  <a:cubicBezTo>
                    <a:pt x="463" y="79"/>
                    <a:pt x="463" y="66"/>
                    <a:pt x="462" y="66"/>
                  </a:cubicBezTo>
                  <a:cubicBezTo>
                    <a:pt x="461" y="66"/>
                    <a:pt x="435" y="73"/>
                    <a:pt x="432" y="74"/>
                  </a:cubicBezTo>
                  <a:cubicBezTo>
                    <a:pt x="427" y="77"/>
                    <a:pt x="419" y="108"/>
                    <a:pt x="418" y="108"/>
                  </a:cubicBezTo>
                  <a:cubicBezTo>
                    <a:pt x="418" y="108"/>
                    <a:pt x="409" y="102"/>
                    <a:pt x="409" y="102"/>
                  </a:cubicBezTo>
                  <a:cubicBezTo>
                    <a:pt x="408" y="102"/>
                    <a:pt x="408" y="104"/>
                    <a:pt x="406" y="105"/>
                  </a:cubicBezTo>
                  <a:cubicBezTo>
                    <a:pt x="405" y="105"/>
                    <a:pt x="403" y="106"/>
                    <a:pt x="403" y="105"/>
                  </a:cubicBezTo>
                  <a:cubicBezTo>
                    <a:pt x="400" y="102"/>
                    <a:pt x="401" y="97"/>
                    <a:pt x="396" y="95"/>
                  </a:cubicBezTo>
                  <a:cubicBezTo>
                    <a:pt x="389" y="93"/>
                    <a:pt x="381" y="107"/>
                    <a:pt x="376" y="106"/>
                  </a:cubicBezTo>
                  <a:cubicBezTo>
                    <a:pt x="341" y="99"/>
                    <a:pt x="385" y="80"/>
                    <a:pt x="388" y="73"/>
                  </a:cubicBezTo>
                  <a:cubicBezTo>
                    <a:pt x="390" y="64"/>
                    <a:pt x="382" y="61"/>
                    <a:pt x="388" y="49"/>
                  </a:cubicBezTo>
                  <a:cubicBezTo>
                    <a:pt x="394" y="36"/>
                    <a:pt x="369" y="59"/>
                    <a:pt x="361" y="63"/>
                  </a:cubicBezTo>
                  <a:cubicBezTo>
                    <a:pt x="359" y="64"/>
                    <a:pt x="334" y="49"/>
                    <a:pt x="326" y="50"/>
                  </a:cubicBezTo>
                  <a:cubicBezTo>
                    <a:pt x="317" y="51"/>
                    <a:pt x="320" y="60"/>
                    <a:pt x="314" y="66"/>
                  </a:cubicBezTo>
                  <a:cubicBezTo>
                    <a:pt x="314" y="66"/>
                    <a:pt x="316" y="47"/>
                    <a:pt x="316" y="46"/>
                  </a:cubicBezTo>
                  <a:cubicBezTo>
                    <a:pt x="315" y="40"/>
                    <a:pt x="294" y="52"/>
                    <a:pt x="291" y="51"/>
                  </a:cubicBezTo>
                  <a:cubicBezTo>
                    <a:pt x="285" y="48"/>
                    <a:pt x="301" y="40"/>
                    <a:pt x="302" y="37"/>
                  </a:cubicBezTo>
                  <a:cubicBezTo>
                    <a:pt x="304" y="32"/>
                    <a:pt x="297" y="12"/>
                    <a:pt x="292" y="8"/>
                  </a:cubicBezTo>
                  <a:cubicBezTo>
                    <a:pt x="291" y="8"/>
                    <a:pt x="290" y="6"/>
                    <a:pt x="289" y="6"/>
                  </a:cubicBezTo>
                  <a:cubicBezTo>
                    <a:pt x="288" y="8"/>
                    <a:pt x="292" y="13"/>
                    <a:pt x="287" y="13"/>
                  </a:cubicBezTo>
                  <a:cubicBezTo>
                    <a:pt x="284" y="13"/>
                    <a:pt x="279" y="9"/>
                    <a:pt x="276" y="8"/>
                  </a:cubicBezTo>
                  <a:cubicBezTo>
                    <a:pt x="265" y="7"/>
                    <a:pt x="265" y="7"/>
                    <a:pt x="265" y="7"/>
                  </a:cubicBezTo>
                  <a:cubicBezTo>
                    <a:pt x="264" y="5"/>
                    <a:pt x="260" y="9"/>
                    <a:pt x="256" y="10"/>
                  </a:cubicBezTo>
                  <a:cubicBezTo>
                    <a:pt x="255" y="10"/>
                    <a:pt x="256" y="9"/>
                    <a:pt x="256" y="7"/>
                  </a:cubicBezTo>
                  <a:cubicBezTo>
                    <a:pt x="256" y="7"/>
                    <a:pt x="256" y="7"/>
                    <a:pt x="255" y="7"/>
                  </a:cubicBezTo>
                  <a:cubicBezTo>
                    <a:pt x="243" y="10"/>
                    <a:pt x="227" y="0"/>
                    <a:pt x="215" y="0"/>
                  </a:cubicBezTo>
                  <a:cubicBezTo>
                    <a:pt x="210" y="0"/>
                    <a:pt x="201" y="2"/>
                    <a:pt x="194" y="2"/>
                  </a:cubicBezTo>
                  <a:cubicBezTo>
                    <a:pt x="194" y="6"/>
                    <a:pt x="194" y="9"/>
                    <a:pt x="194" y="11"/>
                  </a:cubicBezTo>
                  <a:cubicBezTo>
                    <a:pt x="197" y="22"/>
                    <a:pt x="202" y="21"/>
                    <a:pt x="209" y="28"/>
                  </a:cubicBezTo>
                  <a:cubicBezTo>
                    <a:pt x="211" y="30"/>
                    <a:pt x="213" y="34"/>
                    <a:pt x="213" y="37"/>
                  </a:cubicBezTo>
                  <a:cubicBezTo>
                    <a:pt x="212" y="38"/>
                    <a:pt x="209" y="38"/>
                    <a:pt x="210" y="39"/>
                  </a:cubicBezTo>
                  <a:cubicBezTo>
                    <a:pt x="216" y="42"/>
                    <a:pt x="223" y="41"/>
                    <a:pt x="226" y="50"/>
                  </a:cubicBezTo>
                  <a:cubicBezTo>
                    <a:pt x="232" y="64"/>
                    <a:pt x="202" y="62"/>
                    <a:pt x="198" y="65"/>
                  </a:cubicBezTo>
                  <a:cubicBezTo>
                    <a:pt x="196" y="67"/>
                    <a:pt x="205" y="69"/>
                    <a:pt x="204" y="71"/>
                  </a:cubicBezTo>
                  <a:cubicBezTo>
                    <a:pt x="203" y="74"/>
                    <a:pt x="198" y="71"/>
                    <a:pt x="197" y="74"/>
                  </a:cubicBezTo>
                  <a:cubicBezTo>
                    <a:pt x="192" y="83"/>
                    <a:pt x="218" y="80"/>
                    <a:pt x="224" y="74"/>
                  </a:cubicBezTo>
                  <a:cubicBezTo>
                    <a:pt x="226" y="72"/>
                    <a:pt x="223" y="79"/>
                    <a:pt x="221" y="80"/>
                  </a:cubicBezTo>
                  <a:cubicBezTo>
                    <a:pt x="218" y="84"/>
                    <a:pt x="213" y="85"/>
                    <a:pt x="214" y="91"/>
                  </a:cubicBezTo>
                  <a:cubicBezTo>
                    <a:pt x="216" y="104"/>
                    <a:pt x="222" y="91"/>
                    <a:pt x="231" y="103"/>
                  </a:cubicBezTo>
                  <a:cubicBezTo>
                    <a:pt x="241" y="118"/>
                    <a:pt x="208" y="97"/>
                    <a:pt x="223" y="120"/>
                  </a:cubicBezTo>
                  <a:cubicBezTo>
                    <a:pt x="229" y="130"/>
                    <a:pt x="241" y="126"/>
                    <a:pt x="252" y="128"/>
                  </a:cubicBezTo>
                  <a:cubicBezTo>
                    <a:pt x="252" y="128"/>
                    <a:pt x="253" y="128"/>
                    <a:pt x="253" y="129"/>
                  </a:cubicBezTo>
                  <a:cubicBezTo>
                    <a:pt x="254" y="129"/>
                    <a:pt x="254" y="129"/>
                    <a:pt x="255" y="129"/>
                  </a:cubicBezTo>
                  <a:cubicBezTo>
                    <a:pt x="255" y="130"/>
                    <a:pt x="256" y="130"/>
                    <a:pt x="257" y="130"/>
                  </a:cubicBezTo>
                  <a:cubicBezTo>
                    <a:pt x="267" y="135"/>
                    <a:pt x="271" y="150"/>
                    <a:pt x="278" y="158"/>
                  </a:cubicBezTo>
                  <a:cubicBezTo>
                    <a:pt x="283" y="165"/>
                    <a:pt x="295" y="161"/>
                    <a:pt x="299" y="167"/>
                  </a:cubicBezTo>
                  <a:cubicBezTo>
                    <a:pt x="301" y="169"/>
                    <a:pt x="283" y="166"/>
                    <a:pt x="278" y="162"/>
                  </a:cubicBezTo>
                  <a:cubicBezTo>
                    <a:pt x="269" y="155"/>
                    <a:pt x="264" y="135"/>
                    <a:pt x="255" y="129"/>
                  </a:cubicBezTo>
                  <a:cubicBezTo>
                    <a:pt x="254" y="129"/>
                    <a:pt x="253" y="129"/>
                    <a:pt x="252" y="128"/>
                  </a:cubicBezTo>
                  <a:cubicBezTo>
                    <a:pt x="251" y="129"/>
                    <a:pt x="250" y="129"/>
                    <a:pt x="248" y="130"/>
                  </a:cubicBezTo>
                  <a:cubicBezTo>
                    <a:pt x="247" y="130"/>
                    <a:pt x="245" y="130"/>
                    <a:pt x="243" y="131"/>
                  </a:cubicBezTo>
                  <a:cubicBezTo>
                    <a:pt x="234" y="133"/>
                    <a:pt x="231" y="135"/>
                    <a:pt x="221" y="136"/>
                  </a:cubicBezTo>
                  <a:cubicBezTo>
                    <a:pt x="213" y="136"/>
                    <a:pt x="206" y="125"/>
                    <a:pt x="201" y="131"/>
                  </a:cubicBezTo>
                  <a:cubicBezTo>
                    <a:pt x="198" y="134"/>
                    <a:pt x="194" y="150"/>
                    <a:pt x="194" y="155"/>
                  </a:cubicBezTo>
                  <a:cubicBezTo>
                    <a:pt x="193" y="163"/>
                    <a:pt x="202" y="168"/>
                    <a:pt x="202" y="175"/>
                  </a:cubicBezTo>
                  <a:cubicBezTo>
                    <a:pt x="202" y="175"/>
                    <a:pt x="197" y="184"/>
                    <a:pt x="197" y="184"/>
                  </a:cubicBezTo>
                  <a:cubicBezTo>
                    <a:pt x="198" y="194"/>
                    <a:pt x="198" y="194"/>
                    <a:pt x="198" y="194"/>
                  </a:cubicBezTo>
                  <a:cubicBezTo>
                    <a:pt x="192" y="194"/>
                    <a:pt x="200" y="176"/>
                    <a:pt x="201" y="175"/>
                  </a:cubicBezTo>
                  <a:cubicBezTo>
                    <a:pt x="201" y="174"/>
                    <a:pt x="198" y="175"/>
                    <a:pt x="196" y="174"/>
                  </a:cubicBezTo>
                  <a:cubicBezTo>
                    <a:pt x="188" y="172"/>
                    <a:pt x="190" y="170"/>
                    <a:pt x="184" y="166"/>
                  </a:cubicBezTo>
                  <a:cubicBezTo>
                    <a:pt x="178" y="161"/>
                    <a:pt x="173" y="178"/>
                    <a:pt x="176" y="179"/>
                  </a:cubicBezTo>
                  <a:cubicBezTo>
                    <a:pt x="178" y="180"/>
                    <a:pt x="182" y="177"/>
                    <a:pt x="183" y="179"/>
                  </a:cubicBezTo>
                  <a:cubicBezTo>
                    <a:pt x="185" y="182"/>
                    <a:pt x="182" y="190"/>
                    <a:pt x="180" y="192"/>
                  </a:cubicBezTo>
                  <a:cubicBezTo>
                    <a:pt x="179" y="193"/>
                    <a:pt x="177" y="196"/>
                    <a:pt x="175" y="194"/>
                  </a:cubicBezTo>
                  <a:cubicBezTo>
                    <a:pt x="174" y="194"/>
                    <a:pt x="173" y="192"/>
                    <a:pt x="173" y="191"/>
                  </a:cubicBezTo>
                  <a:cubicBezTo>
                    <a:pt x="171" y="189"/>
                    <a:pt x="159" y="190"/>
                    <a:pt x="164" y="182"/>
                  </a:cubicBezTo>
                  <a:cubicBezTo>
                    <a:pt x="165" y="180"/>
                    <a:pt x="172" y="183"/>
                    <a:pt x="171" y="178"/>
                  </a:cubicBezTo>
                  <a:cubicBezTo>
                    <a:pt x="170" y="172"/>
                    <a:pt x="164" y="171"/>
                    <a:pt x="161" y="166"/>
                  </a:cubicBezTo>
                  <a:cubicBezTo>
                    <a:pt x="160" y="163"/>
                    <a:pt x="161" y="159"/>
                    <a:pt x="159" y="157"/>
                  </a:cubicBezTo>
                  <a:cubicBezTo>
                    <a:pt x="155" y="153"/>
                    <a:pt x="82" y="165"/>
                    <a:pt x="87" y="179"/>
                  </a:cubicBezTo>
                  <a:cubicBezTo>
                    <a:pt x="88" y="181"/>
                    <a:pt x="93" y="181"/>
                    <a:pt x="93" y="183"/>
                  </a:cubicBezTo>
                  <a:cubicBezTo>
                    <a:pt x="92" y="185"/>
                    <a:pt x="73" y="200"/>
                    <a:pt x="86" y="209"/>
                  </a:cubicBezTo>
                  <a:cubicBezTo>
                    <a:pt x="87" y="209"/>
                    <a:pt x="89" y="209"/>
                    <a:pt x="90" y="209"/>
                  </a:cubicBezTo>
                  <a:cubicBezTo>
                    <a:pt x="92" y="209"/>
                    <a:pt x="94" y="209"/>
                    <a:pt x="95" y="210"/>
                  </a:cubicBezTo>
                  <a:cubicBezTo>
                    <a:pt x="98" y="209"/>
                    <a:pt x="101" y="209"/>
                    <a:pt x="103" y="209"/>
                  </a:cubicBezTo>
                  <a:cubicBezTo>
                    <a:pt x="117" y="210"/>
                    <a:pt x="104" y="207"/>
                    <a:pt x="101" y="218"/>
                  </a:cubicBezTo>
                  <a:cubicBezTo>
                    <a:pt x="101" y="219"/>
                    <a:pt x="101" y="219"/>
                    <a:pt x="101" y="219"/>
                  </a:cubicBezTo>
                  <a:cubicBezTo>
                    <a:pt x="103" y="234"/>
                    <a:pt x="97" y="262"/>
                    <a:pt x="94" y="269"/>
                  </a:cubicBezTo>
                  <a:cubicBezTo>
                    <a:pt x="92" y="273"/>
                    <a:pt x="93" y="297"/>
                    <a:pt x="90" y="298"/>
                  </a:cubicBezTo>
                  <a:cubicBezTo>
                    <a:pt x="84" y="300"/>
                    <a:pt x="77" y="295"/>
                    <a:pt x="71" y="297"/>
                  </a:cubicBezTo>
                  <a:cubicBezTo>
                    <a:pt x="59" y="299"/>
                    <a:pt x="71" y="302"/>
                    <a:pt x="70" y="307"/>
                  </a:cubicBezTo>
                  <a:cubicBezTo>
                    <a:pt x="69" y="310"/>
                    <a:pt x="58" y="311"/>
                    <a:pt x="65" y="318"/>
                  </a:cubicBezTo>
                  <a:cubicBezTo>
                    <a:pt x="67" y="320"/>
                    <a:pt x="84" y="324"/>
                    <a:pt x="85" y="323"/>
                  </a:cubicBezTo>
                  <a:cubicBezTo>
                    <a:pt x="87" y="323"/>
                    <a:pt x="86" y="319"/>
                    <a:pt x="88" y="319"/>
                  </a:cubicBezTo>
                  <a:cubicBezTo>
                    <a:pt x="96" y="320"/>
                    <a:pt x="97" y="343"/>
                    <a:pt x="95" y="348"/>
                  </a:cubicBezTo>
                  <a:cubicBezTo>
                    <a:pt x="90" y="359"/>
                    <a:pt x="75" y="363"/>
                    <a:pt x="68" y="371"/>
                  </a:cubicBezTo>
                  <a:cubicBezTo>
                    <a:pt x="63" y="378"/>
                    <a:pt x="91" y="380"/>
                    <a:pt x="72" y="392"/>
                  </a:cubicBezTo>
                  <a:cubicBezTo>
                    <a:pt x="69" y="394"/>
                    <a:pt x="48" y="402"/>
                    <a:pt x="44" y="402"/>
                  </a:cubicBezTo>
                  <a:cubicBezTo>
                    <a:pt x="39" y="403"/>
                    <a:pt x="33" y="394"/>
                    <a:pt x="27" y="395"/>
                  </a:cubicBezTo>
                  <a:cubicBezTo>
                    <a:pt x="24" y="395"/>
                    <a:pt x="22" y="402"/>
                    <a:pt x="22" y="402"/>
                  </a:cubicBezTo>
                  <a:cubicBezTo>
                    <a:pt x="20" y="403"/>
                    <a:pt x="18" y="403"/>
                    <a:pt x="16" y="403"/>
                  </a:cubicBezTo>
                  <a:cubicBezTo>
                    <a:pt x="15" y="403"/>
                    <a:pt x="12" y="402"/>
                    <a:pt x="11" y="404"/>
                  </a:cubicBezTo>
                  <a:cubicBezTo>
                    <a:pt x="4" y="414"/>
                    <a:pt x="40" y="441"/>
                    <a:pt x="34" y="463"/>
                  </a:cubicBezTo>
                  <a:cubicBezTo>
                    <a:pt x="32" y="469"/>
                    <a:pt x="24" y="475"/>
                    <a:pt x="23" y="482"/>
                  </a:cubicBezTo>
                  <a:cubicBezTo>
                    <a:pt x="23" y="485"/>
                    <a:pt x="35" y="497"/>
                    <a:pt x="14" y="506"/>
                  </a:cubicBezTo>
                  <a:cubicBezTo>
                    <a:pt x="12" y="507"/>
                    <a:pt x="9" y="503"/>
                    <a:pt x="8" y="504"/>
                  </a:cubicBezTo>
                  <a:cubicBezTo>
                    <a:pt x="0" y="513"/>
                    <a:pt x="28" y="508"/>
                    <a:pt x="26" y="527"/>
                  </a:cubicBezTo>
                  <a:cubicBezTo>
                    <a:pt x="26" y="527"/>
                    <a:pt x="19" y="536"/>
                    <a:pt x="19" y="536"/>
                  </a:cubicBezTo>
                  <a:cubicBezTo>
                    <a:pt x="18" y="538"/>
                    <a:pt x="20" y="539"/>
                    <a:pt x="21" y="541"/>
                  </a:cubicBezTo>
                  <a:cubicBezTo>
                    <a:pt x="22" y="544"/>
                    <a:pt x="41" y="560"/>
                    <a:pt x="41" y="563"/>
                  </a:cubicBezTo>
                  <a:cubicBezTo>
                    <a:pt x="41" y="566"/>
                    <a:pt x="37" y="568"/>
                    <a:pt x="38" y="571"/>
                  </a:cubicBezTo>
                  <a:cubicBezTo>
                    <a:pt x="41" y="578"/>
                    <a:pt x="51" y="575"/>
                    <a:pt x="53" y="584"/>
                  </a:cubicBezTo>
                  <a:cubicBezTo>
                    <a:pt x="57" y="599"/>
                    <a:pt x="38" y="604"/>
                    <a:pt x="34" y="620"/>
                  </a:cubicBezTo>
                  <a:cubicBezTo>
                    <a:pt x="34" y="620"/>
                    <a:pt x="35" y="620"/>
                    <a:pt x="35" y="620"/>
                  </a:cubicBezTo>
                  <a:cubicBezTo>
                    <a:pt x="34" y="620"/>
                    <a:pt x="34" y="620"/>
                    <a:pt x="34" y="620"/>
                  </a:cubicBezTo>
                  <a:cubicBezTo>
                    <a:pt x="33" y="625"/>
                    <a:pt x="33" y="630"/>
                    <a:pt x="36" y="638"/>
                  </a:cubicBezTo>
                  <a:cubicBezTo>
                    <a:pt x="44" y="658"/>
                    <a:pt x="66" y="657"/>
                    <a:pt x="69" y="659"/>
                  </a:cubicBezTo>
                  <a:cubicBezTo>
                    <a:pt x="81" y="672"/>
                    <a:pt x="46" y="692"/>
                    <a:pt x="58" y="705"/>
                  </a:cubicBezTo>
                  <a:cubicBezTo>
                    <a:pt x="58" y="705"/>
                    <a:pt x="70" y="706"/>
                    <a:pt x="70" y="706"/>
                  </a:cubicBezTo>
                  <a:cubicBezTo>
                    <a:pt x="75" y="709"/>
                    <a:pt x="83" y="733"/>
                    <a:pt x="95" y="741"/>
                  </a:cubicBezTo>
                  <a:cubicBezTo>
                    <a:pt x="99" y="744"/>
                    <a:pt x="105" y="727"/>
                    <a:pt x="116" y="738"/>
                  </a:cubicBezTo>
                  <a:cubicBezTo>
                    <a:pt x="117" y="747"/>
                    <a:pt x="117" y="747"/>
                    <a:pt x="117" y="747"/>
                  </a:cubicBezTo>
                  <a:cubicBezTo>
                    <a:pt x="124" y="750"/>
                    <a:pt x="147" y="733"/>
                    <a:pt x="154" y="738"/>
                  </a:cubicBezTo>
                  <a:cubicBezTo>
                    <a:pt x="157" y="740"/>
                    <a:pt x="156" y="746"/>
                    <a:pt x="159" y="748"/>
                  </a:cubicBezTo>
                  <a:cubicBezTo>
                    <a:pt x="175" y="762"/>
                    <a:pt x="200" y="744"/>
                    <a:pt x="216" y="759"/>
                  </a:cubicBezTo>
                  <a:cubicBezTo>
                    <a:pt x="221" y="764"/>
                    <a:pt x="188" y="801"/>
                    <a:pt x="186" y="809"/>
                  </a:cubicBezTo>
                  <a:cubicBezTo>
                    <a:pt x="183" y="819"/>
                    <a:pt x="186" y="831"/>
                    <a:pt x="184" y="843"/>
                  </a:cubicBezTo>
                  <a:cubicBezTo>
                    <a:pt x="182" y="852"/>
                    <a:pt x="175" y="859"/>
                    <a:pt x="173" y="867"/>
                  </a:cubicBezTo>
                  <a:cubicBezTo>
                    <a:pt x="170" y="877"/>
                    <a:pt x="173" y="879"/>
                    <a:pt x="175" y="887"/>
                  </a:cubicBezTo>
                  <a:cubicBezTo>
                    <a:pt x="180" y="898"/>
                    <a:pt x="168" y="916"/>
                    <a:pt x="169" y="928"/>
                  </a:cubicBezTo>
                  <a:cubicBezTo>
                    <a:pt x="170" y="929"/>
                    <a:pt x="175" y="940"/>
                    <a:pt x="176" y="940"/>
                  </a:cubicBezTo>
                  <a:cubicBezTo>
                    <a:pt x="178" y="941"/>
                    <a:pt x="183" y="935"/>
                    <a:pt x="183" y="938"/>
                  </a:cubicBezTo>
                  <a:cubicBezTo>
                    <a:pt x="183" y="940"/>
                    <a:pt x="179" y="940"/>
                    <a:pt x="179" y="942"/>
                  </a:cubicBezTo>
                  <a:cubicBezTo>
                    <a:pt x="179" y="948"/>
                    <a:pt x="190" y="939"/>
                    <a:pt x="196" y="939"/>
                  </a:cubicBezTo>
                  <a:cubicBezTo>
                    <a:pt x="201" y="938"/>
                    <a:pt x="203" y="943"/>
                    <a:pt x="208" y="942"/>
                  </a:cubicBezTo>
                  <a:cubicBezTo>
                    <a:pt x="215" y="942"/>
                    <a:pt x="222" y="933"/>
                    <a:pt x="229" y="932"/>
                  </a:cubicBezTo>
                  <a:cubicBezTo>
                    <a:pt x="237" y="932"/>
                    <a:pt x="246" y="943"/>
                    <a:pt x="255" y="934"/>
                  </a:cubicBezTo>
                  <a:cubicBezTo>
                    <a:pt x="257" y="933"/>
                    <a:pt x="253" y="929"/>
                    <a:pt x="255" y="928"/>
                  </a:cubicBezTo>
                  <a:cubicBezTo>
                    <a:pt x="255" y="928"/>
                    <a:pt x="265" y="927"/>
                    <a:pt x="265" y="927"/>
                  </a:cubicBezTo>
                  <a:cubicBezTo>
                    <a:pt x="271" y="921"/>
                    <a:pt x="244" y="928"/>
                    <a:pt x="246" y="920"/>
                  </a:cubicBezTo>
                  <a:cubicBezTo>
                    <a:pt x="246" y="917"/>
                    <a:pt x="250" y="916"/>
                    <a:pt x="252" y="913"/>
                  </a:cubicBezTo>
                  <a:cubicBezTo>
                    <a:pt x="257" y="909"/>
                    <a:pt x="267" y="902"/>
                    <a:pt x="274" y="909"/>
                  </a:cubicBezTo>
                  <a:cubicBezTo>
                    <a:pt x="273" y="918"/>
                    <a:pt x="273" y="918"/>
                    <a:pt x="273" y="918"/>
                  </a:cubicBezTo>
                  <a:cubicBezTo>
                    <a:pt x="277" y="924"/>
                    <a:pt x="281" y="916"/>
                    <a:pt x="282" y="917"/>
                  </a:cubicBezTo>
                  <a:cubicBezTo>
                    <a:pt x="288" y="923"/>
                    <a:pt x="288" y="923"/>
                    <a:pt x="288" y="923"/>
                  </a:cubicBezTo>
                  <a:cubicBezTo>
                    <a:pt x="290" y="924"/>
                    <a:pt x="291" y="923"/>
                    <a:pt x="293" y="923"/>
                  </a:cubicBezTo>
                  <a:cubicBezTo>
                    <a:pt x="299" y="922"/>
                    <a:pt x="304" y="921"/>
                    <a:pt x="310" y="920"/>
                  </a:cubicBezTo>
                  <a:cubicBezTo>
                    <a:pt x="312" y="920"/>
                    <a:pt x="313" y="919"/>
                    <a:pt x="315" y="919"/>
                  </a:cubicBezTo>
                  <a:cubicBezTo>
                    <a:pt x="317" y="919"/>
                    <a:pt x="319" y="918"/>
                    <a:pt x="321" y="918"/>
                  </a:cubicBezTo>
                  <a:cubicBezTo>
                    <a:pt x="331" y="920"/>
                    <a:pt x="340" y="931"/>
                    <a:pt x="351" y="933"/>
                  </a:cubicBezTo>
                  <a:cubicBezTo>
                    <a:pt x="362" y="935"/>
                    <a:pt x="368" y="922"/>
                    <a:pt x="369" y="923"/>
                  </a:cubicBezTo>
                </a:path>
              </a:pathLst>
            </a:custGeom>
            <a:grpFill/>
            <a:ln w="28575" cap="flat" cmpd="sng" algn="ctr">
              <a:solidFill>
                <a:srgbClr val="FFFFFF"/>
              </a:solidFill>
              <a:prstDash val="solid"/>
            </a:ln>
            <a:effectLst/>
            <a:extLst/>
          </p:spPr>
          <p:txBody>
            <a:bodyPr rtlCol="0" anchor="ct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500" b="1" i="0" u="none" strike="noStrike" kern="0" cap="none" spc="0" normalizeH="0" baseline="0" noProof="0" smtClean="0">
                <a:ln>
                  <a:noFill/>
                </a:ln>
                <a:solidFill>
                  <a:srgbClr val="FFFFFF"/>
                </a:solidFill>
                <a:effectLst/>
                <a:uLnTx/>
                <a:uFillTx/>
                <a:latin typeface="Arial"/>
                <a:ea typeface="+mn-ea"/>
                <a:cs typeface="+mn-cs"/>
                <a:sym typeface="Arial"/>
              </a:endParaRPr>
            </a:p>
          </p:txBody>
        </p:sp>
        <p:sp>
          <p:nvSpPr>
            <p:cNvPr id="204" name="Freeform 334"/>
            <p:cNvSpPr>
              <a:spLocks/>
            </p:cNvSpPr>
            <p:nvPr/>
          </p:nvSpPr>
          <p:spPr bwMode="gray">
            <a:xfrm>
              <a:off x="2973671" y="2981304"/>
              <a:ext cx="577829" cy="582180"/>
            </a:xfrm>
            <a:custGeom>
              <a:avLst/>
              <a:gdLst>
                <a:gd name="T0" fmla="*/ 218 w 295"/>
                <a:gd name="T1" fmla="*/ 334 h 353"/>
                <a:gd name="T2" fmla="*/ 206 w 295"/>
                <a:gd name="T3" fmla="*/ 313 h 353"/>
                <a:gd name="T4" fmla="*/ 226 w 295"/>
                <a:gd name="T5" fmla="*/ 270 h 353"/>
                <a:gd name="T6" fmla="*/ 208 w 295"/>
                <a:gd name="T7" fmla="*/ 210 h 353"/>
                <a:gd name="T8" fmla="*/ 219 w 295"/>
                <a:gd name="T9" fmla="*/ 202 h 353"/>
                <a:gd name="T10" fmla="*/ 264 w 295"/>
                <a:gd name="T11" fmla="*/ 199 h 353"/>
                <a:gd name="T12" fmla="*/ 287 w 295"/>
                <a:gd name="T13" fmla="*/ 155 h 353"/>
                <a:gd name="T14" fmla="*/ 277 w 295"/>
                <a:gd name="T15" fmla="*/ 130 h 353"/>
                <a:gd name="T16" fmla="*/ 262 w 295"/>
                <a:gd name="T17" fmla="*/ 114 h 353"/>
                <a:gd name="T18" fmla="*/ 282 w 295"/>
                <a:gd name="T19" fmla="*/ 105 h 353"/>
                <a:gd name="T20" fmla="*/ 293 w 295"/>
                <a:gd name="T21" fmla="*/ 26 h 353"/>
                <a:gd name="T22" fmla="*/ 281 w 295"/>
                <a:gd name="T23" fmla="*/ 20 h 353"/>
                <a:gd name="T24" fmla="*/ 264 w 295"/>
                <a:gd name="T25" fmla="*/ 4 h 353"/>
                <a:gd name="T26" fmla="*/ 221 w 295"/>
                <a:gd name="T27" fmla="*/ 10 h 353"/>
                <a:gd name="T28" fmla="*/ 155 w 295"/>
                <a:gd name="T29" fmla="*/ 37 h 353"/>
                <a:gd name="T30" fmla="*/ 151 w 295"/>
                <a:gd name="T31" fmla="*/ 56 h 353"/>
                <a:gd name="T32" fmla="*/ 173 w 295"/>
                <a:gd name="T33" fmla="*/ 84 h 353"/>
                <a:gd name="T34" fmla="*/ 190 w 295"/>
                <a:gd name="T35" fmla="*/ 114 h 353"/>
                <a:gd name="T36" fmla="*/ 132 w 295"/>
                <a:gd name="T37" fmla="*/ 150 h 353"/>
                <a:gd name="T38" fmla="*/ 130 w 295"/>
                <a:gd name="T39" fmla="*/ 133 h 353"/>
                <a:gd name="T40" fmla="*/ 146 w 295"/>
                <a:gd name="T41" fmla="*/ 103 h 353"/>
                <a:gd name="T42" fmla="*/ 131 w 295"/>
                <a:gd name="T43" fmla="*/ 84 h 353"/>
                <a:gd name="T44" fmla="*/ 112 w 295"/>
                <a:gd name="T45" fmla="*/ 78 h 353"/>
                <a:gd name="T46" fmla="*/ 96 w 295"/>
                <a:gd name="T47" fmla="*/ 93 h 353"/>
                <a:gd name="T48" fmla="*/ 57 w 295"/>
                <a:gd name="T49" fmla="*/ 195 h 353"/>
                <a:gd name="T50" fmla="*/ 53 w 295"/>
                <a:gd name="T51" fmla="*/ 216 h 353"/>
                <a:gd name="T52" fmla="*/ 21 w 295"/>
                <a:gd name="T53" fmla="*/ 236 h 353"/>
                <a:gd name="T54" fmla="*/ 32 w 295"/>
                <a:gd name="T55" fmla="*/ 233 h 353"/>
                <a:gd name="T56" fmla="*/ 63 w 295"/>
                <a:gd name="T57" fmla="*/ 244 h 353"/>
                <a:gd name="T58" fmla="*/ 47 w 295"/>
                <a:gd name="T59" fmla="*/ 248 h 353"/>
                <a:gd name="T60" fmla="*/ 39 w 295"/>
                <a:gd name="T61" fmla="*/ 250 h 353"/>
                <a:gd name="T62" fmla="*/ 1 w 295"/>
                <a:gd name="T63" fmla="*/ 255 h 353"/>
                <a:gd name="T64" fmla="*/ 31 w 295"/>
                <a:gd name="T65" fmla="*/ 272 h 353"/>
                <a:gd name="T66" fmla="*/ 59 w 295"/>
                <a:gd name="T67" fmla="*/ 271 h 353"/>
                <a:gd name="T68" fmla="*/ 67 w 295"/>
                <a:gd name="T69" fmla="*/ 269 h 353"/>
                <a:gd name="T70" fmla="*/ 81 w 295"/>
                <a:gd name="T71" fmla="*/ 277 h 353"/>
                <a:gd name="T72" fmla="*/ 91 w 295"/>
                <a:gd name="T73" fmla="*/ 260 h 353"/>
                <a:gd name="T74" fmla="*/ 114 w 295"/>
                <a:gd name="T75" fmla="*/ 257 h 353"/>
                <a:gd name="T76" fmla="*/ 133 w 295"/>
                <a:gd name="T77" fmla="*/ 262 h 353"/>
                <a:gd name="T78" fmla="*/ 153 w 295"/>
                <a:gd name="T79" fmla="*/ 285 h 353"/>
                <a:gd name="T80" fmla="*/ 165 w 295"/>
                <a:gd name="T81" fmla="*/ 283 h 353"/>
                <a:gd name="T82" fmla="*/ 194 w 295"/>
                <a:gd name="T83" fmla="*/ 305 h 353"/>
                <a:gd name="T84" fmla="*/ 213 w 295"/>
                <a:gd name="T85" fmla="*/ 349 h 353"/>
                <a:gd name="T86" fmla="*/ 211 w 295"/>
                <a:gd name="T87" fmla="*/ 343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5" h="353">
                  <a:moveTo>
                    <a:pt x="211" y="343"/>
                  </a:moveTo>
                  <a:cubicBezTo>
                    <a:pt x="211" y="343"/>
                    <a:pt x="218" y="334"/>
                    <a:pt x="218" y="334"/>
                  </a:cubicBezTo>
                  <a:cubicBezTo>
                    <a:pt x="220" y="315"/>
                    <a:pt x="192" y="320"/>
                    <a:pt x="200" y="311"/>
                  </a:cubicBezTo>
                  <a:cubicBezTo>
                    <a:pt x="201" y="310"/>
                    <a:pt x="204" y="314"/>
                    <a:pt x="206" y="313"/>
                  </a:cubicBezTo>
                  <a:cubicBezTo>
                    <a:pt x="227" y="304"/>
                    <a:pt x="215" y="292"/>
                    <a:pt x="215" y="289"/>
                  </a:cubicBezTo>
                  <a:cubicBezTo>
                    <a:pt x="216" y="282"/>
                    <a:pt x="224" y="276"/>
                    <a:pt x="226" y="270"/>
                  </a:cubicBezTo>
                  <a:cubicBezTo>
                    <a:pt x="232" y="248"/>
                    <a:pt x="196" y="221"/>
                    <a:pt x="203" y="211"/>
                  </a:cubicBezTo>
                  <a:cubicBezTo>
                    <a:pt x="204" y="209"/>
                    <a:pt x="207" y="210"/>
                    <a:pt x="208" y="210"/>
                  </a:cubicBezTo>
                  <a:cubicBezTo>
                    <a:pt x="210" y="210"/>
                    <a:pt x="212" y="210"/>
                    <a:pt x="214" y="209"/>
                  </a:cubicBezTo>
                  <a:cubicBezTo>
                    <a:pt x="214" y="209"/>
                    <a:pt x="216" y="202"/>
                    <a:pt x="219" y="202"/>
                  </a:cubicBezTo>
                  <a:cubicBezTo>
                    <a:pt x="225" y="201"/>
                    <a:pt x="231" y="210"/>
                    <a:pt x="236" y="209"/>
                  </a:cubicBezTo>
                  <a:cubicBezTo>
                    <a:pt x="240" y="209"/>
                    <a:pt x="261" y="201"/>
                    <a:pt x="264" y="199"/>
                  </a:cubicBezTo>
                  <a:cubicBezTo>
                    <a:pt x="283" y="187"/>
                    <a:pt x="255" y="185"/>
                    <a:pt x="260" y="178"/>
                  </a:cubicBezTo>
                  <a:cubicBezTo>
                    <a:pt x="267" y="170"/>
                    <a:pt x="282" y="166"/>
                    <a:pt x="287" y="155"/>
                  </a:cubicBezTo>
                  <a:cubicBezTo>
                    <a:pt x="289" y="150"/>
                    <a:pt x="288" y="127"/>
                    <a:pt x="280" y="126"/>
                  </a:cubicBezTo>
                  <a:cubicBezTo>
                    <a:pt x="278" y="126"/>
                    <a:pt x="279" y="130"/>
                    <a:pt x="277" y="130"/>
                  </a:cubicBezTo>
                  <a:cubicBezTo>
                    <a:pt x="276" y="131"/>
                    <a:pt x="259" y="127"/>
                    <a:pt x="257" y="125"/>
                  </a:cubicBezTo>
                  <a:cubicBezTo>
                    <a:pt x="250" y="118"/>
                    <a:pt x="261" y="117"/>
                    <a:pt x="262" y="114"/>
                  </a:cubicBezTo>
                  <a:cubicBezTo>
                    <a:pt x="263" y="109"/>
                    <a:pt x="251" y="106"/>
                    <a:pt x="263" y="104"/>
                  </a:cubicBezTo>
                  <a:cubicBezTo>
                    <a:pt x="269" y="102"/>
                    <a:pt x="276" y="107"/>
                    <a:pt x="282" y="105"/>
                  </a:cubicBezTo>
                  <a:cubicBezTo>
                    <a:pt x="285" y="104"/>
                    <a:pt x="284" y="80"/>
                    <a:pt x="286" y="76"/>
                  </a:cubicBezTo>
                  <a:cubicBezTo>
                    <a:pt x="289" y="69"/>
                    <a:pt x="295" y="41"/>
                    <a:pt x="293" y="26"/>
                  </a:cubicBezTo>
                  <a:cubicBezTo>
                    <a:pt x="292" y="29"/>
                    <a:pt x="288" y="27"/>
                    <a:pt x="286" y="27"/>
                  </a:cubicBezTo>
                  <a:cubicBezTo>
                    <a:pt x="279" y="25"/>
                    <a:pt x="283" y="25"/>
                    <a:pt x="281" y="20"/>
                  </a:cubicBezTo>
                  <a:cubicBezTo>
                    <a:pt x="279" y="15"/>
                    <a:pt x="270" y="18"/>
                    <a:pt x="267" y="14"/>
                  </a:cubicBezTo>
                  <a:cubicBezTo>
                    <a:pt x="265" y="11"/>
                    <a:pt x="266" y="6"/>
                    <a:pt x="264" y="4"/>
                  </a:cubicBezTo>
                  <a:cubicBezTo>
                    <a:pt x="261" y="1"/>
                    <a:pt x="258" y="0"/>
                    <a:pt x="254" y="0"/>
                  </a:cubicBezTo>
                  <a:cubicBezTo>
                    <a:pt x="243" y="0"/>
                    <a:pt x="232" y="10"/>
                    <a:pt x="221" y="10"/>
                  </a:cubicBezTo>
                  <a:cubicBezTo>
                    <a:pt x="213" y="10"/>
                    <a:pt x="204" y="9"/>
                    <a:pt x="195" y="12"/>
                  </a:cubicBezTo>
                  <a:cubicBezTo>
                    <a:pt x="185" y="15"/>
                    <a:pt x="161" y="26"/>
                    <a:pt x="155" y="37"/>
                  </a:cubicBezTo>
                  <a:cubicBezTo>
                    <a:pt x="152" y="41"/>
                    <a:pt x="154" y="50"/>
                    <a:pt x="150" y="54"/>
                  </a:cubicBezTo>
                  <a:cubicBezTo>
                    <a:pt x="151" y="56"/>
                    <a:pt x="151" y="56"/>
                    <a:pt x="151" y="56"/>
                  </a:cubicBezTo>
                  <a:cubicBezTo>
                    <a:pt x="154" y="63"/>
                    <a:pt x="147" y="77"/>
                    <a:pt x="150" y="81"/>
                  </a:cubicBezTo>
                  <a:cubicBezTo>
                    <a:pt x="155" y="88"/>
                    <a:pt x="168" y="79"/>
                    <a:pt x="173" y="84"/>
                  </a:cubicBezTo>
                  <a:cubicBezTo>
                    <a:pt x="179" y="89"/>
                    <a:pt x="164" y="98"/>
                    <a:pt x="170" y="106"/>
                  </a:cubicBezTo>
                  <a:cubicBezTo>
                    <a:pt x="180" y="121"/>
                    <a:pt x="182" y="108"/>
                    <a:pt x="190" y="114"/>
                  </a:cubicBezTo>
                  <a:cubicBezTo>
                    <a:pt x="201" y="123"/>
                    <a:pt x="168" y="159"/>
                    <a:pt x="161" y="160"/>
                  </a:cubicBezTo>
                  <a:cubicBezTo>
                    <a:pt x="153" y="160"/>
                    <a:pt x="140" y="153"/>
                    <a:pt x="132" y="150"/>
                  </a:cubicBezTo>
                  <a:cubicBezTo>
                    <a:pt x="121" y="146"/>
                    <a:pt x="121" y="146"/>
                    <a:pt x="121" y="146"/>
                  </a:cubicBezTo>
                  <a:cubicBezTo>
                    <a:pt x="121" y="144"/>
                    <a:pt x="131" y="140"/>
                    <a:pt x="130" y="133"/>
                  </a:cubicBezTo>
                  <a:cubicBezTo>
                    <a:pt x="129" y="129"/>
                    <a:pt x="122" y="112"/>
                    <a:pt x="126" y="110"/>
                  </a:cubicBezTo>
                  <a:cubicBezTo>
                    <a:pt x="132" y="107"/>
                    <a:pt x="141" y="113"/>
                    <a:pt x="146" y="103"/>
                  </a:cubicBezTo>
                  <a:cubicBezTo>
                    <a:pt x="146" y="102"/>
                    <a:pt x="145" y="101"/>
                    <a:pt x="145" y="100"/>
                  </a:cubicBezTo>
                  <a:cubicBezTo>
                    <a:pt x="143" y="91"/>
                    <a:pt x="138" y="106"/>
                    <a:pt x="131" y="84"/>
                  </a:cubicBezTo>
                  <a:cubicBezTo>
                    <a:pt x="131" y="84"/>
                    <a:pt x="125" y="74"/>
                    <a:pt x="125" y="74"/>
                  </a:cubicBezTo>
                  <a:cubicBezTo>
                    <a:pt x="112" y="78"/>
                    <a:pt x="112" y="78"/>
                    <a:pt x="112" y="78"/>
                  </a:cubicBezTo>
                  <a:cubicBezTo>
                    <a:pt x="103" y="79"/>
                    <a:pt x="111" y="70"/>
                    <a:pt x="100" y="70"/>
                  </a:cubicBezTo>
                  <a:cubicBezTo>
                    <a:pt x="100" y="70"/>
                    <a:pt x="96" y="91"/>
                    <a:pt x="96" y="93"/>
                  </a:cubicBezTo>
                  <a:cubicBezTo>
                    <a:pt x="90" y="118"/>
                    <a:pt x="92" y="141"/>
                    <a:pt x="79" y="164"/>
                  </a:cubicBezTo>
                  <a:cubicBezTo>
                    <a:pt x="74" y="175"/>
                    <a:pt x="65" y="186"/>
                    <a:pt x="57" y="195"/>
                  </a:cubicBezTo>
                  <a:cubicBezTo>
                    <a:pt x="55" y="197"/>
                    <a:pt x="48" y="196"/>
                    <a:pt x="47" y="197"/>
                  </a:cubicBezTo>
                  <a:cubicBezTo>
                    <a:pt x="45" y="201"/>
                    <a:pt x="53" y="213"/>
                    <a:pt x="53" y="216"/>
                  </a:cubicBezTo>
                  <a:cubicBezTo>
                    <a:pt x="52" y="219"/>
                    <a:pt x="47" y="214"/>
                    <a:pt x="45" y="214"/>
                  </a:cubicBezTo>
                  <a:cubicBezTo>
                    <a:pt x="42" y="214"/>
                    <a:pt x="20" y="234"/>
                    <a:pt x="21" y="236"/>
                  </a:cubicBezTo>
                  <a:cubicBezTo>
                    <a:pt x="21" y="237"/>
                    <a:pt x="23" y="238"/>
                    <a:pt x="24" y="238"/>
                  </a:cubicBezTo>
                  <a:cubicBezTo>
                    <a:pt x="27" y="238"/>
                    <a:pt x="28" y="234"/>
                    <a:pt x="32" y="233"/>
                  </a:cubicBezTo>
                  <a:cubicBezTo>
                    <a:pt x="38" y="233"/>
                    <a:pt x="37" y="245"/>
                    <a:pt x="45" y="244"/>
                  </a:cubicBezTo>
                  <a:cubicBezTo>
                    <a:pt x="55" y="243"/>
                    <a:pt x="55" y="239"/>
                    <a:pt x="63" y="244"/>
                  </a:cubicBezTo>
                  <a:cubicBezTo>
                    <a:pt x="64" y="244"/>
                    <a:pt x="65" y="247"/>
                    <a:pt x="64" y="248"/>
                  </a:cubicBezTo>
                  <a:cubicBezTo>
                    <a:pt x="64" y="248"/>
                    <a:pt x="46" y="239"/>
                    <a:pt x="47" y="248"/>
                  </a:cubicBezTo>
                  <a:cubicBezTo>
                    <a:pt x="47" y="255"/>
                    <a:pt x="77" y="257"/>
                    <a:pt x="70" y="265"/>
                  </a:cubicBezTo>
                  <a:cubicBezTo>
                    <a:pt x="64" y="270"/>
                    <a:pt x="39" y="257"/>
                    <a:pt x="39" y="250"/>
                  </a:cubicBezTo>
                  <a:cubicBezTo>
                    <a:pt x="39" y="249"/>
                    <a:pt x="37" y="247"/>
                    <a:pt x="36" y="246"/>
                  </a:cubicBezTo>
                  <a:cubicBezTo>
                    <a:pt x="31" y="242"/>
                    <a:pt x="2" y="247"/>
                    <a:pt x="1" y="255"/>
                  </a:cubicBezTo>
                  <a:cubicBezTo>
                    <a:pt x="0" y="269"/>
                    <a:pt x="17" y="263"/>
                    <a:pt x="21" y="264"/>
                  </a:cubicBezTo>
                  <a:cubicBezTo>
                    <a:pt x="24" y="264"/>
                    <a:pt x="27" y="271"/>
                    <a:pt x="31" y="272"/>
                  </a:cubicBezTo>
                  <a:cubicBezTo>
                    <a:pt x="41" y="274"/>
                    <a:pt x="37" y="268"/>
                    <a:pt x="42" y="265"/>
                  </a:cubicBezTo>
                  <a:cubicBezTo>
                    <a:pt x="46" y="262"/>
                    <a:pt x="55" y="271"/>
                    <a:pt x="59" y="271"/>
                  </a:cubicBezTo>
                  <a:cubicBezTo>
                    <a:pt x="61" y="271"/>
                    <a:pt x="62" y="271"/>
                    <a:pt x="63" y="270"/>
                  </a:cubicBezTo>
                  <a:cubicBezTo>
                    <a:pt x="65" y="270"/>
                    <a:pt x="66" y="268"/>
                    <a:pt x="67" y="269"/>
                  </a:cubicBezTo>
                  <a:cubicBezTo>
                    <a:pt x="68" y="270"/>
                    <a:pt x="69" y="272"/>
                    <a:pt x="69" y="275"/>
                  </a:cubicBezTo>
                  <a:cubicBezTo>
                    <a:pt x="73" y="276"/>
                    <a:pt x="78" y="279"/>
                    <a:pt x="81" y="277"/>
                  </a:cubicBezTo>
                  <a:cubicBezTo>
                    <a:pt x="87" y="273"/>
                    <a:pt x="74" y="267"/>
                    <a:pt x="86" y="262"/>
                  </a:cubicBezTo>
                  <a:cubicBezTo>
                    <a:pt x="88" y="261"/>
                    <a:pt x="90" y="259"/>
                    <a:pt x="91" y="260"/>
                  </a:cubicBezTo>
                  <a:cubicBezTo>
                    <a:pt x="93" y="261"/>
                    <a:pt x="90" y="265"/>
                    <a:pt x="91" y="266"/>
                  </a:cubicBezTo>
                  <a:cubicBezTo>
                    <a:pt x="98" y="274"/>
                    <a:pt x="108" y="253"/>
                    <a:pt x="114" y="257"/>
                  </a:cubicBezTo>
                  <a:cubicBezTo>
                    <a:pt x="117" y="259"/>
                    <a:pt x="107" y="265"/>
                    <a:pt x="110" y="268"/>
                  </a:cubicBezTo>
                  <a:cubicBezTo>
                    <a:pt x="121" y="277"/>
                    <a:pt x="125" y="259"/>
                    <a:pt x="133" y="262"/>
                  </a:cubicBezTo>
                  <a:cubicBezTo>
                    <a:pt x="134" y="262"/>
                    <a:pt x="141" y="282"/>
                    <a:pt x="147" y="286"/>
                  </a:cubicBezTo>
                  <a:cubicBezTo>
                    <a:pt x="149" y="287"/>
                    <a:pt x="151" y="285"/>
                    <a:pt x="153" y="285"/>
                  </a:cubicBezTo>
                  <a:cubicBezTo>
                    <a:pt x="155" y="284"/>
                    <a:pt x="157" y="284"/>
                    <a:pt x="159" y="284"/>
                  </a:cubicBezTo>
                  <a:cubicBezTo>
                    <a:pt x="161" y="284"/>
                    <a:pt x="163" y="283"/>
                    <a:pt x="165" y="283"/>
                  </a:cubicBezTo>
                  <a:cubicBezTo>
                    <a:pt x="170" y="284"/>
                    <a:pt x="195" y="294"/>
                    <a:pt x="198" y="299"/>
                  </a:cubicBezTo>
                  <a:cubicBezTo>
                    <a:pt x="194" y="305"/>
                    <a:pt x="194" y="305"/>
                    <a:pt x="194" y="305"/>
                  </a:cubicBezTo>
                  <a:cubicBezTo>
                    <a:pt x="192" y="312"/>
                    <a:pt x="183" y="346"/>
                    <a:pt x="188" y="350"/>
                  </a:cubicBezTo>
                  <a:cubicBezTo>
                    <a:pt x="190" y="353"/>
                    <a:pt x="207" y="350"/>
                    <a:pt x="213" y="349"/>
                  </a:cubicBezTo>
                  <a:cubicBezTo>
                    <a:pt x="213" y="348"/>
                    <a:pt x="213" y="348"/>
                    <a:pt x="213" y="348"/>
                  </a:cubicBezTo>
                  <a:cubicBezTo>
                    <a:pt x="212" y="346"/>
                    <a:pt x="210" y="345"/>
                    <a:pt x="211" y="343"/>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05" name="Freeform 228"/>
            <p:cNvSpPr>
              <a:spLocks/>
            </p:cNvSpPr>
            <p:nvPr/>
          </p:nvSpPr>
          <p:spPr bwMode="gray">
            <a:xfrm>
              <a:off x="3288108" y="1754934"/>
              <a:ext cx="0" cy="0"/>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0" y="1"/>
                    <a:pt x="1" y="1"/>
                    <a:pt x="1"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06" name="Freeform 229"/>
            <p:cNvSpPr>
              <a:spLocks/>
            </p:cNvSpPr>
            <p:nvPr/>
          </p:nvSpPr>
          <p:spPr bwMode="gray">
            <a:xfrm>
              <a:off x="3288108" y="1754934"/>
              <a:ext cx="0" cy="0"/>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0" y="1"/>
                    <a:pt x="1" y="1"/>
                    <a:pt x="1"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07" name="Freeform 61"/>
            <p:cNvSpPr>
              <a:spLocks/>
            </p:cNvSpPr>
            <p:nvPr/>
          </p:nvSpPr>
          <p:spPr bwMode="gray">
            <a:xfrm>
              <a:off x="3618881" y="2206210"/>
              <a:ext cx="416529" cy="473667"/>
            </a:xfrm>
            <a:custGeom>
              <a:avLst/>
              <a:gdLst>
                <a:gd name="T0" fmla="*/ 118 w 213"/>
                <a:gd name="T1" fmla="*/ 285 h 288"/>
                <a:gd name="T2" fmla="*/ 128 w 213"/>
                <a:gd name="T3" fmla="*/ 274 h 288"/>
                <a:gd name="T4" fmla="*/ 135 w 213"/>
                <a:gd name="T5" fmla="*/ 275 h 288"/>
                <a:gd name="T6" fmla="*/ 124 w 213"/>
                <a:gd name="T7" fmla="*/ 255 h 288"/>
                <a:gd name="T8" fmla="*/ 116 w 213"/>
                <a:gd name="T9" fmla="*/ 243 h 288"/>
                <a:gd name="T10" fmla="*/ 125 w 213"/>
                <a:gd name="T11" fmla="*/ 226 h 288"/>
                <a:gd name="T12" fmla="*/ 126 w 213"/>
                <a:gd name="T13" fmla="*/ 202 h 288"/>
                <a:gd name="T14" fmla="*/ 138 w 213"/>
                <a:gd name="T15" fmla="*/ 182 h 288"/>
                <a:gd name="T16" fmla="*/ 115 w 213"/>
                <a:gd name="T17" fmla="*/ 174 h 288"/>
                <a:gd name="T18" fmla="*/ 132 w 213"/>
                <a:gd name="T19" fmla="*/ 175 h 288"/>
                <a:gd name="T20" fmla="*/ 145 w 213"/>
                <a:gd name="T21" fmla="*/ 155 h 288"/>
                <a:gd name="T22" fmla="*/ 156 w 213"/>
                <a:gd name="T23" fmla="*/ 149 h 288"/>
                <a:gd name="T24" fmla="*/ 165 w 213"/>
                <a:gd name="T25" fmla="*/ 129 h 288"/>
                <a:gd name="T26" fmla="*/ 170 w 213"/>
                <a:gd name="T27" fmla="*/ 95 h 288"/>
                <a:gd name="T28" fmla="*/ 171 w 213"/>
                <a:gd name="T29" fmla="*/ 103 h 288"/>
                <a:gd name="T30" fmla="*/ 179 w 213"/>
                <a:gd name="T31" fmla="*/ 109 h 288"/>
                <a:gd name="T32" fmla="*/ 180 w 213"/>
                <a:gd name="T33" fmla="*/ 117 h 288"/>
                <a:gd name="T34" fmla="*/ 194 w 213"/>
                <a:gd name="T35" fmla="*/ 107 h 288"/>
                <a:gd name="T36" fmla="*/ 206 w 213"/>
                <a:gd name="T37" fmla="*/ 85 h 288"/>
                <a:gd name="T38" fmla="*/ 160 w 213"/>
                <a:gd name="T39" fmla="*/ 58 h 288"/>
                <a:gd name="T40" fmla="*/ 156 w 213"/>
                <a:gd name="T41" fmla="*/ 61 h 288"/>
                <a:gd name="T42" fmla="*/ 156 w 213"/>
                <a:gd name="T43" fmla="*/ 61 h 288"/>
                <a:gd name="T44" fmla="*/ 162 w 213"/>
                <a:gd name="T45" fmla="*/ 53 h 288"/>
                <a:gd name="T46" fmla="*/ 160 w 213"/>
                <a:gd name="T47" fmla="*/ 43 h 288"/>
                <a:gd name="T48" fmla="*/ 153 w 213"/>
                <a:gd name="T49" fmla="*/ 10 h 288"/>
                <a:gd name="T50" fmla="*/ 149 w 213"/>
                <a:gd name="T51" fmla="*/ 9 h 288"/>
                <a:gd name="T52" fmla="*/ 131 w 213"/>
                <a:gd name="T53" fmla="*/ 0 h 288"/>
                <a:gd name="T54" fmla="*/ 116 w 213"/>
                <a:gd name="T55" fmla="*/ 5 h 288"/>
                <a:gd name="T56" fmla="*/ 102 w 213"/>
                <a:gd name="T57" fmla="*/ 17 h 288"/>
                <a:gd name="T58" fmla="*/ 103 w 213"/>
                <a:gd name="T59" fmla="*/ 13 h 288"/>
                <a:gd name="T60" fmla="*/ 76 w 213"/>
                <a:gd name="T61" fmla="*/ 42 h 288"/>
                <a:gd name="T62" fmla="*/ 76 w 213"/>
                <a:gd name="T63" fmla="*/ 55 h 288"/>
                <a:gd name="T64" fmla="*/ 86 w 213"/>
                <a:gd name="T65" fmla="*/ 67 h 288"/>
                <a:gd name="T66" fmla="*/ 75 w 213"/>
                <a:gd name="T67" fmla="*/ 59 h 288"/>
                <a:gd name="T68" fmla="*/ 67 w 213"/>
                <a:gd name="T69" fmla="*/ 39 h 288"/>
                <a:gd name="T70" fmla="*/ 42 w 213"/>
                <a:gd name="T71" fmla="*/ 64 h 288"/>
                <a:gd name="T72" fmla="*/ 33 w 213"/>
                <a:gd name="T73" fmla="*/ 71 h 288"/>
                <a:gd name="T74" fmla="*/ 10 w 213"/>
                <a:gd name="T75" fmla="*/ 71 h 288"/>
                <a:gd name="T76" fmla="*/ 3 w 213"/>
                <a:gd name="T77" fmla="*/ 88 h 288"/>
                <a:gd name="T78" fmla="*/ 8 w 213"/>
                <a:gd name="T79" fmla="*/ 98 h 288"/>
                <a:gd name="T80" fmla="*/ 3 w 213"/>
                <a:gd name="T81" fmla="*/ 101 h 288"/>
                <a:gd name="T82" fmla="*/ 5 w 213"/>
                <a:gd name="T83" fmla="*/ 112 h 288"/>
                <a:gd name="T84" fmla="*/ 7 w 213"/>
                <a:gd name="T85" fmla="*/ 147 h 288"/>
                <a:gd name="T86" fmla="*/ 28 w 213"/>
                <a:gd name="T87" fmla="*/ 156 h 288"/>
                <a:gd name="T88" fmla="*/ 14 w 213"/>
                <a:gd name="T89" fmla="*/ 164 h 288"/>
                <a:gd name="T90" fmla="*/ 13 w 213"/>
                <a:gd name="T91" fmla="*/ 174 h 288"/>
                <a:gd name="T92" fmla="*/ 17 w 213"/>
                <a:gd name="T93" fmla="*/ 205 h 288"/>
                <a:gd name="T94" fmla="*/ 25 w 213"/>
                <a:gd name="T95" fmla="*/ 206 h 288"/>
                <a:gd name="T96" fmla="*/ 35 w 213"/>
                <a:gd name="T97" fmla="*/ 212 h 288"/>
                <a:gd name="T98" fmla="*/ 57 w 213"/>
                <a:gd name="T99" fmla="*/ 250 h 288"/>
                <a:gd name="T100" fmla="*/ 77 w 213"/>
                <a:gd name="T101" fmla="*/ 27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288">
                  <a:moveTo>
                    <a:pt x="117" y="285"/>
                  </a:moveTo>
                  <a:cubicBezTo>
                    <a:pt x="118" y="285"/>
                    <a:pt x="118" y="285"/>
                    <a:pt x="118" y="285"/>
                  </a:cubicBezTo>
                  <a:cubicBezTo>
                    <a:pt x="121" y="280"/>
                    <a:pt x="127" y="270"/>
                    <a:pt x="129" y="270"/>
                  </a:cubicBezTo>
                  <a:cubicBezTo>
                    <a:pt x="130" y="270"/>
                    <a:pt x="128" y="273"/>
                    <a:pt x="128" y="274"/>
                  </a:cubicBezTo>
                  <a:cubicBezTo>
                    <a:pt x="127" y="276"/>
                    <a:pt x="128" y="279"/>
                    <a:pt x="130" y="280"/>
                  </a:cubicBezTo>
                  <a:cubicBezTo>
                    <a:pt x="132" y="282"/>
                    <a:pt x="135" y="276"/>
                    <a:pt x="135" y="275"/>
                  </a:cubicBezTo>
                  <a:cubicBezTo>
                    <a:pt x="136" y="274"/>
                    <a:pt x="139" y="272"/>
                    <a:pt x="139" y="271"/>
                  </a:cubicBezTo>
                  <a:cubicBezTo>
                    <a:pt x="138" y="268"/>
                    <a:pt x="125" y="255"/>
                    <a:pt x="124" y="255"/>
                  </a:cubicBezTo>
                  <a:cubicBezTo>
                    <a:pt x="121" y="256"/>
                    <a:pt x="116" y="260"/>
                    <a:pt x="117" y="258"/>
                  </a:cubicBezTo>
                  <a:cubicBezTo>
                    <a:pt x="120" y="250"/>
                    <a:pt x="115" y="247"/>
                    <a:pt x="116" y="243"/>
                  </a:cubicBezTo>
                  <a:cubicBezTo>
                    <a:pt x="118" y="236"/>
                    <a:pt x="132" y="243"/>
                    <a:pt x="131" y="231"/>
                  </a:cubicBezTo>
                  <a:cubicBezTo>
                    <a:pt x="131" y="228"/>
                    <a:pt x="126" y="228"/>
                    <a:pt x="125" y="226"/>
                  </a:cubicBezTo>
                  <a:cubicBezTo>
                    <a:pt x="123" y="222"/>
                    <a:pt x="122" y="213"/>
                    <a:pt x="121" y="209"/>
                  </a:cubicBezTo>
                  <a:cubicBezTo>
                    <a:pt x="120" y="206"/>
                    <a:pt x="128" y="205"/>
                    <a:pt x="126" y="202"/>
                  </a:cubicBezTo>
                  <a:cubicBezTo>
                    <a:pt x="125" y="201"/>
                    <a:pt x="112" y="201"/>
                    <a:pt x="113" y="199"/>
                  </a:cubicBezTo>
                  <a:cubicBezTo>
                    <a:pt x="117" y="195"/>
                    <a:pt x="139" y="192"/>
                    <a:pt x="138" y="182"/>
                  </a:cubicBezTo>
                  <a:cubicBezTo>
                    <a:pt x="138" y="181"/>
                    <a:pt x="132" y="183"/>
                    <a:pt x="131" y="183"/>
                  </a:cubicBezTo>
                  <a:cubicBezTo>
                    <a:pt x="123" y="178"/>
                    <a:pt x="125" y="178"/>
                    <a:pt x="115" y="174"/>
                  </a:cubicBezTo>
                  <a:cubicBezTo>
                    <a:pt x="114" y="173"/>
                    <a:pt x="118" y="173"/>
                    <a:pt x="119" y="172"/>
                  </a:cubicBezTo>
                  <a:cubicBezTo>
                    <a:pt x="125" y="170"/>
                    <a:pt x="126" y="174"/>
                    <a:pt x="132" y="175"/>
                  </a:cubicBezTo>
                  <a:cubicBezTo>
                    <a:pt x="141" y="178"/>
                    <a:pt x="150" y="169"/>
                    <a:pt x="152" y="164"/>
                  </a:cubicBezTo>
                  <a:cubicBezTo>
                    <a:pt x="154" y="161"/>
                    <a:pt x="153" y="156"/>
                    <a:pt x="145" y="155"/>
                  </a:cubicBezTo>
                  <a:cubicBezTo>
                    <a:pt x="142" y="155"/>
                    <a:pt x="134" y="154"/>
                    <a:pt x="136" y="153"/>
                  </a:cubicBezTo>
                  <a:cubicBezTo>
                    <a:pt x="139" y="151"/>
                    <a:pt x="154" y="146"/>
                    <a:pt x="156" y="149"/>
                  </a:cubicBezTo>
                  <a:cubicBezTo>
                    <a:pt x="157" y="150"/>
                    <a:pt x="159" y="154"/>
                    <a:pt x="160" y="153"/>
                  </a:cubicBezTo>
                  <a:cubicBezTo>
                    <a:pt x="161" y="149"/>
                    <a:pt x="167" y="133"/>
                    <a:pt x="165" y="129"/>
                  </a:cubicBezTo>
                  <a:cubicBezTo>
                    <a:pt x="164" y="128"/>
                    <a:pt x="162" y="130"/>
                    <a:pt x="161" y="129"/>
                  </a:cubicBezTo>
                  <a:cubicBezTo>
                    <a:pt x="158" y="122"/>
                    <a:pt x="159" y="98"/>
                    <a:pt x="170" y="95"/>
                  </a:cubicBezTo>
                  <a:cubicBezTo>
                    <a:pt x="178" y="92"/>
                    <a:pt x="176" y="103"/>
                    <a:pt x="174" y="105"/>
                  </a:cubicBezTo>
                  <a:cubicBezTo>
                    <a:pt x="173" y="106"/>
                    <a:pt x="172" y="103"/>
                    <a:pt x="171" y="103"/>
                  </a:cubicBezTo>
                  <a:cubicBezTo>
                    <a:pt x="169" y="103"/>
                    <a:pt x="167" y="104"/>
                    <a:pt x="166" y="106"/>
                  </a:cubicBezTo>
                  <a:cubicBezTo>
                    <a:pt x="161" y="117"/>
                    <a:pt x="177" y="106"/>
                    <a:pt x="179" y="109"/>
                  </a:cubicBezTo>
                  <a:cubicBezTo>
                    <a:pt x="180" y="110"/>
                    <a:pt x="177" y="111"/>
                    <a:pt x="177" y="113"/>
                  </a:cubicBezTo>
                  <a:cubicBezTo>
                    <a:pt x="177" y="115"/>
                    <a:pt x="178" y="116"/>
                    <a:pt x="180" y="117"/>
                  </a:cubicBezTo>
                  <a:cubicBezTo>
                    <a:pt x="183" y="119"/>
                    <a:pt x="180" y="104"/>
                    <a:pt x="183" y="102"/>
                  </a:cubicBezTo>
                  <a:cubicBezTo>
                    <a:pt x="190" y="97"/>
                    <a:pt x="193" y="120"/>
                    <a:pt x="194" y="107"/>
                  </a:cubicBezTo>
                  <a:cubicBezTo>
                    <a:pt x="194" y="106"/>
                    <a:pt x="194" y="104"/>
                    <a:pt x="194" y="103"/>
                  </a:cubicBezTo>
                  <a:cubicBezTo>
                    <a:pt x="196" y="96"/>
                    <a:pt x="204" y="91"/>
                    <a:pt x="206" y="85"/>
                  </a:cubicBezTo>
                  <a:cubicBezTo>
                    <a:pt x="213" y="50"/>
                    <a:pt x="187" y="67"/>
                    <a:pt x="172" y="67"/>
                  </a:cubicBezTo>
                  <a:cubicBezTo>
                    <a:pt x="167" y="67"/>
                    <a:pt x="164" y="58"/>
                    <a:pt x="160" y="58"/>
                  </a:cubicBezTo>
                  <a:cubicBezTo>
                    <a:pt x="160" y="58"/>
                    <a:pt x="160" y="58"/>
                    <a:pt x="160" y="58"/>
                  </a:cubicBezTo>
                  <a:cubicBezTo>
                    <a:pt x="159" y="59"/>
                    <a:pt x="157" y="60"/>
                    <a:pt x="156" y="61"/>
                  </a:cubicBezTo>
                  <a:cubicBezTo>
                    <a:pt x="154" y="67"/>
                    <a:pt x="153" y="76"/>
                    <a:pt x="152" y="73"/>
                  </a:cubicBezTo>
                  <a:cubicBezTo>
                    <a:pt x="150" y="68"/>
                    <a:pt x="153" y="65"/>
                    <a:pt x="156" y="61"/>
                  </a:cubicBezTo>
                  <a:cubicBezTo>
                    <a:pt x="157" y="60"/>
                    <a:pt x="158" y="58"/>
                    <a:pt x="160" y="58"/>
                  </a:cubicBezTo>
                  <a:cubicBezTo>
                    <a:pt x="161" y="57"/>
                    <a:pt x="162" y="55"/>
                    <a:pt x="162" y="53"/>
                  </a:cubicBezTo>
                  <a:cubicBezTo>
                    <a:pt x="163" y="47"/>
                    <a:pt x="147" y="45"/>
                    <a:pt x="147" y="44"/>
                  </a:cubicBezTo>
                  <a:cubicBezTo>
                    <a:pt x="149" y="41"/>
                    <a:pt x="160" y="49"/>
                    <a:pt x="160" y="43"/>
                  </a:cubicBezTo>
                  <a:cubicBezTo>
                    <a:pt x="160" y="38"/>
                    <a:pt x="154" y="34"/>
                    <a:pt x="153" y="29"/>
                  </a:cubicBezTo>
                  <a:cubicBezTo>
                    <a:pt x="152" y="24"/>
                    <a:pt x="155" y="14"/>
                    <a:pt x="153" y="10"/>
                  </a:cubicBezTo>
                  <a:cubicBezTo>
                    <a:pt x="153" y="9"/>
                    <a:pt x="151" y="9"/>
                    <a:pt x="150" y="9"/>
                  </a:cubicBezTo>
                  <a:cubicBezTo>
                    <a:pt x="150" y="9"/>
                    <a:pt x="149" y="9"/>
                    <a:pt x="149" y="9"/>
                  </a:cubicBezTo>
                  <a:cubicBezTo>
                    <a:pt x="147" y="9"/>
                    <a:pt x="146" y="9"/>
                    <a:pt x="145" y="9"/>
                  </a:cubicBezTo>
                  <a:cubicBezTo>
                    <a:pt x="141" y="8"/>
                    <a:pt x="134" y="0"/>
                    <a:pt x="131" y="0"/>
                  </a:cubicBezTo>
                  <a:cubicBezTo>
                    <a:pt x="130" y="0"/>
                    <a:pt x="129" y="1"/>
                    <a:pt x="128" y="2"/>
                  </a:cubicBezTo>
                  <a:cubicBezTo>
                    <a:pt x="132" y="2"/>
                    <a:pt x="120" y="5"/>
                    <a:pt x="116" y="5"/>
                  </a:cubicBezTo>
                  <a:cubicBezTo>
                    <a:pt x="112" y="6"/>
                    <a:pt x="105" y="11"/>
                    <a:pt x="103" y="16"/>
                  </a:cubicBezTo>
                  <a:cubicBezTo>
                    <a:pt x="102" y="19"/>
                    <a:pt x="100" y="23"/>
                    <a:pt x="102" y="17"/>
                  </a:cubicBezTo>
                  <a:cubicBezTo>
                    <a:pt x="102" y="17"/>
                    <a:pt x="102" y="16"/>
                    <a:pt x="103" y="16"/>
                  </a:cubicBezTo>
                  <a:cubicBezTo>
                    <a:pt x="103" y="15"/>
                    <a:pt x="103" y="13"/>
                    <a:pt x="103" y="13"/>
                  </a:cubicBezTo>
                  <a:cubicBezTo>
                    <a:pt x="101" y="10"/>
                    <a:pt x="87" y="12"/>
                    <a:pt x="84" y="15"/>
                  </a:cubicBezTo>
                  <a:cubicBezTo>
                    <a:pt x="78" y="19"/>
                    <a:pt x="70" y="37"/>
                    <a:pt x="76" y="42"/>
                  </a:cubicBezTo>
                  <a:cubicBezTo>
                    <a:pt x="78" y="44"/>
                    <a:pt x="81" y="42"/>
                    <a:pt x="81" y="44"/>
                  </a:cubicBezTo>
                  <a:cubicBezTo>
                    <a:pt x="81" y="44"/>
                    <a:pt x="76" y="55"/>
                    <a:pt x="76" y="55"/>
                  </a:cubicBezTo>
                  <a:cubicBezTo>
                    <a:pt x="76" y="60"/>
                    <a:pt x="81" y="49"/>
                    <a:pt x="86" y="52"/>
                  </a:cubicBezTo>
                  <a:cubicBezTo>
                    <a:pt x="90" y="56"/>
                    <a:pt x="84" y="65"/>
                    <a:pt x="86" y="67"/>
                  </a:cubicBezTo>
                  <a:cubicBezTo>
                    <a:pt x="88" y="68"/>
                    <a:pt x="95" y="63"/>
                    <a:pt x="93" y="70"/>
                  </a:cubicBezTo>
                  <a:cubicBezTo>
                    <a:pt x="90" y="83"/>
                    <a:pt x="84" y="59"/>
                    <a:pt x="75" y="59"/>
                  </a:cubicBezTo>
                  <a:cubicBezTo>
                    <a:pt x="75" y="59"/>
                    <a:pt x="73" y="73"/>
                    <a:pt x="70" y="70"/>
                  </a:cubicBezTo>
                  <a:cubicBezTo>
                    <a:pt x="67" y="67"/>
                    <a:pt x="81" y="38"/>
                    <a:pt x="67" y="39"/>
                  </a:cubicBezTo>
                  <a:cubicBezTo>
                    <a:pt x="47" y="41"/>
                    <a:pt x="57" y="53"/>
                    <a:pt x="57" y="55"/>
                  </a:cubicBezTo>
                  <a:cubicBezTo>
                    <a:pt x="56" y="57"/>
                    <a:pt x="43" y="63"/>
                    <a:pt x="42" y="64"/>
                  </a:cubicBezTo>
                  <a:cubicBezTo>
                    <a:pt x="40" y="66"/>
                    <a:pt x="56" y="84"/>
                    <a:pt x="42" y="83"/>
                  </a:cubicBezTo>
                  <a:cubicBezTo>
                    <a:pt x="37" y="83"/>
                    <a:pt x="34" y="71"/>
                    <a:pt x="33" y="71"/>
                  </a:cubicBezTo>
                  <a:cubicBezTo>
                    <a:pt x="31" y="72"/>
                    <a:pt x="32" y="75"/>
                    <a:pt x="31" y="76"/>
                  </a:cubicBezTo>
                  <a:cubicBezTo>
                    <a:pt x="29" y="76"/>
                    <a:pt x="14" y="73"/>
                    <a:pt x="10" y="71"/>
                  </a:cubicBezTo>
                  <a:cubicBezTo>
                    <a:pt x="5" y="69"/>
                    <a:pt x="10" y="53"/>
                    <a:pt x="5" y="61"/>
                  </a:cubicBezTo>
                  <a:cubicBezTo>
                    <a:pt x="2" y="66"/>
                    <a:pt x="0" y="83"/>
                    <a:pt x="3" y="88"/>
                  </a:cubicBezTo>
                  <a:cubicBezTo>
                    <a:pt x="5" y="92"/>
                    <a:pt x="17" y="96"/>
                    <a:pt x="13" y="96"/>
                  </a:cubicBezTo>
                  <a:cubicBezTo>
                    <a:pt x="12" y="96"/>
                    <a:pt x="4" y="91"/>
                    <a:pt x="8" y="98"/>
                  </a:cubicBezTo>
                  <a:cubicBezTo>
                    <a:pt x="10" y="102"/>
                    <a:pt x="18" y="100"/>
                    <a:pt x="18" y="104"/>
                  </a:cubicBezTo>
                  <a:cubicBezTo>
                    <a:pt x="19" y="113"/>
                    <a:pt x="4" y="100"/>
                    <a:pt x="3" y="101"/>
                  </a:cubicBezTo>
                  <a:cubicBezTo>
                    <a:pt x="2" y="102"/>
                    <a:pt x="4" y="104"/>
                    <a:pt x="4" y="106"/>
                  </a:cubicBezTo>
                  <a:cubicBezTo>
                    <a:pt x="5" y="108"/>
                    <a:pt x="5" y="110"/>
                    <a:pt x="5" y="112"/>
                  </a:cubicBezTo>
                  <a:cubicBezTo>
                    <a:pt x="5" y="114"/>
                    <a:pt x="6" y="115"/>
                    <a:pt x="6" y="117"/>
                  </a:cubicBezTo>
                  <a:cubicBezTo>
                    <a:pt x="6" y="126"/>
                    <a:pt x="2" y="139"/>
                    <a:pt x="7" y="147"/>
                  </a:cubicBezTo>
                  <a:cubicBezTo>
                    <a:pt x="10" y="151"/>
                    <a:pt x="2" y="134"/>
                    <a:pt x="7" y="132"/>
                  </a:cubicBezTo>
                  <a:cubicBezTo>
                    <a:pt x="15" y="129"/>
                    <a:pt x="29" y="150"/>
                    <a:pt x="28" y="156"/>
                  </a:cubicBezTo>
                  <a:cubicBezTo>
                    <a:pt x="28" y="159"/>
                    <a:pt x="18" y="169"/>
                    <a:pt x="13" y="167"/>
                  </a:cubicBezTo>
                  <a:cubicBezTo>
                    <a:pt x="12" y="167"/>
                    <a:pt x="13" y="165"/>
                    <a:pt x="14" y="164"/>
                  </a:cubicBezTo>
                  <a:cubicBezTo>
                    <a:pt x="14" y="159"/>
                    <a:pt x="12" y="154"/>
                    <a:pt x="11" y="153"/>
                  </a:cubicBezTo>
                  <a:cubicBezTo>
                    <a:pt x="10" y="152"/>
                    <a:pt x="13" y="169"/>
                    <a:pt x="13" y="174"/>
                  </a:cubicBezTo>
                  <a:cubicBezTo>
                    <a:pt x="14" y="181"/>
                    <a:pt x="6" y="196"/>
                    <a:pt x="8" y="201"/>
                  </a:cubicBezTo>
                  <a:cubicBezTo>
                    <a:pt x="8" y="201"/>
                    <a:pt x="17" y="205"/>
                    <a:pt x="17" y="205"/>
                  </a:cubicBezTo>
                  <a:cubicBezTo>
                    <a:pt x="17" y="205"/>
                    <a:pt x="26" y="211"/>
                    <a:pt x="26" y="211"/>
                  </a:cubicBezTo>
                  <a:cubicBezTo>
                    <a:pt x="28" y="210"/>
                    <a:pt x="26" y="208"/>
                    <a:pt x="25" y="206"/>
                  </a:cubicBezTo>
                  <a:cubicBezTo>
                    <a:pt x="23" y="204"/>
                    <a:pt x="16" y="201"/>
                    <a:pt x="22" y="196"/>
                  </a:cubicBezTo>
                  <a:cubicBezTo>
                    <a:pt x="24" y="194"/>
                    <a:pt x="29" y="210"/>
                    <a:pt x="35" y="212"/>
                  </a:cubicBezTo>
                  <a:cubicBezTo>
                    <a:pt x="35" y="212"/>
                    <a:pt x="46" y="211"/>
                    <a:pt x="46" y="211"/>
                  </a:cubicBezTo>
                  <a:cubicBezTo>
                    <a:pt x="53" y="212"/>
                    <a:pt x="58" y="246"/>
                    <a:pt x="57" y="250"/>
                  </a:cubicBezTo>
                  <a:cubicBezTo>
                    <a:pt x="58" y="252"/>
                    <a:pt x="56" y="269"/>
                    <a:pt x="56" y="280"/>
                  </a:cubicBezTo>
                  <a:cubicBezTo>
                    <a:pt x="63" y="280"/>
                    <a:pt x="72" y="278"/>
                    <a:pt x="77" y="278"/>
                  </a:cubicBezTo>
                  <a:cubicBezTo>
                    <a:pt x="89" y="278"/>
                    <a:pt x="105" y="288"/>
                    <a:pt x="117" y="285"/>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08" name="Freeform 342"/>
            <p:cNvSpPr>
              <a:spLocks/>
            </p:cNvSpPr>
            <p:nvPr/>
          </p:nvSpPr>
          <p:spPr bwMode="gray">
            <a:xfrm>
              <a:off x="3635215" y="2058081"/>
              <a:ext cx="316480" cy="266976"/>
            </a:xfrm>
            <a:custGeom>
              <a:avLst/>
              <a:gdLst>
                <a:gd name="T0" fmla="*/ 26 w 162"/>
                <a:gd name="T1" fmla="*/ 148 h 161"/>
                <a:gd name="T2" fmla="*/ 15 w 162"/>
                <a:gd name="T3" fmla="*/ 148 h 161"/>
                <a:gd name="T4" fmla="*/ 18 w 162"/>
                <a:gd name="T5" fmla="*/ 133 h 161"/>
                <a:gd name="T6" fmla="*/ 31 w 162"/>
                <a:gd name="T7" fmla="*/ 114 h 161"/>
                <a:gd name="T8" fmla="*/ 40 w 162"/>
                <a:gd name="T9" fmla="*/ 109 h 161"/>
                <a:gd name="T10" fmla="*/ 39 w 162"/>
                <a:gd name="T11" fmla="*/ 105 h 161"/>
                <a:gd name="T12" fmla="*/ 61 w 162"/>
                <a:gd name="T13" fmla="*/ 99 h 161"/>
                <a:gd name="T14" fmla="*/ 57 w 162"/>
                <a:gd name="T15" fmla="*/ 95 h 161"/>
                <a:gd name="T16" fmla="*/ 70 w 162"/>
                <a:gd name="T17" fmla="*/ 104 h 161"/>
                <a:gd name="T18" fmla="*/ 79 w 162"/>
                <a:gd name="T19" fmla="*/ 99 h 161"/>
                <a:gd name="T20" fmla="*/ 105 w 162"/>
                <a:gd name="T21" fmla="*/ 93 h 161"/>
                <a:gd name="T22" fmla="*/ 108 w 162"/>
                <a:gd name="T23" fmla="*/ 86 h 161"/>
                <a:gd name="T24" fmla="*/ 120 w 162"/>
                <a:gd name="T25" fmla="*/ 91 h 161"/>
                <a:gd name="T26" fmla="*/ 122 w 162"/>
                <a:gd name="T27" fmla="*/ 89 h 161"/>
                <a:gd name="T28" fmla="*/ 123 w 162"/>
                <a:gd name="T29" fmla="*/ 89 h 161"/>
                <a:gd name="T30" fmla="*/ 139 w 162"/>
                <a:gd name="T31" fmla="*/ 98 h 161"/>
                <a:gd name="T32" fmla="*/ 141 w 162"/>
                <a:gd name="T33" fmla="*/ 98 h 161"/>
                <a:gd name="T34" fmla="*/ 142 w 162"/>
                <a:gd name="T35" fmla="*/ 98 h 161"/>
                <a:gd name="T36" fmla="*/ 158 w 162"/>
                <a:gd name="T37" fmla="*/ 39 h 161"/>
                <a:gd name="T38" fmla="*/ 149 w 162"/>
                <a:gd name="T39" fmla="*/ 30 h 161"/>
                <a:gd name="T40" fmla="*/ 148 w 162"/>
                <a:gd name="T41" fmla="*/ 26 h 161"/>
                <a:gd name="T42" fmla="*/ 154 w 162"/>
                <a:gd name="T43" fmla="*/ 2 h 161"/>
                <a:gd name="T44" fmla="*/ 136 w 162"/>
                <a:gd name="T45" fmla="*/ 21 h 161"/>
                <a:gd name="T46" fmla="*/ 114 w 162"/>
                <a:gd name="T47" fmla="*/ 27 h 161"/>
                <a:gd name="T48" fmla="*/ 80 w 162"/>
                <a:gd name="T49" fmla="*/ 82 h 161"/>
                <a:gd name="T50" fmla="*/ 52 w 162"/>
                <a:gd name="T51" fmla="*/ 85 h 161"/>
                <a:gd name="T52" fmla="*/ 34 w 162"/>
                <a:gd name="T53" fmla="*/ 95 h 161"/>
                <a:gd name="T54" fmla="*/ 22 w 162"/>
                <a:gd name="T55" fmla="*/ 93 h 161"/>
                <a:gd name="T56" fmla="*/ 0 w 162"/>
                <a:gd name="T57" fmla="*/ 139 h 161"/>
                <a:gd name="T58" fmla="*/ 2 w 162"/>
                <a:gd name="T59" fmla="*/ 145 h 161"/>
                <a:gd name="T60" fmla="*/ 5 w 162"/>
                <a:gd name="T61" fmla="*/ 139 h 161"/>
                <a:gd name="T62" fmla="*/ 22 w 162"/>
                <a:gd name="T63" fmla="*/ 158 h 161"/>
                <a:gd name="T64" fmla="*/ 25 w 162"/>
                <a:gd name="T65" fmla="*/ 160 h 161"/>
                <a:gd name="T66" fmla="*/ 26 w 162"/>
                <a:gd name="T67" fmla="*/ 14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61">
                  <a:moveTo>
                    <a:pt x="26" y="148"/>
                  </a:moveTo>
                  <a:cubicBezTo>
                    <a:pt x="23" y="146"/>
                    <a:pt x="13" y="151"/>
                    <a:pt x="15" y="148"/>
                  </a:cubicBezTo>
                  <a:cubicBezTo>
                    <a:pt x="25" y="138"/>
                    <a:pt x="13" y="147"/>
                    <a:pt x="18" y="133"/>
                  </a:cubicBezTo>
                  <a:cubicBezTo>
                    <a:pt x="18" y="132"/>
                    <a:pt x="29" y="115"/>
                    <a:pt x="31" y="114"/>
                  </a:cubicBezTo>
                  <a:cubicBezTo>
                    <a:pt x="36" y="111"/>
                    <a:pt x="37" y="117"/>
                    <a:pt x="40" y="109"/>
                  </a:cubicBezTo>
                  <a:cubicBezTo>
                    <a:pt x="41" y="107"/>
                    <a:pt x="38" y="106"/>
                    <a:pt x="39" y="105"/>
                  </a:cubicBezTo>
                  <a:cubicBezTo>
                    <a:pt x="39" y="105"/>
                    <a:pt x="60" y="108"/>
                    <a:pt x="61" y="99"/>
                  </a:cubicBezTo>
                  <a:cubicBezTo>
                    <a:pt x="61" y="97"/>
                    <a:pt x="58" y="96"/>
                    <a:pt x="57" y="95"/>
                  </a:cubicBezTo>
                  <a:cubicBezTo>
                    <a:pt x="44" y="82"/>
                    <a:pt x="67" y="104"/>
                    <a:pt x="70" y="104"/>
                  </a:cubicBezTo>
                  <a:cubicBezTo>
                    <a:pt x="79" y="99"/>
                    <a:pt x="79" y="99"/>
                    <a:pt x="79" y="99"/>
                  </a:cubicBezTo>
                  <a:cubicBezTo>
                    <a:pt x="87" y="95"/>
                    <a:pt x="98" y="97"/>
                    <a:pt x="105" y="93"/>
                  </a:cubicBezTo>
                  <a:cubicBezTo>
                    <a:pt x="107" y="91"/>
                    <a:pt x="105" y="86"/>
                    <a:pt x="108" y="86"/>
                  </a:cubicBezTo>
                  <a:cubicBezTo>
                    <a:pt x="112" y="86"/>
                    <a:pt x="115" y="92"/>
                    <a:pt x="120" y="91"/>
                  </a:cubicBezTo>
                  <a:cubicBezTo>
                    <a:pt x="120" y="92"/>
                    <a:pt x="121" y="89"/>
                    <a:pt x="122" y="89"/>
                  </a:cubicBezTo>
                  <a:cubicBezTo>
                    <a:pt x="123" y="89"/>
                    <a:pt x="123" y="89"/>
                    <a:pt x="123" y="89"/>
                  </a:cubicBezTo>
                  <a:cubicBezTo>
                    <a:pt x="129" y="85"/>
                    <a:pt x="131" y="95"/>
                    <a:pt x="139" y="98"/>
                  </a:cubicBezTo>
                  <a:cubicBezTo>
                    <a:pt x="140" y="98"/>
                    <a:pt x="140" y="98"/>
                    <a:pt x="141" y="98"/>
                  </a:cubicBezTo>
                  <a:cubicBezTo>
                    <a:pt x="141" y="98"/>
                    <a:pt x="142" y="98"/>
                    <a:pt x="142" y="98"/>
                  </a:cubicBezTo>
                  <a:cubicBezTo>
                    <a:pt x="156" y="96"/>
                    <a:pt x="162" y="48"/>
                    <a:pt x="158" y="39"/>
                  </a:cubicBezTo>
                  <a:cubicBezTo>
                    <a:pt x="157" y="36"/>
                    <a:pt x="151" y="33"/>
                    <a:pt x="149" y="30"/>
                  </a:cubicBezTo>
                  <a:cubicBezTo>
                    <a:pt x="148" y="28"/>
                    <a:pt x="148" y="27"/>
                    <a:pt x="148" y="26"/>
                  </a:cubicBezTo>
                  <a:cubicBezTo>
                    <a:pt x="146" y="19"/>
                    <a:pt x="158" y="3"/>
                    <a:pt x="154" y="2"/>
                  </a:cubicBezTo>
                  <a:cubicBezTo>
                    <a:pt x="149" y="0"/>
                    <a:pt x="140" y="18"/>
                    <a:pt x="136" y="21"/>
                  </a:cubicBezTo>
                  <a:cubicBezTo>
                    <a:pt x="130" y="24"/>
                    <a:pt x="120" y="23"/>
                    <a:pt x="114" y="27"/>
                  </a:cubicBezTo>
                  <a:cubicBezTo>
                    <a:pt x="95" y="40"/>
                    <a:pt x="101" y="71"/>
                    <a:pt x="80" y="82"/>
                  </a:cubicBezTo>
                  <a:cubicBezTo>
                    <a:pt x="71" y="87"/>
                    <a:pt x="61" y="83"/>
                    <a:pt x="52" y="85"/>
                  </a:cubicBezTo>
                  <a:cubicBezTo>
                    <a:pt x="46" y="86"/>
                    <a:pt x="41" y="93"/>
                    <a:pt x="34" y="95"/>
                  </a:cubicBezTo>
                  <a:cubicBezTo>
                    <a:pt x="30" y="95"/>
                    <a:pt x="26" y="92"/>
                    <a:pt x="22" y="93"/>
                  </a:cubicBezTo>
                  <a:cubicBezTo>
                    <a:pt x="16" y="96"/>
                    <a:pt x="0" y="132"/>
                    <a:pt x="0" y="139"/>
                  </a:cubicBezTo>
                  <a:cubicBezTo>
                    <a:pt x="0" y="141"/>
                    <a:pt x="0" y="145"/>
                    <a:pt x="2" y="145"/>
                  </a:cubicBezTo>
                  <a:cubicBezTo>
                    <a:pt x="4" y="145"/>
                    <a:pt x="3" y="137"/>
                    <a:pt x="5" y="139"/>
                  </a:cubicBezTo>
                  <a:cubicBezTo>
                    <a:pt x="5" y="139"/>
                    <a:pt x="21" y="156"/>
                    <a:pt x="22" y="158"/>
                  </a:cubicBezTo>
                  <a:cubicBezTo>
                    <a:pt x="23" y="159"/>
                    <a:pt x="24" y="161"/>
                    <a:pt x="25" y="160"/>
                  </a:cubicBezTo>
                  <a:cubicBezTo>
                    <a:pt x="27" y="159"/>
                    <a:pt x="28" y="148"/>
                    <a:pt x="26" y="148"/>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09" name="Freeform 356"/>
            <p:cNvSpPr>
              <a:spLocks/>
            </p:cNvSpPr>
            <p:nvPr/>
          </p:nvSpPr>
          <p:spPr bwMode="gray">
            <a:xfrm>
              <a:off x="4031323" y="2371564"/>
              <a:ext cx="257268" cy="242863"/>
            </a:xfrm>
            <a:custGeom>
              <a:avLst/>
              <a:gdLst>
                <a:gd name="T0" fmla="*/ 117 w 132"/>
                <a:gd name="T1" fmla="*/ 3 h 147"/>
                <a:gd name="T2" fmla="*/ 117 w 132"/>
                <a:gd name="T3" fmla="*/ 24 h 147"/>
                <a:gd name="T4" fmla="*/ 125 w 132"/>
                <a:gd name="T5" fmla="*/ 55 h 147"/>
                <a:gd name="T6" fmla="*/ 100 w 132"/>
                <a:gd name="T7" fmla="*/ 81 h 147"/>
                <a:gd name="T8" fmla="*/ 124 w 132"/>
                <a:gd name="T9" fmla="*/ 102 h 147"/>
                <a:gd name="T10" fmla="*/ 98 w 132"/>
                <a:gd name="T11" fmla="*/ 118 h 147"/>
                <a:gd name="T12" fmla="*/ 93 w 132"/>
                <a:gd name="T13" fmla="*/ 120 h 147"/>
                <a:gd name="T14" fmla="*/ 104 w 132"/>
                <a:gd name="T15" fmla="*/ 125 h 147"/>
                <a:gd name="T16" fmla="*/ 102 w 132"/>
                <a:gd name="T17" fmla="*/ 135 h 147"/>
                <a:gd name="T18" fmla="*/ 106 w 132"/>
                <a:gd name="T19" fmla="*/ 140 h 147"/>
                <a:gd name="T20" fmla="*/ 72 w 132"/>
                <a:gd name="T21" fmla="*/ 138 h 147"/>
                <a:gd name="T22" fmla="*/ 77 w 132"/>
                <a:gd name="T23" fmla="*/ 136 h 147"/>
                <a:gd name="T24" fmla="*/ 74 w 132"/>
                <a:gd name="T25" fmla="*/ 128 h 147"/>
                <a:gd name="T26" fmla="*/ 70 w 132"/>
                <a:gd name="T27" fmla="*/ 125 h 147"/>
                <a:gd name="T28" fmla="*/ 69 w 132"/>
                <a:gd name="T29" fmla="*/ 119 h 147"/>
                <a:gd name="T30" fmla="*/ 67 w 132"/>
                <a:gd name="T31" fmla="*/ 121 h 147"/>
                <a:gd name="T32" fmla="*/ 40 w 132"/>
                <a:gd name="T33" fmla="*/ 122 h 147"/>
                <a:gd name="T34" fmla="*/ 36 w 132"/>
                <a:gd name="T35" fmla="*/ 123 h 147"/>
                <a:gd name="T36" fmla="*/ 34 w 132"/>
                <a:gd name="T37" fmla="*/ 117 h 147"/>
                <a:gd name="T38" fmla="*/ 27 w 132"/>
                <a:gd name="T39" fmla="*/ 109 h 147"/>
                <a:gd name="T40" fmla="*/ 21 w 132"/>
                <a:gd name="T41" fmla="*/ 105 h 147"/>
                <a:gd name="T42" fmla="*/ 29 w 132"/>
                <a:gd name="T43" fmla="*/ 98 h 147"/>
                <a:gd name="T44" fmla="*/ 19 w 132"/>
                <a:gd name="T45" fmla="*/ 84 h 147"/>
                <a:gd name="T46" fmla="*/ 23 w 132"/>
                <a:gd name="T47" fmla="*/ 76 h 147"/>
                <a:gd name="T48" fmla="*/ 6 w 132"/>
                <a:gd name="T49" fmla="*/ 67 h 147"/>
                <a:gd name="T50" fmla="*/ 12 w 132"/>
                <a:gd name="T51" fmla="*/ 66 h 147"/>
                <a:gd name="T52" fmla="*/ 17 w 132"/>
                <a:gd name="T53" fmla="*/ 66 h 147"/>
                <a:gd name="T54" fmla="*/ 4 w 132"/>
                <a:gd name="T55" fmla="*/ 60 h 147"/>
                <a:gd name="T56" fmla="*/ 20 w 132"/>
                <a:gd name="T57" fmla="*/ 55 h 147"/>
                <a:gd name="T58" fmla="*/ 22 w 132"/>
                <a:gd name="T59" fmla="*/ 57 h 147"/>
                <a:gd name="T60" fmla="*/ 36 w 132"/>
                <a:gd name="T61" fmla="*/ 51 h 147"/>
                <a:gd name="T62" fmla="*/ 37 w 132"/>
                <a:gd name="T63" fmla="*/ 46 h 147"/>
                <a:gd name="T64" fmla="*/ 34 w 132"/>
                <a:gd name="T65" fmla="*/ 43 h 147"/>
                <a:gd name="T66" fmla="*/ 44 w 132"/>
                <a:gd name="T67" fmla="*/ 41 h 147"/>
                <a:gd name="T68" fmla="*/ 33 w 132"/>
                <a:gd name="T69" fmla="*/ 27 h 147"/>
                <a:gd name="T70" fmla="*/ 26 w 132"/>
                <a:gd name="T71" fmla="*/ 24 h 147"/>
                <a:gd name="T72" fmla="*/ 51 w 132"/>
                <a:gd name="T73" fmla="*/ 28 h 147"/>
                <a:gd name="T74" fmla="*/ 63 w 132"/>
                <a:gd name="T75" fmla="*/ 22 h 147"/>
                <a:gd name="T76" fmla="*/ 60 w 132"/>
                <a:gd name="T77" fmla="*/ 32 h 147"/>
                <a:gd name="T78" fmla="*/ 62 w 132"/>
                <a:gd name="T79" fmla="*/ 44 h 147"/>
                <a:gd name="T80" fmla="*/ 53 w 132"/>
                <a:gd name="T81" fmla="*/ 47 h 147"/>
                <a:gd name="T82" fmla="*/ 65 w 132"/>
                <a:gd name="T83" fmla="*/ 48 h 147"/>
                <a:gd name="T84" fmla="*/ 69 w 132"/>
                <a:gd name="T85" fmla="*/ 60 h 147"/>
                <a:gd name="T86" fmla="*/ 71 w 132"/>
                <a:gd name="T87" fmla="*/ 47 h 147"/>
                <a:gd name="T88" fmla="*/ 77 w 132"/>
                <a:gd name="T89" fmla="*/ 38 h 147"/>
                <a:gd name="T90" fmla="*/ 74 w 132"/>
                <a:gd name="T91" fmla="*/ 30 h 147"/>
                <a:gd name="T92" fmla="*/ 74 w 132"/>
                <a:gd name="T93" fmla="*/ 25 h 147"/>
                <a:gd name="T94" fmla="*/ 87 w 132"/>
                <a:gd name="T95" fmla="*/ 47 h 147"/>
                <a:gd name="T96" fmla="*/ 79 w 132"/>
                <a:gd name="T97" fmla="*/ 61 h 147"/>
                <a:gd name="T98" fmla="*/ 82 w 132"/>
                <a:gd name="T99" fmla="*/ 58 h 147"/>
                <a:gd name="T100" fmla="*/ 84 w 132"/>
                <a:gd name="T101" fmla="*/ 26 h 147"/>
                <a:gd name="T102" fmla="*/ 69 w 132"/>
                <a:gd name="T103" fmla="*/ 22 h 147"/>
                <a:gd name="T104" fmla="*/ 95 w 132"/>
                <a:gd name="T105" fmla="*/ 2 h 147"/>
                <a:gd name="T106" fmla="*/ 117 w 132"/>
                <a:gd name="T107" fmla="*/ 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2" h="147">
                  <a:moveTo>
                    <a:pt x="117" y="3"/>
                  </a:moveTo>
                  <a:cubicBezTo>
                    <a:pt x="129" y="8"/>
                    <a:pt x="116" y="16"/>
                    <a:pt x="117" y="24"/>
                  </a:cubicBezTo>
                  <a:cubicBezTo>
                    <a:pt x="119" y="36"/>
                    <a:pt x="132" y="40"/>
                    <a:pt x="125" y="55"/>
                  </a:cubicBezTo>
                  <a:cubicBezTo>
                    <a:pt x="120" y="66"/>
                    <a:pt x="98" y="64"/>
                    <a:pt x="100" y="81"/>
                  </a:cubicBezTo>
                  <a:cubicBezTo>
                    <a:pt x="101" y="93"/>
                    <a:pt x="124" y="88"/>
                    <a:pt x="124" y="102"/>
                  </a:cubicBezTo>
                  <a:cubicBezTo>
                    <a:pt x="123" y="114"/>
                    <a:pt x="100" y="106"/>
                    <a:pt x="98" y="118"/>
                  </a:cubicBezTo>
                  <a:cubicBezTo>
                    <a:pt x="98" y="120"/>
                    <a:pt x="94" y="119"/>
                    <a:pt x="93" y="120"/>
                  </a:cubicBezTo>
                  <a:cubicBezTo>
                    <a:pt x="90" y="127"/>
                    <a:pt x="102" y="124"/>
                    <a:pt x="104" y="125"/>
                  </a:cubicBezTo>
                  <a:cubicBezTo>
                    <a:pt x="107" y="128"/>
                    <a:pt x="102" y="133"/>
                    <a:pt x="102" y="135"/>
                  </a:cubicBezTo>
                  <a:cubicBezTo>
                    <a:pt x="102" y="137"/>
                    <a:pt x="106" y="138"/>
                    <a:pt x="106" y="140"/>
                  </a:cubicBezTo>
                  <a:cubicBezTo>
                    <a:pt x="105" y="147"/>
                    <a:pt x="73" y="141"/>
                    <a:pt x="72" y="138"/>
                  </a:cubicBezTo>
                  <a:cubicBezTo>
                    <a:pt x="72" y="136"/>
                    <a:pt x="77" y="137"/>
                    <a:pt x="77" y="136"/>
                  </a:cubicBezTo>
                  <a:cubicBezTo>
                    <a:pt x="79" y="131"/>
                    <a:pt x="64" y="132"/>
                    <a:pt x="74" y="128"/>
                  </a:cubicBezTo>
                  <a:cubicBezTo>
                    <a:pt x="75" y="127"/>
                    <a:pt x="71" y="127"/>
                    <a:pt x="70" y="125"/>
                  </a:cubicBezTo>
                  <a:cubicBezTo>
                    <a:pt x="69" y="123"/>
                    <a:pt x="71" y="121"/>
                    <a:pt x="69" y="119"/>
                  </a:cubicBezTo>
                  <a:cubicBezTo>
                    <a:pt x="69" y="118"/>
                    <a:pt x="68" y="121"/>
                    <a:pt x="67" y="121"/>
                  </a:cubicBezTo>
                  <a:cubicBezTo>
                    <a:pt x="61" y="128"/>
                    <a:pt x="48" y="114"/>
                    <a:pt x="40" y="122"/>
                  </a:cubicBezTo>
                  <a:cubicBezTo>
                    <a:pt x="39" y="123"/>
                    <a:pt x="37" y="124"/>
                    <a:pt x="36" y="123"/>
                  </a:cubicBezTo>
                  <a:cubicBezTo>
                    <a:pt x="28" y="117"/>
                    <a:pt x="35" y="117"/>
                    <a:pt x="34" y="117"/>
                  </a:cubicBezTo>
                  <a:cubicBezTo>
                    <a:pt x="31" y="114"/>
                    <a:pt x="28" y="112"/>
                    <a:pt x="27" y="109"/>
                  </a:cubicBezTo>
                  <a:cubicBezTo>
                    <a:pt x="27" y="107"/>
                    <a:pt x="21" y="112"/>
                    <a:pt x="21" y="105"/>
                  </a:cubicBezTo>
                  <a:cubicBezTo>
                    <a:pt x="21" y="102"/>
                    <a:pt x="29" y="102"/>
                    <a:pt x="29" y="98"/>
                  </a:cubicBezTo>
                  <a:cubicBezTo>
                    <a:pt x="31" y="93"/>
                    <a:pt x="22" y="87"/>
                    <a:pt x="19" y="84"/>
                  </a:cubicBezTo>
                  <a:cubicBezTo>
                    <a:pt x="16" y="82"/>
                    <a:pt x="27" y="82"/>
                    <a:pt x="23" y="76"/>
                  </a:cubicBezTo>
                  <a:cubicBezTo>
                    <a:pt x="19" y="68"/>
                    <a:pt x="6" y="69"/>
                    <a:pt x="6" y="67"/>
                  </a:cubicBezTo>
                  <a:cubicBezTo>
                    <a:pt x="6" y="65"/>
                    <a:pt x="10" y="66"/>
                    <a:pt x="12" y="66"/>
                  </a:cubicBezTo>
                  <a:cubicBezTo>
                    <a:pt x="13" y="66"/>
                    <a:pt x="17" y="67"/>
                    <a:pt x="17" y="66"/>
                  </a:cubicBezTo>
                  <a:cubicBezTo>
                    <a:pt x="18" y="61"/>
                    <a:pt x="8" y="63"/>
                    <a:pt x="4" y="60"/>
                  </a:cubicBezTo>
                  <a:cubicBezTo>
                    <a:pt x="0" y="56"/>
                    <a:pt x="14" y="55"/>
                    <a:pt x="20" y="55"/>
                  </a:cubicBezTo>
                  <a:cubicBezTo>
                    <a:pt x="21" y="55"/>
                    <a:pt x="23" y="56"/>
                    <a:pt x="22" y="57"/>
                  </a:cubicBezTo>
                  <a:cubicBezTo>
                    <a:pt x="22" y="58"/>
                    <a:pt x="33" y="56"/>
                    <a:pt x="36" y="51"/>
                  </a:cubicBezTo>
                  <a:cubicBezTo>
                    <a:pt x="37" y="50"/>
                    <a:pt x="38" y="48"/>
                    <a:pt x="37" y="46"/>
                  </a:cubicBezTo>
                  <a:cubicBezTo>
                    <a:pt x="37" y="45"/>
                    <a:pt x="34" y="44"/>
                    <a:pt x="34" y="43"/>
                  </a:cubicBezTo>
                  <a:cubicBezTo>
                    <a:pt x="36" y="40"/>
                    <a:pt x="42" y="44"/>
                    <a:pt x="44" y="41"/>
                  </a:cubicBezTo>
                  <a:cubicBezTo>
                    <a:pt x="52" y="31"/>
                    <a:pt x="40" y="29"/>
                    <a:pt x="33" y="27"/>
                  </a:cubicBezTo>
                  <a:cubicBezTo>
                    <a:pt x="31" y="27"/>
                    <a:pt x="24" y="26"/>
                    <a:pt x="26" y="24"/>
                  </a:cubicBezTo>
                  <a:cubicBezTo>
                    <a:pt x="32" y="21"/>
                    <a:pt x="46" y="28"/>
                    <a:pt x="51" y="28"/>
                  </a:cubicBezTo>
                  <a:cubicBezTo>
                    <a:pt x="54" y="28"/>
                    <a:pt x="61" y="21"/>
                    <a:pt x="63" y="22"/>
                  </a:cubicBezTo>
                  <a:cubicBezTo>
                    <a:pt x="64" y="23"/>
                    <a:pt x="60" y="32"/>
                    <a:pt x="60" y="32"/>
                  </a:cubicBezTo>
                  <a:cubicBezTo>
                    <a:pt x="58" y="36"/>
                    <a:pt x="62" y="43"/>
                    <a:pt x="62" y="44"/>
                  </a:cubicBezTo>
                  <a:cubicBezTo>
                    <a:pt x="60" y="46"/>
                    <a:pt x="53" y="44"/>
                    <a:pt x="53" y="47"/>
                  </a:cubicBezTo>
                  <a:cubicBezTo>
                    <a:pt x="54" y="52"/>
                    <a:pt x="62" y="42"/>
                    <a:pt x="65" y="48"/>
                  </a:cubicBezTo>
                  <a:cubicBezTo>
                    <a:pt x="66" y="51"/>
                    <a:pt x="64" y="60"/>
                    <a:pt x="69" y="60"/>
                  </a:cubicBezTo>
                  <a:cubicBezTo>
                    <a:pt x="74" y="59"/>
                    <a:pt x="71" y="49"/>
                    <a:pt x="71" y="47"/>
                  </a:cubicBezTo>
                  <a:cubicBezTo>
                    <a:pt x="71" y="42"/>
                    <a:pt x="77" y="41"/>
                    <a:pt x="77" y="38"/>
                  </a:cubicBezTo>
                  <a:cubicBezTo>
                    <a:pt x="77" y="35"/>
                    <a:pt x="74" y="32"/>
                    <a:pt x="74" y="30"/>
                  </a:cubicBezTo>
                  <a:cubicBezTo>
                    <a:pt x="73" y="28"/>
                    <a:pt x="73" y="26"/>
                    <a:pt x="74" y="25"/>
                  </a:cubicBezTo>
                  <a:cubicBezTo>
                    <a:pt x="78" y="23"/>
                    <a:pt x="86" y="44"/>
                    <a:pt x="87" y="47"/>
                  </a:cubicBezTo>
                  <a:cubicBezTo>
                    <a:pt x="87" y="50"/>
                    <a:pt x="75" y="57"/>
                    <a:pt x="79" y="61"/>
                  </a:cubicBezTo>
                  <a:cubicBezTo>
                    <a:pt x="80" y="62"/>
                    <a:pt x="81" y="59"/>
                    <a:pt x="82" y="58"/>
                  </a:cubicBezTo>
                  <a:cubicBezTo>
                    <a:pt x="94" y="55"/>
                    <a:pt x="89" y="36"/>
                    <a:pt x="84" y="26"/>
                  </a:cubicBezTo>
                  <a:cubicBezTo>
                    <a:pt x="82" y="22"/>
                    <a:pt x="66" y="26"/>
                    <a:pt x="69" y="22"/>
                  </a:cubicBezTo>
                  <a:cubicBezTo>
                    <a:pt x="74" y="14"/>
                    <a:pt x="86" y="4"/>
                    <a:pt x="95" y="2"/>
                  </a:cubicBezTo>
                  <a:cubicBezTo>
                    <a:pt x="102" y="0"/>
                    <a:pt x="117" y="3"/>
                    <a:pt x="117" y="3"/>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10" name="Freeform 62"/>
            <p:cNvSpPr>
              <a:spLocks/>
            </p:cNvSpPr>
            <p:nvPr/>
          </p:nvSpPr>
          <p:spPr bwMode="gray">
            <a:xfrm>
              <a:off x="1250390" y="2564476"/>
              <a:ext cx="406318" cy="266976"/>
            </a:xfrm>
            <a:custGeom>
              <a:avLst/>
              <a:gdLst>
                <a:gd name="T0" fmla="*/ 200 w 208"/>
                <a:gd name="T1" fmla="*/ 79 h 162"/>
                <a:gd name="T2" fmla="*/ 174 w 208"/>
                <a:gd name="T3" fmla="*/ 87 h 162"/>
                <a:gd name="T4" fmla="*/ 173 w 208"/>
                <a:gd name="T5" fmla="*/ 83 h 162"/>
                <a:gd name="T6" fmla="*/ 193 w 208"/>
                <a:gd name="T7" fmla="*/ 64 h 162"/>
                <a:gd name="T8" fmla="*/ 186 w 208"/>
                <a:gd name="T9" fmla="*/ 57 h 162"/>
                <a:gd name="T10" fmla="*/ 183 w 208"/>
                <a:gd name="T11" fmla="*/ 60 h 162"/>
                <a:gd name="T12" fmla="*/ 184 w 208"/>
                <a:gd name="T13" fmla="*/ 54 h 162"/>
                <a:gd name="T14" fmla="*/ 172 w 208"/>
                <a:gd name="T15" fmla="*/ 38 h 162"/>
                <a:gd name="T16" fmla="*/ 167 w 208"/>
                <a:gd name="T17" fmla="*/ 8 h 162"/>
                <a:gd name="T18" fmla="*/ 157 w 208"/>
                <a:gd name="T19" fmla="*/ 9 h 162"/>
                <a:gd name="T20" fmla="*/ 118 w 208"/>
                <a:gd name="T21" fmla="*/ 9 h 162"/>
                <a:gd name="T22" fmla="*/ 102 w 208"/>
                <a:gd name="T23" fmla="*/ 5 h 162"/>
                <a:gd name="T24" fmla="*/ 84 w 208"/>
                <a:gd name="T25" fmla="*/ 21 h 162"/>
                <a:gd name="T26" fmla="*/ 83 w 208"/>
                <a:gd name="T27" fmla="*/ 18 h 162"/>
                <a:gd name="T28" fmla="*/ 79 w 208"/>
                <a:gd name="T29" fmla="*/ 19 h 162"/>
                <a:gd name="T30" fmla="*/ 52 w 208"/>
                <a:gd name="T31" fmla="*/ 56 h 162"/>
                <a:gd name="T32" fmla="*/ 31 w 208"/>
                <a:gd name="T33" fmla="*/ 54 h 162"/>
                <a:gd name="T34" fmla="*/ 34 w 208"/>
                <a:gd name="T35" fmla="*/ 74 h 162"/>
                <a:gd name="T36" fmla="*/ 1 w 208"/>
                <a:gd name="T37" fmla="*/ 86 h 162"/>
                <a:gd name="T38" fmla="*/ 35 w 208"/>
                <a:gd name="T39" fmla="*/ 124 h 162"/>
                <a:gd name="T40" fmla="*/ 76 w 208"/>
                <a:gd name="T41" fmla="*/ 123 h 162"/>
                <a:gd name="T42" fmla="*/ 72 w 208"/>
                <a:gd name="T43" fmla="*/ 114 h 162"/>
                <a:gd name="T44" fmla="*/ 88 w 208"/>
                <a:gd name="T45" fmla="*/ 101 h 162"/>
                <a:gd name="T46" fmla="*/ 91 w 208"/>
                <a:gd name="T47" fmla="*/ 105 h 162"/>
                <a:gd name="T48" fmla="*/ 102 w 208"/>
                <a:gd name="T49" fmla="*/ 130 h 162"/>
                <a:gd name="T50" fmla="*/ 114 w 208"/>
                <a:gd name="T51" fmla="*/ 138 h 162"/>
                <a:gd name="T52" fmla="*/ 110 w 208"/>
                <a:gd name="T53" fmla="*/ 146 h 162"/>
                <a:gd name="T54" fmla="*/ 112 w 208"/>
                <a:gd name="T55" fmla="*/ 153 h 162"/>
                <a:gd name="T56" fmla="*/ 140 w 208"/>
                <a:gd name="T57" fmla="*/ 147 h 162"/>
                <a:gd name="T58" fmla="*/ 142 w 208"/>
                <a:gd name="T59" fmla="*/ 150 h 162"/>
                <a:gd name="T60" fmla="*/ 168 w 208"/>
                <a:gd name="T61" fmla="*/ 150 h 162"/>
                <a:gd name="T62" fmla="*/ 172 w 208"/>
                <a:gd name="T63" fmla="*/ 136 h 162"/>
                <a:gd name="T64" fmla="*/ 198 w 208"/>
                <a:gd name="T65" fmla="*/ 126 h 162"/>
                <a:gd name="T66" fmla="*/ 195 w 208"/>
                <a:gd name="T67" fmla="*/ 117 h 162"/>
                <a:gd name="T68" fmla="*/ 185 w 208"/>
                <a:gd name="T69" fmla="*/ 120 h 162"/>
                <a:gd name="T70" fmla="*/ 192 w 208"/>
                <a:gd name="T71" fmla="*/ 112 h 162"/>
                <a:gd name="T72" fmla="*/ 191 w 208"/>
                <a:gd name="T73" fmla="*/ 93 h 162"/>
                <a:gd name="T74" fmla="*/ 195 w 208"/>
                <a:gd name="T75" fmla="*/ 97 h 162"/>
                <a:gd name="T76" fmla="*/ 204 w 208"/>
                <a:gd name="T77" fmla="*/ 122 h 162"/>
                <a:gd name="T78" fmla="*/ 200 w 208"/>
                <a:gd name="T79" fmla="*/ 7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8" h="162">
                  <a:moveTo>
                    <a:pt x="200" y="79"/>
                  </a:moveTo>
                  <a:cubicBezTo>
                    <a:pt x="188" y="71"/>
                    <a:pt x="182" y="88"/>
                    <a:pt x="174" y="87"/>
                  </a:cubicBezTo>
                  <a:cubicBezTo>
                    <a:pt x="173" y="87"/>
                    <a:pt x="173" y="84"/>
                    <a:pt x="173" y="83"/>
                  </a:cubicBezTo>
                  <a:cubicBezTo>
                    <a:pt x="176" y="70"/>
                    <a:pt x="193" y="78"/>
                    <a:pt x="193" y="64"/>
                  </a:cubicBezTo>
                  <a:cubicBezTo>
                    <a:pt x="193" y="61"/>
                    <a:pt x="191" y="54"/>
                    <a:pt x="186" y="57"/>
                  </a:cubicBezTo>
                  <a:cubicBezTo>
                    <a:pt x="185" y="57"/>
                    <a:pt x="184" y="62"/>
                    <a:pt x="183" y="60"/>
                  </a:cubicBezTo>
                  <a:cubicBezTo>
                    <a:pt x="182" y="59"/>
                    <a:pt x="184" y="56"/>
                    <a:pt x="184" y="54"/>
                  </a:cubicBezTo>
                  <a:cubicBezTo>
                    <a:pt x="183" y="46"/>
                    <a:pt x="175" y="43"/>
                    <a:pt x="172" y="38"/>
                  </a:cubicBezTo>
                  <a:cubicBezTo>
                    <a:pt x="172" y="38"/>
                    <a:pt x="172" y="12"/>
                    <a:pt x="167" y="8"/>
                  </a:cubicBezTo>
                  <a:cubicBezTo>
                    <a:pt x="164" y="6"/>
                    <a:pt x="160" y="10"/>
                    <a:pt x="157" y="9"/>
                  </a:cubicBezTo>
                  <a:cubicBezTo>
                    <a:pt x="122" y="0"/>
                    <a:pt x="154" y="4"/>
                    <a:pt x="118" y="9"/>
                  </a:cubicBezTo>
                  <a:cubicBezTo>
                    <a:pt x="116" y="9"/>
                    <a:pt x="103" y="4"/>
                    <a:pt x="102" y="5"/>
                  </a:cubicBezTo>
                  <a:cubicBezTo>
                    <a:pt x="99" y="8"/>
                    <a:pt x="89" y="43"/>
                    <a:pt x="84" y="21"/>
                  </a:cubicBezTo>
                  <a:cubicBezTo>
                    <a:pt x="83" y="20"/>
                    <a:pt x="83" y="19"/>
                    <a:pt x="83" y="18"/>
                  </a:cubicBezTo>
                  <a:cubicBezTo>
                    <a:pt x="79" y="19"/>
                    <a:pt x="79" y="19"/>
                    <a:pt x="79" y="19"/>
                  </a:cubicBezTo>
                  <a:cubicBezTo>
                    <a:pt x="60" y="22"/>
                    <a:pt x="66" y="46"/>
                    <a:pt x="52" y="56"/>
                  </a:cubicBezTo>
                  <a:cubicBezTo>
                    <a:pt x="44" y="63"/>
                    <a:pt x="36" y="53"/>
                    <a:pt x="31" y="54"/>
                  </a:cubicBezTo>
                  <a:cubicBezTo>
                    <a:pt x="18" y="55"/>
                    <a:pt x="38" y="68"/>
                    <a:pt x="34" y="74"/>
                  </a:cubicBezTo>
                  <a:cubicBezTo>
                    <a:pt x="29" y="79"/>
                    <a:pt x="3" y="80"/>
                    <a:pt x="1" y="86"/>
                  </a:cubicBezTo>
                  <a:cubicBezTo>
                    <a:pt x="0" y="91"/>
                    <a:pt x="29" y="121"/>
                    <a:pt x="35" y="124"/>
                  </a:cubicBezTo>
                  <a:cubicBezTo>
                    <a:pt x="44" y="130"/>
                    <a:pt x="71" y="139"/>
                    <a:pt x="76" y="123"/>
                  </a:cubicBezTo>
                  <a:cubicBezTo>
                    <a:pt x="77" y="120"/>
                    <a:pt x="71" y="117"/>
                    <a:pt x="72" y="114"/>
                  </a:cubicBezTo>
                  <a:cubicBezTo>
                    <a:pt x="72" y="113"/>
                    <a:pt x="86" y="101"/>
                    <a:pt x="88" y="101"/>
                  </a:cubicBezTo>
                  <a:cubicBezTo>
                    <a:pt x="89" y="101"/>
                    <a:pt x="90" y="103"/>
                    <a:pt x="91" y="105"/>
                  </a:cubicBezTo>
                  <a:cubicBezTo>
                    <a:pt x="98" y="112"/>
                    <a:pt x="96" y="124"/>
                    <a:pt x="102" y="130"/>
                  </a:cubicBezTo>
                  <a:cubicBezTo>
                    <a:pt x="106" y="134"/>
                    <a:pt x="114" y="130"/>
                    <a:pt x="114" y="138"/>
                  </a:cubicBezTo>
                  <a:cubicBezTo>
                    <a:pt x="114" y="138"/>
                    <a:pt x="110" y="146"/>
                    <a:pt x="110" y="146"/>
                  </a:cubicBezTo>
                  <a:cubicBezTo>
                    <a:pt x="112" y="153"/>
                    <a:pt x="112" y="153"/>
                    <a:pt x="112" y="153"/>
                  </a:cubicBezTo>
                  <a:cubicBezTo>
                    <a:pt x="125" y="159"/>
                    <a:pt x="132" y="144"/>
                    <a:pt x="140" y="147"/>
                  </a:cubicBezTo>
                  <a:cubicBezTo>
                    <a:pt x="142" y="150"/>
                    <a:pt x="142" y="150"/>
                    <a:pt x="142" y="150"/>
                  </a:cubicBezTo>
                  <a:cubicBezTo>
                    <a:pt x="152" y="152"/>
                    <a:pt x="157" y="162"/>
                    <a:pt x="168" y="150"/>
                  </a:cubicBezTo>
                  <a:cubicBezTo>
                    <a:pt x="171" y="146"/>
                    <a:pt x="169" y="139"/>
                    <a:pt x="172" y="136"/>
                  </a:cubicBezTo>
                  <a:cubicBezTo>
                    <a:pt x="178" y="126"/>
                    <a:pt x="194" y="142"/>
                    <a:pt x="198" y="126"/>
                  </a:cubicBezTo>
                  <a:cubicBezTo>
                    <a:pt x="199" y="124"/>
                    <a:pt x="196" y="117"/>
                    <a:pt x="195" y="117"/>
                  </a:cubicBezTo>
                  <a:cubicBezTo>
                    <a:pt x="185" y="120"/>
                    <a:pt x="185" y="120"/>
                    <a:pt x="185" y="120"/>
                  </a:cubicBezTo>
                  <a:cubicBezTo>
                    <a:pt x="183" y="117"/>
                    <a:pt x="191" y="116"/>
                    <a:pt x="192" y="112"/>
                  </a:cubicBezTo>
                  <a:cubicBezTo>
                    <a:pt x="196" y="102"/>
                    <a:pt x="184" y="100"/>
                    <a:pt x="191" y="93"/>
                  </a:cubicBezTo>
                  <a:cubicBezTo>
                    <a:pt x="192" y="92"/>
                    <a:pt x="194" y="95"/>
                    <a:pt x="195" y="97"/>
                  </a:cubicBezTo>
                  <a:cubicBezTo>
                    <a:pt x="199" y="101"/>
                    <a:pt x="197" y="131"/>
                    <a:pt x="204" y="122"/>
                  </a:cubicBezTo>
                  <a:cubicBezTo>
                    <a:pt x="208" y="116"/>
                    <a:pt x="208" y="84"/>
                    <a:pt x="200" y="79"/>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11" name="Freeform 63"/>
            <p:cNvSpPr>
              <a:spLocks/>
            </p:cNvSpPr>
            <p:nvPr/>
          </p:nvSpPr>
          <p:spPr bwMode="gray">
            <a:xfrm>
              <a:off x="1250390" y="2564476"/>
              <a:ext cx="406318" cy="266976"/>
            </a:xfrm>
            <a:custGeom>
              <a:avLst/>
              <a:gdLst>
                <a:gd name="T0" fmla="*/ 200 w 208"/>
                <a:gd name="T1" fmla="*/ 79 h 162"/>
                <a:gd name="T2" fmla="*/ 174 w 208"/>
                <a:gd name="T3" fmla="*/ 87 h 162"/>
                <a:gd name="T4" fmla="*/ 173 w 208"/>
                <a:gd name="T5" fmla="*/ 83 h 162"/>
                <a:gd name="T6" fmla="*/ 193 w 208"/>
                <a:gd name="T7" fmla="*/ 64 h 162"/>
                <a:gd name="T8" fmla="*/ 186 w 208"/>
                <a:gd name="T9" fmla="*/ 57 h 162"/>
                <a:gd name="T10" fmla="*/ 183 w 208"/>
                <a:gd name="T11" fmla="*/ 60 h 162"/>
                <a:gd name="T12" fmla="*/ 184 w 208"/>
                <a:gd name="T13" fmla="*/ 54 h 162"/>
                <a:gd name="T14" fmla="*/ 172 w 208"/>
                <a:gd name="T15" fmla="*/ 38 h 162"/>
                <a:gd name="T16" fmla="*/ 167 w 208"/>
                <a:gd name="T17" fmla="*/ 8 h 162"/>
                <a:gd name="T18" fmla="*/ 157 w 208"/>
                <a:gd name="T19" fmla="*/ 9 h 162"/>
                <a:gd name="T20" fmla="*/ 118 w 208"/>
                <a:gd name="T21" fmla="*/ 9 h 162"/>
                <a:gd name="T22" fmla="*/ 102 w 208"/>
                <a:gd name="T23" fmla="*/ 5 h 162"/>
                <a:gd name="T24" fmla="*/ 84 w 208"/>
                <a:gd name="T25" fmla="*/ 21 h 162"/>
                <a:gd name="T26" fmla="*/ 83 w 208"/>
                <a:gd name="T27" fmla="*/ 18 h 162"/>
                <a:gd name="T28" fmla="*/ 79 w 208"/>
                <a:gd name="T29" fmla="*/ 19 h 162"/>
                <a:gd name="T30" fmla="*/ 52 w 208"/>
                <a:gd name="T31" fmla="*/ 56 h 162"/>
                <a:gd name="T32" fmla="*/ 31 w 208"/>
                <a:gd name="T33" fmla="*/ 54 h 162"/>
                <a:gd name="T34" fmla="*/ 34 w 208"/>
                <a:gd name="T35" fmla="*/ 74 h 162"/>
                <a:gd name="T36" fmla="*/ 1 w 208"/>
                <a:gd name="T37" fmla="*/ 86 h 162"/>
                <a:gd name="T38" fmla="*/ 35 w 208"/>
                <a:gd name="T39" fmla="*/ 124 h 162"/>
                <a:gd name="T40" fmla="*/ 76 w 208"/>
                <a:gd name="T41" fmla="*/ 123 h 162"/>
                <a:gd name="T42" fmla="*/ 72 w 208"/>
                <a:gd name="T43" fmla="*/ 114 h 162"/>
                <a:gd name="T44" fmla="*/ 88 w 208"/>
                <a:gd name="T45" fmla="*/ 101 h 162"/>
                <a:gd name="T46" fmla="*/ 91 w 208"/>
                <a:gd name="T47" fmla="*/ 105 h 162"/>
                <a:gd name="T48" fmla="*/ 102 w 208"/>
                <a:gd name="T49" fmla="*/ 130 h 162"/>
                <a:gd name="T50" fmla="*/ 114 w 208"/>
                <a:gd name="T51" fmla="*/ 138 h 162"/>
                <a:gd name="T52" fmla="*/ 110 w 208"/>
                <a:gd name="T53" fmla="*/ 146 h 162"/>
                <a:gd name="T54" fmla="*/ 112 w 208"/>
                <a:gd name="T55" fmla="*/ 153 h 162"/>
                <a:gd name="T56" fmla="*/ 140 w 208"/>
                <a:gd name="T57" fmla="*/ 147 h 162"/>
                <a:gd name="T58" fmla="*/ 142 w 208"/>
                <a:gd name="T59" fmla="*/ 150 h 162"/>
                <a:gd name="T60" fmla="*/ 168 w 208"/>
                <a:gd name="T61" fmla="*/ 150 h 162"/>
                <a:gd name="T62" fmla="*/ 172 w 208"/>
                <a:gd name="T63" fmla="*/ 136 h 162"/>
                <a:gd name="T64" fmla="*/ 198 w 208"/>
                <a:gd name="T65" fmla="*/ 126 h 162"/>
                <a:gd name="T66" fmla="*/ 195 w 208"/>
                <a:gd name="T67" fmla="*/ 117 h 162"/>
                <a:gd name="T68" fmla="*/ 185 w 208"/>
                <a:gd name="T69" fmla="*/ 120 h 162"/>
                <a:gd name="T70" fmla="*/ 192 w 208"/>
                <a:gd name="T71" fmla="*/ 112 h 162"/>
                <a:gd name="T72" fmla="*/ 191 w 208"/>
                <a:gd name="T73" fmla="*/ 93 h 162"/>
                <a:gd name="T74" fmla="*/ 195 w 208"/>
                <a:gd name="T75" fmla="*/ 97 h 162"/>
                <a:gd name="T76" fmla="*/ 204 w 208"/>
                <a:gd name="T77" fmla="*/ 122 h 162"/>
                <a:gd name="T78" fmla="*/ 200 w 208"/>
                <a:gd name="T79" fmla="*/ 7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8" h="162">
                  <a:moveTo>
                    <a:pt x="200" y="79"/>
                  </a:moveTo>
                  <a:cubicBezTo>
                    <a:pt x="188" y="71"/>
                    <a:pt x="182" y="88"/>
                    <a:pt x="174" y="87"/>
                  </a:cubicBezTo>
                  <a:cubicBezTo>
                    <a:pt x="173" y="87"/>
                    <a:pt x="173" y="84"/>
                    <a:pt x="173" y="83"/>
                  </a:cubicBezTo>
                  <a:cubicBezTo>
                    <a:pt x="176" y="70"/>
                    <a:pt x="193" y="78"/>
                    <a:pt x="193" y="64"/>
                  </a:cubicBezTo>
                  <a:cubicBezTo>
                    <a:pt x="193" y="61"/>
                    <a:pt x="191" y="54"/>
                    <a:pt x="186" y="57"/>
                  </a:cubicBezTo>
                  <a:cubicBezTo>
                    <a:pt x="185" y="57"/>
                    <a:pt x="184" y="62"/>
                    <a:pt x="183" y="60"/>
                  </a:cubicBezTo>
                  <a:cubicBezTo>
                    <a:pt x="182" y="59"/>
                    <a:pt x="184" y="56"/>
                    <a:pt x="184" y="54"/>
                  </a:cubicBezTo>
                  <a:cubicBezTo>
                    <a:pt x="183" y="46"/>
                    <a:pt x="175" y="43"/>
                    <a:pt x="172" y="38"/>
                  </a:cubicBezTo>
                  <a:cubicBezTo>
                    <a:pt x="172" y="38"/>
                    <a:pt x="172" y="12"/>
                    <a:pt x="167" y="8"/>
                  </a:cubicBezTo>
                  <a:cubicBezTo>
                    <a:pt x="164" y="6"/>
                    <a:pt x="160" y="10"/>
                    <a:pt x="157" y="9"/>
                  </a:cubicBezTo>
                  <a:cubicBezTo>
                    <a:pt x="122" y="0"/>
                    <a:pt x="154" y="4"/>
                    <a:pt x="118" y="9"/>
                  </a:cubicBezTo>
                  <a:cubicBezTo>
                    <a:pt x="116" y="9"/>
                    <a:pt x="103" y="4"/>
                    <a:pt x="102" y="5"/>
                  </a:cubicBezTo>
                  <a:cubicBezTo>
                    <a:pt x="99" y="8"/>
                    <a:pt x="89" y="43"/>
                    <a:pt x="84" y="21"/>
                  </a:cubicBezTo>
                  <a:cubicBezTo>
                    <a:pt x="83" y="20"/>
                    <a:pt x="83" y="19"/>
                    <a:pt x="83" y="18"/>
                  </a:cubicBezTo>
                  <a:cubicBezTo>
                    <a:pt x="79" y="19"/>
                    <a:pt x="79" y="19"/>
                    <a:pt x="79" y="19"/>
                  </a:cubicBezTo>
                  <a:cubicBezTo>
                    <a:pt x="60" y="22"/>
                    <a:pt x="66" y="46"/>
                    <a:pt x="52" y="56"/>
                  </a:cubicBezTo>
                  <a:cubicBezTo>
                    <a:pt x="44" y="63"/>
                    <a:pt x="36" y="53"/>
                    <a:pt x="31" y="54"/>
                  </a:cubicBezTo>
                  <a:cubicBezTo>
                    <a:pt x="18" y="55"/>
                    <a:pt x="38" y="68"/>
                    <a:pt x="34" y="74"/>
                  </a:cubicBezTo>
                  <a:cubicBezTo>
                    <a:pt x="29" y="79"/>
                    <a:pt x="3" y="80"/>
                    <a:pt x="1" y="86"/>
                  </a:cubicBezTo>
                  <a:cubicBezTo>
                    <a:pt x="0" y="91"/>
                    <a:pt x="29" y="121"/>
                    <a:pt x="35" y="124"/>
                  </a:cubicBezTo>
                  <a:cubicBezTo>
                    <a:pt x="44" y="130"/>
                    <a:pt x="71" y="139"/>
                    <a:pt x="76" y="123"/>
                  </a:cubicBezTo>
                  <a:cubicBezTo>
                    <a:pt x="77" y="120"/>
                    <a:pt x="71" y="117"/>
                    <a:pt x="72" y="114"/>
                  </a:cubicBezTo>
                  <a:cubicBezTo>
                    <a:pt x="72" y="113"/>
                    <a:pt x="86" y="101"/>
                    <a:pt x="88" y="101"/>
                  </a:cubicBezTo>
                  <a:cubicBezTo>
                    <a:pt x="89" y="101"/>
                    <a:pt x="90" y="103"/>
                    <a:pt x="91" y="105"/>
                  </a:cubicBezTo>
                  <a:cubicBezTo>
                    <a:pt x="98" y="112"/>
                    <a:pt x="96" y="124"/>
                    <a:pt x="102" y="130"/>
                  </a:cubicBezTo>
                  <a:cubicBezTo>
                    <a:pt x="106" y="134"/>
                    <a:pt x="114" y="130"/>
                    <a:pt x="114" y="138"/>
                  </a:cubicBezTo>
                  <a:cubicBezTo>
                    <a:pt x="114" y="138"/>
                    <a:pt x="110" y="146"/>
                    <a:pt x="110" y="146"/>
                  </a:cubicBezTo>
                  <a:cubicBezTo>
                    <a:pt x="112" y="153"/>
                    <a:pt x="112" y="153"/>
                    <a:pt x="112" y="153"/>
                  </a:cubicBezTo>
                  <a:cubicBezTo>
                    <a:pt x="125" y="159"/>
                    <a:pt x="132" y="144"/>
                    <a:pt x="140" y="147"/>
                  </a:cubicBezTo>
                  <a:cubicBezTo>
                    <a:pt x="142" y="150"/>
                    <a:pt x="142" y="150"/>
                    <a:pt x="142" y="150"/>
                  </a:cubicBezTo>
                  <a:cubicBezTo>
                    <a:pt x="152" y="152"/>
                    <a:pt x="157" y="162"/>
                    <a:pt x="168" y="150"/>
                  </a:cubicBezTo>
                  <a:cubicBezTo>
                    <a:pt x="171" y="146"/>
                    <a:pt x="169" y="139"/>
                    <a:pt x="172" y="136"/>
                  </a:cubicBezTo>
                  <a:cubicBezTo>
                    <a:pt x="178" y="126"/>
                    <a:pt x="194" y="142"/>
                    <a:pt x="198" y="126"/>
                  </a:cubicBezTo>
                  <a:cubicBezTo>
                    <a:pt x="199" y="124"/>
                    <a:pt x="196" y="117"/>
                    <a:pt x="195" y="117"/>
                  </a:cubicBezTo>
                  <a:cubicBezTo>
                    <a:pt x="185" y="120"/>
                    <a:pt x="185" y="120"/>
                    <a:pt x="185" y="120"/>
                  </a:cubicBezTo>
                  <a:cubicBezTo>
                    <a:pt x="183" y="117"/>
                    <a:pt x="191" y="116"/>
                    <a:pt x="192" y="112"/>
                  </a:cubicBezTo>
                  <a:cubicBezTo>
                    <a:pt x="196" y="102"/>
                    <a:pt x="184" y="100"/>
                    <a:pt x="191" y="93"/>
                  </a:cubicBezTo>
                  <a:cubicBezTo>
                    <a:pt x="192" y="92"/>
                    <a:pt x="194" y="95"/>
                    <a:pt x="195" y="97"/>
                  </a:cubicBezTo>
                  <a:cubicBezTo>
                    <a:pt x="199" y="101"/>
                    <a:pt x="197" y="131"/>
                    <a:pt x="204" y="122"/>
                  </a:cubicBezTo>
                  <a:cubicBezTo>
                    <a:pt x="208" y="116"/>
                    <a:pt x="208" y="84"/>
                    <a:pt x="200" y="79"/>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12" name="Freeform 82"/>
            <p:cNvSpPr>
              <a:spLocks/>
            </p:cNvSpPr>
            <p:nvPr/>
          </p:nvSpPr>
          <p:spPr bwMode="gray">
            <a:xfrm>
              <a:off x="817527" y="2526582"/>
              <a:ext cx="745259" cy="785427"/>
            </a:xfrm>
            <a:custGeom>
              <a:avLst/>
              <a:gdLst>
                <a:gd name="T0" fmla="*/ 324 w 382"/>
                <a:gd name="T1" fmla="*/ 153 h 477"/>
                <a:gd name="T2" fmla="*/ 298 w 382"/>
                <a:gd name="T3" fmla="*/ 146 h 477"/>
                <a:gd name="T4" fmla="*/ 253 w 382"/>
                <a:gd name="T5" fmla="*/ 77 h 477"/>
                <a:gd name="T6" fmla="*/ 328 w 382"/>
                <a:gd name="T7" fmla="*/ 22 h 477"/>
                <a:gd name="T8" fmla="*/ 298 w 382"/>
                <a:gd name="T9" fmla="*/ 12 h 477"/>
                <a:gd name="T10" fmla="*/ 270 w 382"/>
                <a:gd name="T11" fmla="*/ 49 h 477"/>
                <a:gd name="T12" fmla="*/ 271 w 382"/>
                <a:gd name="T13" fmla="*/ 17 h 477"/>
                <a:gd name="T14" fmla="*/ 261 w 382"/>
                <a:gd name="T15" fmla="*/ 16 h 477"/>
                <a:gd name="T16" fmla="*/ 255 w 382"/>
                <a:gd name="T17" fmla="*/ 24 h 477"/>
                <a:gd name="T18" fmla="*/ 234 w 382"/>
                <a:gd name="T19" fmla="*/ 25 h 477"/>
                <a:gd name="T20" fmla="*/ 217 w 382"/>
                <a:gd name="T21" fmla="*/ 44 h 477"/>
                <a:gd name="T22" fmla="*/ 208 w 382"/>
                <a:gd name="T23" fmla="*/ 66 h 477"/>
                <a:gd name="T24" fmla="*/ 216 w 382"/>
                <a:gd name="T25" fmla="*/ 85 h 477"/>
                <a:gd name="T26" fmla="*/ 215 w 382"/>
                <a:gd name="T27" fmla="*/ 106 h 477"/>
                <a:gd name="T28" fmla="*/ 196 w 382"/>
                <a:gd name="T29" fmla="*/ 122 h 477"/>
                <a:gd name="T30" fmla="*/ 188 w 382"/>
                <a:gd name="T31" fmla="*/ 136 h 477"/>
                <a:gd name="T32" fmla="*/ 149 w 382"/>
                <a:gd name="T33" fmla="*/ 130 h 477"/>
                <a:gd name="T34" fmla="*/ 100 w 382"/>
                <a:gd name="T35" fmla="*/ 117 h 477"/>
                <a:gd name="T36" fmla="*/ 76 w 382"/>
                <a:gd name="T37" fmla="*/ 118 h 477"/>
                <a:gd name="T38" fmla="*/ 86 w 382"/>
                <a:gd name="T39" fmla="*/ 124 h 477"/>
                <a:gd name="T40" fmla="*/ 92 w 382"/>
                <a:gd name="T41" fmla="*/ 159 h 477"/>
                <a:gd name="T42" fmla="*/ 107 w 382"/>
                <a:gd name="T43" fmla="*/ 176 h 477"/>
                <a:gd name="T44" fmla="*/ 53 w 382"/>
                <a:gd name="T45" fmla="*/ 200 h 477"/>
                <a:gd name="T46" fmla="*/ 67 w 382"/>
                <a:gd name="T47" fmla="*/ 226 h 477"/>
                <a:gd name="T48" fmla="*/ 94 w 382"/>
                <a:gd name="T49" fmla="*/ 230 h 477"/>
                <a:gd name="T50" fmla="*/ 145 w 382"/>
                <a:gd name="T51" fmla="*/ 250 h 477"/>
                <a:gd name="T52" fmla="*/ 117 w 382"/>
                <a:gd name="T53" fmla="*/ 261 h 477"/>
                <a:gd name="T54" fmla="*/ 92 w 382"/>
                <a:gd name="T55" fmla="*/ 309 h 477"/>
                <a:gd name="T56" fmla="*/ 84 w 382"/>
                <a:gd name="T57" fmla="*/ 323 h 477"/>
                <a:gd name="T58" fmla="*/ 105 w 382"/>
                <a:gd name="T59" fmla="*/ 332 h 477"/>
                <a:gd name="T60" fmla="*/ 133 w 382"/>
                <a:gd name="T61" fmla="*/ 327 h 477"/>
                <a:gd name="T62" fmla="*/ 75 w 382"/>
                <a:gd name="T63" fmla="*/ 332 h 477"/>
                <a:gd name="T64" fmla="*/ 53 w 382"/>
                <a:gd name="T65" fmla="*/ 361 h 477"/>
                <a:gd name="T66" fmla="*/ 42 w 382"/>
                <a:gd name="T67" fmla="*/ 364 h 477"/>
                <a:gd name="T68" fmla="*/ 18 w 382"/>
                <a:gd name="T69" fmla="*/ 364 h 477"/>
                <a:gd name="T70" fmla="*/ 9 w 382"/>
                <a:gd name="T71" fmla="*/ 380 h 477"/>
                <a:gd name="T72" fmla="*/ 43 w 382"/>
                <a:gd name="T73" fmla="*/ 387 h 477"/>
                <a:gd name="T74" fmla="*/ 17 w 382"/>
                <a:gd name="T75" fmla="*/ 407 h 477"/>
                <a:gd name="T76" fmla="*/ 20 w 382"/>
                <a:gd name="T77" fmla="*/ 414 h 477"/>
                <a:gd name="T78" fmla="*/ 49 w 382"/>
                <a:gd name="T79" fmla="*/ 427 h 477"/>
                <a:gd name="T80" fmla="*/ 20 w 382"/>
                <a:gd name="T81" fmla="*/ 446 h 477"/>
                <a:gd name="T82" fmla="*/ 69 w 382"/>
                <a:gd name="T83" fmla="*/ 434 h 477"/>
                <a:gd name="T84" fmla="*/ 57 w 382"/>
                <a:gd name="T85" fmla="*/ 463 h 477"/>
                <a:gd name="T86" fmla="*/ 74 w 382"/>
                <a:gd name="T87" fmla="*/ 459 h 477"/>
                <a:gd name="T88" fmla="*/ 99 w 382"/>
                <a:gd name="T89" fmla="*/ 467 h 477"/>
                <a:gd name="T90" fmla="*/ 133 w 382"/>
                <a:gd name="T91" fmla="*/ 467 h 477"/>
                <a:gd name="T92" fmla="*/ 162 w 382"/>
                <a:gd name="T93" fmla="*/ 432 h 477"/>
                <a:gd name="T94" fmla="*/ 192 w 382"/>
                <a:gd name="T95" fmla="*/ 443 h 477"/>
                <a:gd name="T96" fmla="*/ 206 w 382"/>
                <a:gd name="T97" fmla="*/ 425 h 477"/>
                <a:gd name="T98" fmla="*/ 243 w 382"/>
                <a:gd name="T99" fmla="*/ 408 h 477"/>
                <a:gd name="T100" fmla="*/ 279 w 382"/>
                <a:gd name="T101" fmla="*/ 394 h 477"/>
                <a:gd name="T102" fmla="*/ 328 w 382"/>
                <a:gd name="T103" fmla="*/ 412 h 477"/>
                <a:gd name="T104" fmla="*/ 332 w 382"/>
                <a:gd name="T105" fmla="*/ 382 h 477"/>
                <a:gd name="T106" fmla="*/ 366 w 382"/>
                <a:gd name="T107" fmla="*/ 298 h 477"/>
                <a:gd name="T108" fmla="*/ 362 w 382"/>
                <a:gd name="T109" fmla="*/ 253 h 477"/>
                <a:gd name="T110" fmla="*/ 350 w 382"/>
                <a:gd name="T111" fmla="*/ 192 h 477"/>
                <a:gd name="T112" fmla="*/ 363 w 382"/>
                <a:gd name="T113" fmla="*/ 172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2" h="477">
                  <a:moveTo>
                    <a:pt x="334" y="176"/>
                  </a:moveTo>
                  <a:cubicBezTo>
                    <a:pt x="332" y="169"/>
                    <a:pt x="332" y="169"/>
                    <a:pt x="332" y="169"/>
                  </a:cubicBezTo>
                  <a:cubicBezTo>
                    <a:pt x="332" y="169"/>
                    <a:pt x="336" y="161"/>
                    <a:pt x="336" y="161"/>
                  </a:cubicBezTo>
                  <a:cubicBezTo>
                    <a:pt x="336" y="153"/>
                    <a:pt x="328" y="157"/>
                    <a:pt x="324" y="153"/>
                  </a:cubicBezTo>
                  <a:cubicBezTo>
                    <a:pt x="318" y="147"/>
                    <a:pt x="320" y="135"/>
                    <a:pt x="313" y="128"/>
                  </a:cubicBezTo>
                  <a:cubicBezTo>
                    <a:pt x="312" y="126"/>
                    <a:pt x="311" y="124"/>
                    <a:pt x="310" y="124"/>
                  </a:cubicBezTo>
                  <a:cubicBezTo>
                    <a:pt x="308" y="124"/>
                    <a:pt x="294" y="136"/>
                    <a:pt x="294" y="137"/>
                  </a:cubicBezTo>
                  <a:cubicBezTo>
                    <a:pt x="293" y="140"/>
                    <a:pt x="299" y="143"/>
                    <a:pt x="298" y="146"/>
                  </a:cubicBezTo>
                  <a:cubicBezTo>
                    <a:pt x="293" y="162"/>
                    <a:pt x="266" y="153"/>
                    <a:pt x="257" y="147"/>
                  </a:cubicBezTo>
                  <a:cubicBezTo>
                    <a:pt x="251" y="144"/>
                    <a:pt x="222" y="114"/>
                    <a:pt x="223" y="109"/>
                  </a:cubicBezTo>
                  <a:cubicBezTo>
                    <a:pt x="225" y="103"/>
                    <a:pt x="251" y="102"/>
                    <a:pt x="256" y="97"/>
                  </a:cubicBezTo>
                  <a:cubicBezTo>
                    <a:pt x="260" y="91"/>
                    <a:pt x="240" y="78"/>
                    <a:pt x="253" y="77"/>
                  </a:cubicBezTo>
                  <a:cubicBezTo>
                    <a:pt x="258" y="76"/>
                    <a:pt x="266" y="86"/>
                    <a:pt x="274" y="79"/>
                  </a:cubicBezTo>
                  <a:cubicBezTo>
                    <a:pt x="288" y="69"/>
                    <a:pt x="282" y="45"/>
                    <a:pt x="301" y="42"/>
                  </a:cubicBezTo>
                  <a:cubicBezTo>
                    <a:pt x="305" y="41"/>
                    <a:pt x="305" y="41"/>
                    <a:pt x="305" y="41"/>
                  </a:cubicBezTo>
                  <a:cubicBezTo>
                    <a:pt x="304" y="29"/>
                    <a:pt x="322" y="30"/>
                    <a:pt x="328" y="22"/>
                  </a:cubicBezTo>
                  <a:cubicBezTo>
                    <a:pt x="333" y="15"/>
                    <a:pt x="325" y="25"/>
                    <a:pt x="314" y="14"/>
                  </a:cubicBezTo>
                  <a:cubicBezTo>
                    <a:pt x="308" y="9"/>
                    <a:pt x="306" y="0"/>
                    <a:pt x="295" y="1"/>
                  </a:cubicBezTo>
                  <a:cubicBezTo>
                    <a:pt x="295" y="1"/>
                    <a:pt x="304" y="15"/>
                    <a:pt x="303" y="15"/>
                  </a:cubicBezTo>
                  <a:cubicBezTo>
                    <a:pt x="298" y="12"/>
                    <a:pt x="298" y="12"/>
                    <a:pt x="298" y="12"/>
                  </a:cubicBezTo>
                  <a:cubicBezTo>
                    <a:pt x="297" y="11"/>
                    <a:pt x="287" y="11"/>
                    <a:pt x="284" y="13"/>
                  </a:cubicBezTo>
                  <a:cubicBezTo>
                    <a:pt x="278" y="17"/>
                    <a:pt x="289" y="34"/>
                    <a:pt x="285" y="40"/>
                  </a:cubicBezTo>
                  <a:cubicBezTo>
                    <a:pt x="277" y="44"/>
                    <a:pt x="277" y="44"/>
                    <a:pt x="277" y="44"/>
                  </a:cubicBezTo>
                  <a:cubicBezTo>
                    <a:pt x="270" y="49"/>
                    <a:pt x="270" y="49"/>
                    <a:pt x="270" y="49"/>
                  </a:cubicBezTo>
                  <a:cubicBezTo>
                    <a:pt x="269" y="48"/>
                    <a:pt x="271" y="46"/>
                    <a:pt x="272" y="45"/>
                  </a:cubicBezTo>
                  <a:cubicBezTo>
                    <a:pt x="279" y="36"/>
                    <a:pt x="273" y="48"/>
                    <a:pt x="281" y="36"/>
                  </a:cubicBezTo>
                  <a:cubicBezTo>
                    <a:pt x="283" y="33"/>
                    <a:pt x="276" y="9"/>
                    <a:pt x="275" y="9"/>
                  </a:cubicBezTo>
                  <a:cubicBezTo>
                    <a:pt x="275" y="9"/>
                    <a:pt x="269" y="15"/>
                    <a:pt x="271" y="17"/>
                  </a:cubicBezTo>
                  <a:cubicBezTo>
                    <a:pt x="272" y="19"/>
                    <a:pt x="270" y="34"/>
                    <a:pt x="269" y="32"/>
                  </a:cubicBezTo>
                  <a:cubicBezTo>
                    <a:pt x="267" y="30"/>
                    <a:pt x="270" y="28"/>
                    <a:pt x="270" y="26"/>
                  </a:cubicBezTo>
                  <a:cubicBezTo>
                    <a:pt x="267" y="18"/>
                    <a:pt x="267" y="14"/>
                    <a:pt x="264" y="12"/>
                  </a:cubicBezTo>
                  <a:cubicBezTo>
                    <a:pt x="262" y="11"/>
                    <a:pt x="262" y="15"/>
                    <a:pt x="261" y="16"/>
                  </a:cubicBezTo>
                  <a:cubicBezTo>
                    <a:pt x="258" y="17"/>
                    <a:pt x="256" y="23"/>
                    <a:pt x="255" y="25"/>
                  </a:cubicBezTo>
                  <a:cubicBezTo>
                    <a:pt x="255" y="25"/>
                    <a:pt x="254" y="26"/>
                    <a:pt x="254" y="26"/>
                  </a:cubicBezTo>
                  <a:cubicBezTo>
                    <a:pt x="254" y="26"/>
                    <a:pt x="255" y="26"/>
                    <a:pt x="255" y="25"/>
                  </a:cubicBezTo>
                  <a:cubicBezTo>
                    <a:pt x="255" y="25"/>
                    <a:pt x="255" y="24"/>
                    <a:pt x="255" y="24"/>
                  </a:cubicBezTo>
                  <a:cubicBezTo>
                    <a:pt x="253" y="22"/>
                    <a:pt x="254" y="17"/>
                    <a:pt x="250" y="15"/>
                  </a:cubicBezTo>
                  <a:cubicBezTo>
                    <a:pt x="248" y="14"/>
                    <a:pt x="248" y="19"/>
                    <a:pt x="246" y="21"/>
                  </a:cubicBezTo>
                  <a:cubicBezTo>
                    <a:pt x="244" y="23"/>
                    <a:pt x="241" y="22"/>
                    <a:pt x="238" y="24"/>
                  </a:cubicBezTo>
                  <a:cubicBezTo>
                    <a:pt x="237" y="24"/>
                    <a:pt x="235" y="27"/>
                    <a:pt x="234" y="25"/>
                  </a:cubicBezTo>
                  <a:cubicBezTo>
                    <a:pt x="234" y="23"/>
                    <a:pt x="236" y="18"/>
                    <a:pt x="226" y="20"/>
                  </a:cubicBezTo>
                  <a:cubicBezTo>
                    <a:pt x="223" y="21"/>
                    <a:pt x="224" y="27"/>
                    <a:pt x="224" y="28"/>
                  </a:cubicBezTo>
                  <a:cubicBezTo>
                    <a:pt x="221" y="34"/>
                    <a:pt x="215" y="33"/>
                    <a:pt x="211" y="37"/>
                  </a:cubicBezTo>
                  <a:cubicBezTo>
                    <a:pt x="210" y="40"/>
                    <a:pt x="219" y="42"/>
                    <a:pt x="217" y="44"/>
                  </a:cubicBezTo>
                  <a:cubicBezTo>
                    <a:pt x="215" y="46"/>
                    <a:pt x="206" y="43"/>
                    <a:pt x="210" y="50"/>
                  </a:cubicBezTo>
                  <a:cubicBezTo>
                    <a:pt x="212" y="54"/>
                    <a:pt x="220" y="58"/>
                    <a:pt x="219" y="59"/>
                  </a:cubicBezTo>
                  <a:cubicBezTo>
                    <a:pt x="216" y="62"/>
                    <a:pt x="203" y="54"/>
                    <a:pt x="201" y="59"/>
                  </a:cubicBezTo>
                  <a:cubicBezTo>
                    <a:pt x="200" y="62"/>
                    <a:pt x="209" y="63"/>
                    <a:pt x="208" y="66"/>
                  </a:cubicBezTo>
                  <a:cubicBezTo>
                    <a:pt x="207" y="66"/>
                    <a:pt x="174" y="65"/>
                    <a:pt x="179" y="78"/>
                  </a:cubicBezTo>
                  <a:cubicBezTo>
                    <a:pt x="182" y="85"/>
                    <a:pt x="203" y="87"/>
                    <a:pt x="207" y="87"/>
                  </a:cubicBezTo>
                  <a:cubicBezTo>
                    <a:pt x="208" y="86"/>
                    <a:pt x="210" y="85"/>
                    <a:pt x="210" y="86"/>
                  </a:cubicBezTo>
                  <a:cubicBezTo>
                    <a:pt x="211" y="89"/>
                    <a:pt x="213" y="82"/>
                    <a:pt x="216" y="85"/>
                  </a:cubicBezTo>
                  <a:cubicBezTo>
                    <a:pt x="220" y="87"/>
                    <a:pt x="212" y="90"/>
                    <a:pt x="218" y="89"/>
                  </a:cubicBezTo>
                  <a:cubicBezTo>
                    <a:pt x="223" y="89"/>
                    <a:pt x="234" y="85"/>
                    <a:pt x="231" y="89"/>
                  </a:cubicBezTo>
                  <a:cubicBezTo>
                    <a:pt x="229" y="92"/>
                    <a:pt x="220" y="96"/>
                    <a:pt x="217" y="103"/>
                  </a:cubicBezTo>
                  <a:cubicBezTo>
                    <a:pt x="216" y="104"/>
                    <a:pt x="216" y="105"/>
                    <a:pt x="215" y="106"/>
                  </a:cubicBezTo>
                  <a:cubicBezTo>
                    <a:pt x="210" y="108"/>
                    <a:pt x="205" y="104"/>
                    <a:pt x="201" y="104"/>
                  </a:cubicBezTo>
                  <a:cubicBezTo>
                    <a:pt x="201" y="104"/>
                    <a:pt x="199" y="109"/>
                    <a:pt x="198" y="110"/>
                  </a:cubicBezTo>
                  <a:cubicBezTo>
                    <a:pt x="195" y="112"/>
                    <a:pt x="186" y="113"/>
                    <a:pt x="184" y="117"/>
                  </a:cubicBezTo>
                  <a:cubicBezTo>
                    <a:pt x="179" y="126"/>
                    <a:pt x="197" y="115"/>
                    <a:pt x="196" y="122"/>
                  </a:cubicBezTo>
                  <a:cubicBezTo>
                    <a:pt x="196" y="124"/>
                    <a:pt x="192" y="120"/>
                    <a:pt x="191" y="122"/>
                  </a:cubicBezTo>
                  <a:cubicBezTo>
                    <a:pt x="191" y="122"/>
                    <a:pt x="198" y="129"/>
                    <a:pt x="198" y="129"/>
                  </a:cubicBezTo>
                  <a:cubicBezTo>
                    <a:pt x="197" y="132"/>
                    <a:pt x="195" y="135"/>
                    <a:pt x="193" y="137"/>
                  </a:cubicBezTo>
                  <a:cubicBezTo>
                    <a:pt x="192" y="138"/>
                    <a:pt x="189" y="137"/>
                    <a:pt x="188" y="136"/>
                  </a:cubicBezTo>
                  <a:cubicBezTo>
                    <a:pt x="188" y="136"/>
                    <a:pt x="182" y="127"/>
                    <a:pt x="181" y="127"/>
                  </a:cubicBezTo>
                  <a:cubicBezTo>
                    <a:pt x="178" y="124"/>
                    <a:pt x="173" y="128"/>
                    <a:pt x="170" y="127"/>
                  </a:cubicBezTo>
                  <a:cubicBezTo>
                    <a:pt x="165" y="127"/>
                    <a:pt x="160" y="118"/>
                    <a:pt x="154" y="121"/>
                  </a:cubicBezTo>
                  <a:cubicBezTo>
                    <a:pt x="151" y="123"/>
                    <a:pt x="152" y="128"/>
                    <a:pt x="149" y="130"/>
                  </a:cubicBezTo>
                  <a:cubicBezTo>
                    <a:pt x="141" y="134"/>
                    <a:pt x="140" y="119"/>
                    <a:pt x="138" y="116"/>
                  </a:cubicBezTo>
                  <a:cubicBezTo>
                    <a:pt x="132" y="109"/>
                    <a:pt x="134" y="117"/>
                    <a:pt x="129" y="117"/>
                  </a:cubicBezTo>
                  <a:cubicBezTo>
                    <a:pt x="128" y="117"/>
                    <a:pt x="104" y="106"/>
                    <a:pt x="99" y="106"/>
                  </a:cubicBezTo>
                  <a:cubicBezTo>
                    <a:pt x="87" y="106"/>
                    <a:pt x="101" y="114"/>
                    <a:pt x="100" y="117"/>
                  </a:cubicBezTo>
                  <a:cubicBezTo>
                    <a:pt x="94" y="114"/>
                    <a:pt x="94" y="114"/>
                    <a:pt x="94" y="114"/>
                  </a:cubicBezTo>
                  <a:cubicBezTo>
                    <a:pt x="94" y="114"/>
                    <a:pt x="90" y="118"/>
                    <a:pt x="89" y="116"/>
                  </a:cubicBezTo>
                  <a:cubicBezTo>
                    <a:pt x="87" y="109"/>
                    <a:pt x="72" y="108"/>
                    <a:pt x="73" y="115"/>
                  </a:cubicBezTo>
                  <a:cubicBezTo>
                    <a:pt x="73" y="117"/>
                    <a:pt x="76" y="116"/>
                    <a:pt x="76" y="118"/>
                  </a:cubicBezTo>
                  <a:cubicBezTo>
                    <a:pt x="76" y="119"/>
                    <a:pt x="69" y="128"/>
                    <a:pt x="70" y="132"/>
                  </a:cubicBezTo>
                  <a:cubicBezTo>
                    <a:pt x="71" y="133"/>
                    <a:pt x="72" y="135"/>
                    <a:pt x="74" y="135"/>
                  </a:cubicBezTo>
                  <a:cubicBezTo>
                    <a:pt x="76" y="133"/>
                    <a:pt x="76" y="120"/>
                    <a:pt x="80" y="118"/>
                  </a:cubicBezTo>
                  <a:cubicBezTo>
                    <a:pt x="82" y="117"/>
                    <a:pt x="86" y="121"/>
                    <a:pt x="86" y="124"/>
                  </a:cubicBezTo>
                  <a:cubicBezTo>
                    <a:pt x="86" y="127"/>
                    <a:pt x="78" y="136"/>
                    <a:pt x="83" y="138"/>
                  </a:cubicBezTo>
                  <a:cubicBezTo>
                    <a:pt x="84" y="138"/>
                    <a:pt x="93" y="129"/>
                    <a:pt x="92" y="133"/>
                  </a:cubicBezTo>
                  <a:cubicBezTo>
                    <a:pt x="91" y="137"/>
                    <a:pt x="83" y="140"/>
                    <a:pt x="85" y="145"/>
                  </a:cubicBezTo>
                  <a:cubicBezTo>
                    <a:pt x="88" y="152"/>
                    <a:pt x="94" y="152"/>
                    <a:pt x="92" y="159"/>
                  </a:cubicBezTo>
                  <a:cubicBezTo>
                    <a:pt x="92" y="159"/>
                    <a:pt x="82" y="148"/>
                    <a:pt x="80" y="163"/>
                  </a:cubicBezTo>
                  <a:cubicBezTo>
                    <a:pt x="79" y="166"/>
                    <a:pt x="104" y="159"/>
                    <a:pt x="108" y="163"/>
                  </a:cubicBezTo>
                  <a:cubicBezTo>
                    <a:pt x="111" y="166"/>
                    <a:pt x="103" y="171"/>
                    <a:pt x="103" y="171"/>
                  </a:cubicBezTo>
                  <a:cubicBezTo>
                    <a:pt x="102" y="173"/>
                    <a:pt x="107" y="174"/>
                    <a:pt x="107" y="176"/>
                  </a:cubicBezTo>
                  <a:cubicBezTo>
                    <a:pt x="108" y="182"/>
                    <a:pt x="85" y="174"/>
                    <a:pt x="80" y="178"/>
                  </a:cubicBezTo>
                  <a:cubicBezTo>
                    <a:pt x="75" y="183"/>
                    <a:pt x="81" y="192"/>
                    <a:pt x="79" y="195"/>
                  </a:cubicBezTo>
                  <a:cubicBezTo>
                    <a:pt x="78" y="196"/>
                    <a:pt x="64" y="200"/>
                    <a:pt x="61" y="201"/>
                  </a:cubicBezTo>
                  <a:cubicBezTo>
                    <a:pt x="58" y="202"/>
                    <a:pt x="54" y="197"/>
                    <a:pt x="53" y="200"/>
                  </a:cubicBezTo>
                  <a:cubicBezTo>
                    <a:pt x="53" y="201"/>
                    <a:pt x="65" y="211"/>
                    <a:pt x="63" y="214"/>
                  </a:cubicBezTo>
                  <a:cubicBezTo>
                    <a:pt x="61" y="216"/>
                    <a:pt x="56" y="211"/>
                    <a:pt x="53" y="216"/>
                  </a:cubicBezTo>
                  <a:cubicBezTo>
                    <a:pt x="53" y="217"/>
                    <a:pt x="51" y="218"/>
                    <a:pt x="51" y="219"/>
                  </a:cubicBezTo>
                  <a:cubicBezTo>
                    <a:pt x="53" y="221"/>
                    <a:pt x="53" y="224"/>
                    <a:pt x="67" y="226"/>
                  </a:cubicBezTo>
                  <a:cubicBezTo>
                    <a:pt x="74" y="227"/>
                    <a:pt x="74" y="218"/>
                    <a:pt x="81" y="221"/>
                  </a:cubicBezTo>
                  <a:cubicBezTo>
                    <a:pt x="89" y="225"/>
                    <a:pt x="68" y="227"/>
                    <a:pt x="72" y="233"/>
                  </a:cubicBezTo>
                  <a:cubicBezTo>
                    <a:pt x="73" y="236"/>
                    <a:pt x="78" y="237"/>
                    <a:pt x="81" y="236"/>
                  </a:cubicBezTo>
                  <a:cubicBezTo>
                    <a:pt x="83" y="236"/>
                    <a:pt x="93" y="227"/>
                    <a:pt x="94" y="230"/>
                  </a:cubicBezTo>
                  <a:cubicBezTo>
                    <a:pt x="95" y="232"/>
                    <a:pt x="99" y="233"/>
                    <a:pt x="97" y="235"/>
                  </a:cubicBezTo>
                  <a:cubicBezTo>
                    <a:pt x="94" y="239"/>
                    <a:pt x="80" y="249"/>
                    <a:pt x="92" y="247"/>
                  </a:cubicBezTo>
                  <a:cubicBezTo>
                    <a:pt x="94" y="246"/>
                    <a:pt x="96" y="245"/>
                    <a:pt x="97" y="247"/>
                  </a:cubicBezTo>
                  <a:cubicBezTo>
                    <a:pt x="101" y="257"/>
                    <a:pt x="139" y="245"/>
                    <a:pt x="145" y="250"/>
                  </a:cubicBezTo>
                  <a:cubicBezTo>
                    <a:pt x="146" y="251"/>
                    <a:pt x="146" y="255"/>
                    <a:pt x="147" y="257"/>
                  </a:cubicBezTo>
                  <a:cubicBezTo>
                    <a:pt x="147" y="258"/>
                    <a:pt x="145" y="267"/>
                    <a:pt x="143" y="267"/>
                  </a:cubicBezTo>
                  <a:cubicBezTo>
                    <a:pt x="141" y="267"/>
                    <a:pt x="141" y="263"/>
                    <a:pt x="141" y="262"/>
                  </a:cubicBezTo>
                  <a:cubicBezTo>
                    <a:pt x="135" y="258"/>
                    <a:pt x="132" y="271"/>
                    <a:pt x="117" y="261"/>
                  </a:cubicBezTo>
                  <a:cubicBezTo>
                    <a:pt x="117" y="261"/>
                    <a:pt x="102" y="280"/>
                    <a:pt x="101" y="282"/>
                  </a:cubicBezTo>
                  <a:cubicBezTo>
                    <a:pt x="97" y="287"/>
                    <a:pt x="96" y="286"/>
                    <a:pt x="102" y="287"/>
                  </a:cubicBezTo>
                  <a:cubicBezTo>
                    <a:pt x="103" y="287"/>
                    <a:pt x="108" y="286"/>
                    <a:pt x="107" y="287"/>
                  </a:cubicBezTo>
                  <a:cubicBezTo>
                    <a:pt x="102" y="293"/>
                    <a:pt x="97" y="305"/>
                    <a:pt x="92" y="309"/>
                  </a:cubicBezTo>
                  <a:cubicBezTo>
                    <a:pt x="91" y="309"/>
                    <a:pt x="65" y="323"/>
                    <a:pt x="64" y="324"/>
                  </a:cubicBezTo>
                  <a:cubicBezTo>
                    <a:pt x="61" y="325"/>
                    <a:pt x="56" y="324"/>
                    <a:pt x="54" y="327"/>
                  </a:cubicBezTo>
                  <a:cubicBezTo>
                    <a:pt x="54" y="330"/>
                    <a:pt x="60" y="329"/>
                    <a:pt x="63" y="329"/>
                  </a:cubicBezTo>
                  <a:cubicBezTo>
                    <a:pt x="68" y="328"/>
                    <a:pt x="80" y="326"/>
                    <a:pt x="84" y="323"/>
                  </a:cubicBezTo>
                  <a:cubicBezTo>
                    <a:pt x="86" y="322"/>
                    <a:pt x="85" y="318"/>
                    <a:pt x="86" y="319"/>
                  </a:cubicBezTo>
                  <a:cubicBezTo>
                    <a:pt x="88" y="319"/>
                    <a:pt x="86" y="322"/>
                    <a:pt x="87" y="323"/>
                  </a:cubicBezTo>
                  <a:cubicBezTo>
                    <a:pt x="87" y="323"/>
                    <a:pt x="97" y="329"/>
                    <a:pt x="97" y="329"/>
                  </a:cubicBezTo>
                  <a:cubicBezTo>
                    <a:pt x="99" y="329"/>
                    <a:pt x="104" y="332"/>
                    <a:pt x="105" y="332"/>
                  </a:cubicBezTo>
                  <a:cubicBezTo>
                    <a:pt x="115" y="330"/>
                    <a:pt x="131" y="312"/>
                    <a:pt x="133" y="313"/>
                  </a:cubicBezTo>
                  <a:cubicBezTo>
                    <a:pt x="137" y="314"/>
                    <a:pt x="133" y="323"/>
                    <a:pt x="133" y="323"/>
                  </a:cubicBezTo>
                  <a:cubicBezTo>
                    <a:pt x="134" y="325"/>
                    <a:pt x="151" y="321"/>
                    <a:pt x="150" y="328"/>
                  </a:cubicBezTo>
                  <a:cubicBezTo>
                    <a:pt x="150" y="330"/>
                    <a:pt x="135" y="326"/>
                    <a:pt x="133" y="327"/>
                  </a:cubicBezTo>
                  <a:cubicBezTo>
                    <a:pt x="128" y="330"/>
                    <a:pt x="113" y="334"/>
                    <a:pt x="105" y="334"/>
                  </a:cubicBezTo>
                  <a:cubicBezTo>
                    <a:pt x="101" y="334"/>
                    <a:pt x="98" y="330"/>
                    <a:pt x="94" y="330"/>
                  </a:cubicBezTo>
                  <a:cubicBezTo>
                    <a:pt x="92" y="331"/>
                    <a:pt x="92" y="334"/>
                    <a:pt x="91" y="334"/>
                  </a:cubicBezTo>
                  <a:cubicBezTo>
                    <a:pt x="86" y="336"/>
                    <a:pt x="80" y="327"/>
                    <a:pt x="75" y="332"/>
                  </a:cubicBezTo>
                  <a:cubicBezTo>
                    <a:pt x="74" y="333"/>
                    <a:pt x="72" y="339"/>
                    <a:pt x="72" y="340"/>
                  </a:cubicBezTo>
                  <a:cubicBezTo>
                    <a:pt x="73" y="342"/>
                    <a:pt x="77" y="343"/>
                    <a:pt x="76" y="343"/>
                  </a:cubicBezTo>
                  <a:cubicBezTo>
                    <a:pt x="71" y="342"/>
                    <a:pt x="49" y="346"/>
                    <a:pt x="50" y="348"/>
                  </a:cubicBezTo>
                  <a:cubicBezTo>
                    <a:pt x="58" y="358"/>
                    <a:pt x="66" y="347"/>
                    <a:pt x="53" y="361"/>
                  </a:cubicBezTo>
                  <a:cubicBezTo>
                    <a:pt x="52" y="362"/>
                    <a:pt x="52" y="364"/>
                    <a:pt x="53" y="365"/>
                  </a:cubicBezTo>
                  <a:cubicBezTo>
                    <a:pt x="56" y="369"/>
                    <a:pt x="62" y="363"/>
                    <a:pt x="64" y="369"/>
                  </a:cubicBezTo>
                  <a:cubicBezTo>
                    <a:pt x="65" y="371"/>
                    <a:pt x="60" y="368"/>
                    <a:pt x="58" y="368"/>
                  </a:cubicBezTo>
                  <a:cubicBezTo>
                    <a:pt x="53" y="368"/>
                    <a:pt x="44" y="371"/>
                    <a:pt x="42" y="364"/>
                  </a:cubicBezTo>
                  <a:cubicBezTo>
                    <a:pt x="40" y="354"/>
                    <a:pt x="43" y="364"/>
                    <a:pt x="33" y="365"/>
                  </a:cubicBezTo>
                  <a:cubicBezTo>
                    <a:pt x="32" y="366"/>
                    <a:pt x="30" y="367"/>
                    <a:pt x="30" y="366"/>
                  </a:cubicBezTo>
                  <a:cubicBezTo>
                    <a:pt x="29" y="364"/>
                    <a:pt x="32" y="361"/>
                    <a:pt x="31" y="360"/>
                  </a:cubicBezTo>
                  <a:cubicBezTo>
                    <a:pt x="29" y="356"/>
                    <a:pt x="18" y="364"/>
                    <a:pt x="18" y="364"/>
                  </a:cubicBezTo>
                  <a:cubicBezTo>
                    <a:pt x="17" y="364"/>
                    <a:pt x="15" y="362"/>
                    <a:pt x="14" y="363"/>
                  </a:cubicBezTo>
                  <a:cubicBezTo>
                    <a:pt x="13" y="365"/>
                    <a:pt x="15" y="368"/>
                    <a:pt x="13" y="370"/>
                  </a:cubicBezTo>
                  <a:cubicBezTo>
                    <a:pt x="12" y="371"/>
                    <a:pt x="1" y="366"/>
                    <a:pt x="4" y="377"/>
                  </a:cubicBezTo>
                  <a:cubicBezTo>
                    <a:pt x="5" y="380"/>
                    <a:pt x="7" y="380"/>
                    <a:pt x="9" y="380"/>
                  </a:cubicBezTo>
                  <a:cubicBezTo>
                    <a:pt x="17" y="381"/>
                    <a:pt x="45" y="379"/>
                    <a:pt x="47" y="379"/>
                  </a:cubicBezTo>
                  <a:cubicBezTo>
                    <a:pt x="49" y="380"/>
                    <a:pt x="59" y="382"/>
                    <a:pt x="59" y="383"/>
                  </a:cubicBezTo>
                  <a:cubicBezTo>
                    <a:pt x="60" y="387"/>
                    <a:pt x="52" y="380"/>
                    <a:pt x="49" y="382"/>
                  </a:cubicBezTo>
                  <a:cubicBezTo>
                    <a:pt x="49" y="382"/>
                    <a:pt x="44" y="387"/>
                    <a:pt x="43" y="387"/>
                  </a:cubicBezTo>
                  <a:cubicBezTo>
                    <a:pt x="41" y="387"/>
                    <a:pt x="41" y="390"/>
                    <a:pt x="39" y="391"/>
                  </a:cubicBezTo>
                  <a:cubicBezTo>
                    <a:pt x="34" y="394"/>
                    <a:pt x="15" y="392"/>
                    <a:pt x="14" y="400"/>
                  </a:cubicBezTo>
                  <a:cubicBezTo>
                    <a:pt x="13" y="401"/>
                    <a:pt x="15" y="401"/>
                    <a:pt x="16" y="402"/>
                  </a:cubicBezTo>
                  <a:cubicBezTo>
                    <a:pt x="17" y="404"/>
                    <a:pt x="17" y="406"/>
                    <a:pt x="17" y="407"/>
                  </a:cubicBezTo>
                  <a:cubicBezTo>
                    <a:pt x="16" y="407"/>
                    <a:pt x="5" y="406"/>
                    <a:pt x="4" y="407"/>
                  </a:cubicBezTo>
                  <a:cubicBezTo>
                    <a:pt x="0" y="413"/>
                    <a:pt x="9" y="412"/>
                    <a:pt x="9" y="412"/>
                  </a:cubicBezTo>
                  <a:cubicBezTo>
                    <a:pt x="8" y="421"/>
                    <a:pt x="8" y="421"/>
                    <a:pt x="8" y="421"/>
                  </a:cubicBezTo>
                  <a:cubicBezTo>
                    <a:pt x="10" y="422"/>
                    <a:pt x="16" y="412"/>
                    <a:pt x="20" y="414"/>
                  </a:cubicBezTo>
                  <a:cubicBezTo>
                    <a:pt x="25" y="417"/>
                    <a:pt x="13" y="429"/>
                    <a:pt x="23" y="429"/>
                  </a:cubicBezTo>
                  <a:cubicBezTo>
                    <a:pt x="36" y="430"/>
                    <a:pt x="50" y="420"/>
                    <a:pt x="63" y="419"/>
                  </a:cubicBezTo>
                  <a:cubicBezTo>
                    <a:pt x="65" y="419"/>
                    <a:pt x="69" y="417"/>
                    <a:pt x="69" y="419"/>
                  </a:cubicBezTo>
                  <a:cubicBezTo>
                    <a:pt x="68" y="421"/>
                    <a:pt x="50" y="421"/>
                    <a:pt x="49" y="427"/>
                  </a:cubicBezTo>
                  <a:cubicBezTo>
                    <a:pt x="48" y="428"/>
                    <a:pt x="52" y="429"/>
                    <a:pt x="51" y="429"/>
                  </a:cubicBezTo>
                  <a:cubicBezTo>
                    <a:pt x="42" y="434"/>
                    <a:pt x="36" y="425"/>
                    <a:pt x="26" y="443"/>
                  </a:cubicBezTo>
                  <a:cubicBezTo>
                    <a:pt x="24" y="445"/>
                    <a:pt x="15" y="440"/>
                    <a:pt x="18" y="448"/>
                  </a:cubicBezTo>
                  <a:cubicBezTo>
                    <a:pt x="19" y="449"/>
                    <a:pt x="19" y="446"/>
                    <a:pt x="20" y="446"/>
                  </a:cubicBezTo>
                  <a:cubicBezTo>
                    <a:pt x="22" y="446"/>
                    <a:pt x="23" y="447"/>
                    <a:pt x="25" y="447"/>
                  </a:cubicBezTo>
                  <a:cubicBezTo>
                    <a:pt x="32" y="448"/>
                    <a:pt x="33" y="445"/>
                    <a:pt x="38" y="443"/>
                  </a:cubicBezTo>
                  <a:cubicBezTo>
                    <a:pt x="45" y="439"/>
                    <a:pt x="56" y="445"/>
                    <a:pt x="64" y="442"/>
                  </a:cubicBezTo>
                  <a:cubicBezTo>
                    <a:pt x="67" y="441"/>
                    <a:pt x="66" y="434"/>
                    <a:pt x="69" y="434"/>
                  </a:cubicBezTo>
                  <a:cubicBezTo>
                    <a:pt x="72" y="435"/>
                    <a:pt x="75" y="437"/>
                    <a:pt x="76" y="440"/>
                  </a:cubicBezTo>
                  <a:cubicBezTo>
                    <a:pt x="79" y="446"/>
                    <a:pt x="47" y="450"/>
                    <a:pt x="41" y="456"/>
                  </a:cubicBezTo>
                  <a:cubicBezTo>
                    <a:pt x="40" y="458"/>
                    <a:pt x="36" y="463"/>
                    <a:pt x="42" y="469"/>
                  </a:cubicBezTo>
                  <a:cubicBezTo>
                    <a:pt x="49" y="477"/>
                    <a:pt x="52" y="460"/>
                    <a:pt x="57" y="463"/>
                  </a:cubicBezTo>
                  <a:cubicBezTo>
                    <a:pt x="58" y="463"/>
                    <a:pt x="61" y="470"/>
                    <a:pt x="64" y="466"/>
                  </a:cubicBezTo>
                  <a:cubicBezTo>
                    <a:pt x="65" y="465"/>
                    <a:pt x="64" y="462"/>
                    <a:pt x="65" y="462"/>
                  </a:cubicBezTo>
                  <a:cubicBezTo>
                    <a:pt x="66" y="461"/>
                    <a:pt x="71" y="464"/>
                    <a:pt x="73" y="463"/>
                  </a:cubicBezTo>
                  <a:cubicBezTo>
                    <a:pt x="74" y="462"/>
                    <a:pt x="72" y="459"/>
                    <a:pt x="74" y="459"/>
                  </a:cubicBezTo>
                  <a:cubicBezTo>
                    <a:pt x="78" y="457"/>
                    <a:pt x="75" y="470"/>
                    <a:pt x="77" y="472"/>
                  </a:cubicBezTo>
                  <a:cubicBezTo>
                    <a:pt x="80" y="475"/>
                    <a:pt x="84" y="469"/>
                    <a:pt x="84" y="469"/>
                  </a:cubicBezTo>
                  <a:cubicBezTo>
                    <a:pt x="88" y="467"/>
                    <a:pt x="85" y="473"/>
                    <a:pt x="91" y="472"/>
                  </a:cubicBezTo>
                  <a:cubicBezTo>
                    <a:pt x="100" y="470"/>
                    <a:pt x="98" y="468"/>
                    <a:pt x="99" y="467"/>
                  </a:cubicBezTo>
                  <a:cubicBezTo>
                    <a:pt x="101" y="466"/>
                    <a:pt x="97" y="463"/>
                    <a:pt x="99" y="462"/>
                  </a:cubicBezTo>
                  <a:cubicBezTo>
                    <a:pt x="104" y="461"/>
                    <a:pt x="110" y="468"/>
                    <a:pt x="114" y="469"/>
                  </a:cubicBezTo>
                  <a:cubicBezTo>
                    <a:pt x="115" y="469"/>
                    <a:pt x="119" y="464"/>
                    <a:pt x="120" y="463"/>
                  </a:cubicBezTo>
                  <a:cubicBezTo>
                    <a:pt x="125" y="460"/>
                    <a:pt x="130" y="469"/>
                    <a:pt x="133" y="467"/>
                  </a:cubicBezTo>
                  <a:cubicBezTo>
                    <a:pt x="139" y="463"/>
                    <a:pt x="138" y="452"/>
                    <a:pt x="147" y="465"/>
                  </a:cubicBezTo>
                  <a:cubicBezTo>
                    <a:pt x="150" y="468"/>
                    <a:pt x="145" y="454"/>
                    <a:pt x="149" y="452"/>
                  </a:cubicBezTo>
                  <a:cubicBezTo>
                    <a:pt x="150" y="452"/>
                    <a:pt x="178" y="455"/>
                    <a:pt x="169" y="437"/>
                  </a:cubicBezTo>
                  <a:cubicBezTo>
                    <a:pt x="169" y="435"/>
                    <a:pt x="164" y="433"/>
                    <a:pt x="162" y="432"/>
                  </a:cubicBezTo>
                  <a:cubicBezTo>
                    <a:pt x="161" y="431"/>
                    <a:pt x="166" y="431"/>
                    <a:pt x="167" y="432"/>
                  </a:cubicBezTo>
                  <a:cubicBezTo>
                    <a:pt x="170" y="433"/>
                    <a:pt x="180" y="431"/>
                    <a:pt x="181" y="433"/>
                  </a:cubicBezTo>
                  <a:cubicBezTo>
                    <a:pt x="184" y="436"/>
                    <a:pt x="172" y="439"/>
                    <a:pt x="172" y="440"/>
                  </a:cubicBezTo>
                  <a:cubicBezTo>
                    <a:pt x="170" y="444"/>
                    <a:pt x="191" y="443"/>
                    <a:pt x="192" y="443"/>
                  </a:cubicBezTo>
                  <a:cubicBezTo>
                    <a:pt x="194" y="442"/>
                    <a:pt x="192" y="438"/>
                    <a:pt x="194" y="437"/>
                  </a:cubicBezTo>
                  <a:cubicBezTo>
                    <a:pt x="203" y="436"/>
                    <a:pt x="203" y="436"/>
                    <a:pt x="203" y="436"/>
                  </a:cubicBezTo>
                  <a:cubicBezTo>
                    <a:pt x="207" y="430"/>
                    <a:pt x="201" y="435"/>
                    <a:pt x="204" y="428"/>
                  </a:cubicBezTo>
                  <a:cubicBezTo>
                    <a:pt x="205" y="427"/>
                    <a:pt x="205" y="425"/>
                    <a:pt x="206" y="425"/>
                  </a:cubicBezTo>
                  <a:cubicBezTo>
                    <a:pt x="212" y="424"/>
                    <a:pt x="221" y="430"/>
                    <a:pt x="229" y="424"/>
                  </a:cubicBezTo>
                  <a:cubicBezTo>
                    <a:pt x="239" y="416"/>
                    <a:pt x="221" y="414"/>
                    <a:pt x="229" y="411"/>
                  </a:cubicBezTo>
                  <a:cubicBezTo>
                    <a:pt x="231" y="411"/>
                    <a:pt x="232" y="413"/>
                    <a:pt x="233" y="414"/>
                  </a:cubicBezTo>
                  <a:cubicBezTo>
                    <a:pt x="237" y="414"/>
                    <a:pt x="239" y="409"/>
                    <a:pt x="243" y="408"/>
                  </a:cubicBezTo>
                  <a:cubicBezTo>
                    <a:pt x="252" y="408"/>
                    <a:pt x="262" y="413"/>
                    <a:pt x="270" y="409"/>
                  </a:cubicBezTo>
                  <a:cubicBezTo>
                    <a:pt x="274" y="408"/>
                    <a:pt x="267" y="416"/>
                    <a:pt x="277" y="413"/>
                  </a:cubicBezTo>
                  <a:cubicBezTo>
                    <a:pt x="283" y="410"/>
                    <a:pt x="281" y="403"/>
                    <a:pt x="280" y="398"/>
                  </a:cubicBezTo>
                  <a:cubicBezTo>
                    <a:pt x="280" y="396"/>
                    <a:pt x="278" y="393"/>
                    <a:pt x="279" y="394"/>
                  </a:cubicBezTo>
                  <a:cubicBezTo>
                    <a:pt x="287" y="394"/>
                    <a:pt x="290" y="403"/>
                    <a:pt x="292" y="401"/>
                  </a:cubicBezTo>
                  <a:cubicBezTo>
                    <a:pt x="293" y="400"/>
                    <a:pt x="296" y="399"/>
                    <a:pt x="297" y="400"/>
                  </a:cubicBezTo>
                  <a:cubicBezTo>
                    <a:pt x="299" y="401"/>
                    <a:pt x="292" y="404"/>
                    <a:pt x="294" y="406"/>
                  </a:cubicBezTo>
                  <a:cubicBezTo>
                    <a:pt x="295" y="406"/>
                    <a:pt x="322" y="411"/>
                    <a:pt x="328" y="412"/>
                  </a:cubicBezTo>
                  <a:cubicBezTo>
                    <a:pt x="329" y="412"/>
                    <a:pt x="329" y="410"/>
                    <a:pt x="329" y="410"/>
                  </a:cubicBezTo>
                  <a:cubicBezTo>
                    <a:pt x="335" y="401"/>
                    <a:pt x="327" y="406"/>
                    <a:pt x="328" y="397"/>
                  </a:cubicBezTo>
                  <a:cubicBezTo>
                    <a:pt x="328" y="395"/>
                    <a:pt x="329" y="392"/>
                    <a:pt x="330" y="391"/>
                  </a:cubicBezTo>
                  <a:cubicBezTo>
                    <a:pt x="332" y="382"/>
                    <a:pt x="332" y="382"/>
                    <a:pt x="332" y="382"/>
                  </a:cubicBezTo>
                  <a:cubicBezTo>
                    <a:pt x="336" y="377"/>
                    <a:pt x="344" y="373"/>
                    <a:pt x="346" y="367"/>
                  </a:cubicBezTo>
                  <a:cubicBezTo>
                    <a:pt x="350" y="357"/>
                    <a:pt x="348" y="341"/>
                    <a:pt x="356" y="332"/>
                  </a:cubicBezTo>
                  <a:cubicBezTo>
                    <a:pt x="359" y="328"/>
                    <a:pt x="368" y="322"/>
                    <a:pt x="367" y="316"/>
                  </a:cubicBezTo>
                  <a:cubicBezTo>
                    <a:pt x="366" y="310"/>
                    <a:pt x="367" y="305"/>
                    <a:pt x="366" y="298"/>
                  </a:cubicBezTo>
                  <a:cubicBezTo>
                    <a:pt x="366" y="292"/>
                    <a:pt x="365" y="282"/>
                    <a:pt x="363" y="277"/>
                  </a:cubicBezTo>
                  <a:cubicBezTo>
                    <a:pt x="363" y="273"/>
                    <a:pt x="354" y="270"/>
                    <a:pt x="356" y="265"/>
                  </a:cubicBezTo>
                  <a:cubicBezTo>
                    <a:pt x="357" y="258"/>
                    <a:pt x="366" y="265"/>
                    <a:pt x="369" y="265"/>
                  </a:cubicBezTo>
                  <a:cubicBezTo>
                    <a:pt x="369" y="264"/>
                    <a:pt x="361" y="257"/>
                    <a:pt x="362" y="253"/>
                  </a:cubicBezTo>
                  <a:cubicBezTo>
                    <a:pt x="364" y="247"/>
                    <a:pt x="368" y="247"/>
                    <a:pt x="369" y="239"/>
                  </a:cubicBezTo>
                  <a:cubicBezTo>
                    <a:pt x="369" y="237"/>
                    <a:pt x="360" y="231"/>
                    <a:pt x="359" y="230"/>
                  </a:cubicBezTo>
                  <a:cubicBezTo>
                    <a:pt x="354" y="220"/>
                    <a:pt x="365" y="208"/>
                    <a:pt x="360" y="200"/>
                  </a:cubicBezTo>
                  <a:cubicBezTo>
                    <a:pt x="358" y="197"/>
                    <a:pt x="353" y="198"/>
                    <a:pt x="350" y="192"/>
                  </a:cubicBezTo>
                  <a:cubicBezTo>
                    <a:pt x="340" y="170"/>
                    <a:pt x="382" y="194"/>
                    <a:pt x="367" y="179"/>
                  </a:cubicBezTo>
                  <a:cubicBezTo>
                    <a:pt x="366" y="178"/>
                    <a:pt x="367" y="177"/>
                    <a:pt x="367" y="176"/>
                  </a:cubicBezTo>
                  <a:cubicBezTo>
                    <a:pt x="365" y="174"/>
                    <a:pt x="365" y="174"/>
                    <a:pt x="365" y="174"/>
                  </a:cubicBezTo>
                  <a:cubicBezTo>
                    <a:pt x="364" y="173"/>
                    <a:pt x="363" y="173"/>
                    <a:pt x="363" y="172"/>
                  </a:cubicBezTo>
                  <a:cubicBezTo>
                    <a:pt x="363" y="173"/>
                    <a:pt x="364" y="173"/>
                    <a:pt x="364" y="173"/>
                  </a:cubicBezTo>
                  <a:cubicBezTo>
                    <a:pt x="362" y="170"/>
                    <a:pt x="362" y="170"/>
                    <a:pt x="362" y="170"/>
                  </a:cubicBezTo>
                  <a:cubicBezTo>
                    <a:pt x="354" y="167"/>
                    <a:pt x="347" y="182"/>
                    <a:pt x="334" y="176"/>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13" name="Freeform 375"/>
            <p:cNvSpPr>
              <a:spLocks/>
            </p:cNvSpPr>
            <p:nvPr/>
          </p:nvSpPr>
          <p:spPr bwMode="gray">
            <a:xfrm>
              <a:off x="2003813" y="2366397"/>
              <a:ext cx="16334" cy="3446"/>
            </a:xfrm>
            <a:custGeom>
              <a:avLst/>
              <a:gdLst>
                <a:gd name="T0" fmla="*/ 4 w 8"/>
                <a:gd name="T1" fmla="*/ 2 h 2"/>
                <a:gd name="T2" fmla="*/ 8 w 8"/>
                <a:gd name="T3" fmla="*/ 0 h 2"/>
                <a:gd name="T4" fmla="*/ 0 w 8"/>
                <a:gd name="T5" fmla="*/ 1 h 2"/>
                <a:gd name="T6" fmla="*/ 4 w 8"/>
                <a:gd name="T7" fmla="*/ 2 h 2"/>
              </a:gdLst>
              <a:ahLst/>
              <a:cxnLst>
                <a:cxn ang="0">
                  <a:pos x="T0" y="T1"/>
                </a:cxn>
                <a:cxn ang="0">
                  <a:pos x="T2" y="T3"/>
                </a:cxn>
                <a:cxn ang="0">
                  <a:pos x="T4" y="T5"/>
                </a:cxn>
                <a:cxn ang="0">
                  <a:pos x="T6" y="T7"/>
                </a:cxn>
              </a:cxnLst>
              <a:rect l="0" t="0" r="r" b="b"/>
              <a:pathLst>
                <a:path w="8" h="2">
                  <a:moveTo>
                    <a:pt x="4" y="2"/>
                  </a:moveTo>
                  <a:cubicBezTo>
                    <a:pt x="6" y="2"/>
                    <a:pt x="7" y="1"/>
                    <a:pt x="8" y="0"/>
                  </a:cubicBezTo>
                  <a:cubicBezTo>
                    <a:pt x="5" y="1"/>
                    <a:pt x="2" y="1"/>
                    <a:pt x="0" y="1"/>
                  </a:cubicBezTo>
                  <a:cubicBezTo>
                    <a:pt x="2" y="2"/>
                    <a:pt x="3" y="2"/>
                    <a:pt x="4" y="2"/>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14" name="Freeform 376"/>
            <p:cNvSpPr>
              <a:spLocks/>
            </p:cNvSpPr>
            <p:nvPr/>
          </p:nvSpPr>
          <p:spPr bwMode="gray">
            <a:xfrm>
              <a:off x="2003813" y="2366397"/>
              <a:ext cx="16334" cy="3446"/>
            </a:xfrm>
            <a:custGeom>
              <a:avLst/>
              <a:gdLst>
                <a:gd name="T0" fmla="*/ 4 w 8"/>
                <a:gd name="T1" fmla="*/ 2 h 2"/>
                <a:gd name="T2" fmla="*/ 8 w 8"/>
                <a:gd name="T3" fmla="*/ 0 h 2"/>
                <a:gd name="T4" fmla="*/ 0 w 8"/>
                <a:gd name="T5" fmla="*/ 1 h 2"/>
                <a:gd name="T6" fmla="*/ 4 w 8"/>
                <a:gd name="T7" fmla="*/ 2 h 2"/>
              </a:gdLst>
              <a:ahLst/>
              <a:cxnLst>
                <a:cxn ang="0">
                  <a:pos x="T0" y="T1"/>
                </a:cxn>
                <a:cxn ang="0">
                  <a:pos x="T2" y="T3"/>
                </a:cxn>
                <a:cxn ang="0">
                  <a:pos x="T4" y="T5"/>
                </a:cxn>
                <a:cxn ang="0">
                  <a:pos x="T6" y="T7"/>
                </a:cxn>
              </a:cxnLst>
              <a:rect l="0" t="0" r="r" b="b"/>
              <a:pathLst>
                <a:path w="8" h="2">
                  <a:moveTo>
                    <a:pt x="4" y="2"/>
                  </a:moveTo>
                  <a:cubicBezTo>
                    <a:pt x="6" y="2"/>
                    <a:pt x="7" y="1"/>
                    <a:pt x="8" y="0"/>
                  </a:cubicBezTo>
                  <a:cubicBezTo>
                    <a:pt x="5" y="1"/>
                    <a:pt x="2" y="1"/>
                    <a:pt x="0" y="1"/>
                  </a:cubicBezTo>
                  <a:cubicBezTo>
                    <a:pt x="2" y="2"/>
                    <a:pt x="3" y="2"/>
                    <a:pt x="4" y="2"/>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15" name="Freeform 377"/>
            <p:cNvSpPr>
              <a:spLocks/>
            </p:cNvSpPr>
            <p:nvPr/>
          </p:nvSpPr>
          <p:spPr bwMode="gray">
            <a:xfrm>
              <a:off x="1493364" y="1889284"/>
              <a:ext cx="1235289" cy="1799937"/>
            </a:xfrm>
            <a:custGeom>
              <a:avLst/>
              <a:gdLst>
                <a:gd name="T0" fmla="*/ 515 w 632"/>
                <a:gd name="T1" fmla="*/ 719 h 1092"/>
                <a:gd name="T2" fmla="*/ 469 w 632"/>
                <a:gd name="T3" fmla="*/ 635 h 1092"/>
                <a:gd name="T4" fmla="*/ 454 w 632"/>
                <a:gd name="T5" fmla="*/ 544 h 1092"/>
                <a:gd name="T6" fmla="*/ 364 w 632"/>
                <a:gd name="T7" fmla="*/ 390 h 1092"/>
                <a:gd name="T8" fmla="*/ 229 w 632"/>
                <a:gd name="T9" fmla="*/ 334 h 1092"/>
                <a:gd name="T10" fmla="*/ 293 w 632"/>
                <a:gd name="T11" fmla="*/ 283 h 1092"/>
                <a:gd name="T12" fmla="*/ 261 w 632"/>
                <a:gd name="T13" fmla="*/ 291 h 1092"/>
                <a:gd name="T14" fmla="*/ 329 w 632"/>
                <a:gd name="T15" fmla="*/ 246 h 1092"/>
                <a:gd name="T16" fmla="*/ 304 w 632"/>
                <a:gd name="T17" fmla="*/ 127 h 1092"/>
                <a:gd name="T18" fmla="*/ 222 w 632"/>
                <a:gd name="T19" fmla="*/ 126 h 1092"/>
                <a:gd name="T20" fmla="*/ 229 w 632"/>
                <a:gd name="T21" fmla="*/ 105 h 1092"/>
                <a:gd name="T22" fmla="*/ 239 w 632"/>
                <a:gd name="T23" fmla="*/ 81 h 1092"/>
                <a:gd name="T24" fmla="*/ 255 w 632"/>
                <a:gd name="T25" fmla="*/ 9 h 1092"/>
                <a:gd name="T26" fmla="*/ 185 w 632"/>
                <a:gd name="T27" fmla="*/ 16 h 1092"/>
                <a:gd name="T28" fmla="*/ 156 w 632"/>
                <a:gd name="T29" fmla="*/ 26 h 1092"/>
                <a:gd name="T30" fmla="*/ 138 w 632"/>
                <a:gd name="T31" fmla="*/ 49 h 1092"/>
                <a:gd name="T32" fmla="*/ 140 w 632"/>
                <a:gd name="T33" fmla="*/ 87 h 1092"/>
                <a:gd name="T34" fmla="*/ 96 w 632"/>
                <a:gd name="T35" fmla="*/ 96 h 1092"/>
                <a:gd name="T36" fmla="*/ 93 w 632"/>
                <a:gd name="T37" fmla="*/ 143 h 1092"/>
                <a:gd name="T38" fmla="*/ 115 w 632"/>
                <a:gd name="T39" fmla="*/ 151 h 1092"/>
                <a:gd name="T40" fmla="*/ 102 w 632"/>
                <a:gd name="T41" fmla="*/ 173 h 1092"/>
                <a:gd name="T42" fmla="*/ 85 w 632"/>
                <a:gd name="T43" fmla="*/ 197 h 1092"/>
                <a:gd name="T44" fmla="*/ 86 w 632"/>
                <a:gd name="T45" fmla="*/ 224 h 1092"/>
                <a:gd name="T46" fmla="*/ 91 w 632"/>
                <a:gd name="T47" fmla="*/ 238 h 1092"/>
                <a:gd name="T48" fmla="*/ 134 w 632"/>
                <a:gd name="T49" fmla="*/ 225 h 1092"/>
                <a:gd name="T50" fmla="*/ 116 w 632"/>
                <a:gd name="T51" fmla="*/ 269 h 1092"/>
                <a:gd name="T52" fmla="*/ 82 w 632"/>
                <a:gd name="T53" fmla="*/ 337 h 1092"/>
                <a:gd name="T54" fmla="*/ 87 w 632"/>
                <a:gd name="T55" fmla="*/ 404 h 1092"/>
                <a:gd name="T56" fmla="*/ 105 w 632"/>
                <a:gd name="T57" fmla="*/ 325 h 1092"/>
                <a:gd name="T58" fmla="*/ 133 w 632"/>
                <a:gd name="T59" fmla="*/ 345 h 1092"/>
                <a:gd name="T60" fmla="*/ 139 w 632"/>
                <a:gd name="T61" fmla="*/ 343 h 1092"/>
                <a:gd name="T62" fmla="*/ 120 w 632"/>
                <a:gd name="T63" fmla="*/ 458 h 1092"/>
                <a:gd name="T64" fmla="*/ 164 w 632"/>
                <a:gd name="T65" fmla="*/ 497 h 1092"/>
                <a:gd name="T66" fmla="*/ 208 w 632"/>
                <a:gd name="T67" fmla="*/ 484 h 1092"/>
                <a:gd name="T68" fmla="*/ 268 w 632"/>
                <a:gd name="T69" fmla="*/ 473 h 1092"/>
                <a:gd name="T70" fmla="*/ 234 w 632"/>
                <a:gd name="T71" fmla="*/ 545 h 1092"/>
                <a:gd name="T72" fmla="*/ 278 w 632"/>
                <a:gd name="T73" fmla="*/ 567 h 1092"/>
                <a:gd name="T74" fmla="*/ 268 w 632"/>
                <a:gd name="T75" fmla="*/ 626 h 1092"/>
                <a:gd name="T76" fmla="*/ 258 w 632"/>
                <a:gd name="T77" fmla="*/ 670 h 1092"/>
                <a:gd name="T78" fmla="*/ 190 w 632"/>
                <a:gd name="T79" fmla="*/ 671 h 1092"/>
                <a:gd name="T80" fmla="*/ 125 w 632"/>
                <a:gd name="T81" fmla="*/ 734 h 1092"/>
                <a:gd name="T82" fmla="*/ 150 w 632"/>
                <a:gd name="T83" fmla="*/ 806 h 1092"/>
                <a:gd name="T84" fmla="*/ 61 w 632"/>
                <a:gd name="T85" fmla="*/ 845 h 1092"/>
                <a:gd name="T86" fmla="*/ 110 w 632"/>
                <a:gd name="T87" fmla="*/ 871 h 1092"/>
                <a:gd name="T88" fmla="*/ 140 w 632"/>
                <a:gd name="T89" fmla="*/ 887 h 1092"/>
                <a:gd name="T90" fmla="*/ 285 w 632"/>
                <a:gd name="T91" fmla="*/ 882 h 1092"/>
                <a:gd name="T92" fmla="*/ 141 w 632"/>
                <a:gd name="T93" fmla="*/ 942 h 1092"/>
                <a:gd name="T94" fmla="*/ 68 w 632"/>
                <a:gd name="T95" fmla="*/ 1028 h 1092"/>
                <a:gd name="T96" fmla="*/ 55 w 632"/>
                <a:gd name="T97" fmla="*/ 1074 h 1092"/>
                <a:gd name="T98" fmla="*/ 128 w 632"/>
                <a:gd name="T99" fmla="*/ 1048 h 1092"/>
                <a:gd name="T100" fmla="*/ 192 w 632"/>
                <a:gd name="T101" fmla="*/ 1049 h 1092"/>
                <a:gd name="T102" fmla="*/ 270 w 632"/>
                <a:gd name="T103" fmla="*/ 1023 h 1092"/>
                <a:gd name="T104" fmla="*/ 321 w 632"/>
                <a:gd name="T105" fmla="*/ 1014 h 1092"/>
                <a:gd name="T106" fmla="*/ 369 w 632"/>
                <a:gd name="T107" fmla="*/ 995 h 1092"/>
                <a:gd name="T108" fmla="*/ 464 w 632"/>
                <a:gd name="T109" fmla="*/ 1005 h 1092"/>
                <a:gd name="T110" fmla="*/ 596 w 632"/>
                <a:gd name="T111" fmla="*/ 959 h 1092"/>
                <a:gd name="T112" fmla="*/ 547 w 632"/>
                <a:gd name="T113" fmla="*/ 939 h 1092"/>
                <a:gd name="T114" fmla="*/ 549 w 632"/>
                <a:gd name="T115" fmla="*/ 905 h 1092"/>
                <a:gd name="T116" fmla="*/ 580 w 632"/>
                <a:gd name="T117" fmla="*/ 876 h 1092"/>
                <a:gd name="T118" fmla="*/ 620 w 632"/>
                <a:gd name="T119" fmla="*/ 766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2" h="1092">
                  <a:moveTo>
                    <a:pt x="620" y="766"/>
                  </a:moveTo>
                  <a:cubicBezTo>
                    <a:pt x="617" y="759"/>
                    <a:pt x="610" y="756"/>
                    <a:pt x="604" y="752"/>
                  </a:cubicBezTo>
                  <a:cubicBezTo>
                    <a:pt x="569" y="725"/>
                    <a:pt x="552" y="747"/>
                    <a:pt x="531" y="735"/>
                  </a:cubicBezTo>
                  <a:cubicBezTo>
                    <a:pt x="527" y="732"/>
                    <a:pt x="518" y="760"/>
                    <a:pt x="518" y="760"/>
                  </a:cubicBezTo>
                  <a:cubicBezTo>
                    <a:pt x="514" y="758"/>
                    <a:pt x="497" y="745"/>
                    <a:pt x="497" y="744"/>
                  </a:cubicBezTo>
                  <a:cubicBezTo>
                    <a:pt x="496" y="744"/>
                    <a:pt x="488" y="745"/>
                    <a:pt x="488" y="744"/>
                  </a:cubicBezTo>
                  <a:cubicBezTo>
                    <a:pt x="487" y="740"/>
                    <a:pt x="512" y="723"/>
                    <a:pt x="515" y="719"/>
                  </a:cubicBezTo>
                  <a:cubicBezTo>
                    <a:pt x="522" y="708"/>
                    <a:pt x="510" y="678"/>
                    <a:pt x="502" y="670"/>
                  </a:cubicBezTo>
                  <a:cubicBezTo>
                    <a:pt x="498" y="667"/>
                    <a:pt x="468" y="640"/>
                    <a:pt x="468" y="640"/>
                  </a:cubicBezTo>
                  <a:cubicBezTo>
                    <a:pt x="462" y="638"/>
                    <a:pt x="455" y="643"/>
                    <a:pt x="450" y="643"/>
                  </a:cubicBezTo>
                  <a:cubicBezTo>
                    <a:pt x="445" y="643"/>
                    <a:pt x="446" y="638"/>
                    <a:pt x="440" y="640"/>
                  </a:cubicBezTo>
                  <a:cubicBezTo>
                    <a:pt x="439" y="640"/>
                    <a:pt x="435" y="640"/>
                    <a:pt x="436" y="639"/>
                  </a:cubicBezTo>
                  <a:cubicBezTo>
                    <a:pt x="439" y="634"/>
                    <a:pt x="454" y="640"/>
                    <a:pt x="459" y="639"/>
                  </a:cubicBezTo>
                  <a:cubicBezTo>
                    <a:pt x="462" y="639"/>
                    <a:pt x="466" y="635"/>
                    <a:pt x="469" y="635"/>
                  </a:cubicBezTo>
                  <a:cubicBezTo>
                    <a:pt x="475" y="636"/>
                    <a:pt x="478" y="651"/>
                    <a:pt x="485" y="651"/>
                  </a:cubicBezTo>
                  <a:cubicBezTo>
                    <a:pt x="495" y="651"/>
                    <a:pt x="487" y="647"/>
                    <a:pt x="494" y="649"/>
                  </a:cubicBezTo>
                  <a:cubicBezTo>
                    <a:pt x="497" y="650"/>
                    <a:pt x="499" y="658"/>
                    <a:pt x="501" y="655"/>
                  </a:cubicBezTo>
                  <a:cubicBezTo>
                    <a:pt x="505" y="648"/>
                    <a:pt x="475" y="612"/>
                    <a:pt x="475" y="600"/>
                  </a:cubicBezTo>
                  <a:cubicBezTo>
                    <a:pt x="476" y="594"/>
                    <a:pt x="487" y="593"/>
                    <a:pt x="486" y="587"/>
                  </a:cubicBezTo>
                  <a:cubicBezTo>
                    <a:pt x="486" y="587"/>
                    <a:pt x="468" y="574"/>
                    <a:pt x="465" y="570"/>
                  </a:cubicBezTo>
                  <a:cubicBezTo>
                    <a:pt x="460" y="563"/>
                    <a:pt x="457" y="551"/>
                    <a:pt x="454" y="544"/>
                  </a:cubicBezTo>
                  <a:cubicBezTo>
                    <a:pt x="449" y="530"/>
                    <a:pt x="416" y="524"/>
                    <a:pt x="405" y="523"/>
                  </a:cubicBezTo>
                  <a:cubicBezTo>
                    <a:pt x="401" y="523"/>
                    <a:pt x="408" y="514"/>
                    <a:pt x="407" y="510"/>
                  </a:cubicBezTo>
                  <a:cubicBezTo>
                    <a:pt x="405" y="507"/>
                    <a:pt x="398" y="505"/>
                    <a:pt x="395" y="492"/>
                  </a:cubicBezTo>
                  <a:cubicBezTo>
                    <a:pt x="394" y="487"/>
                    <a:pt x="395" y="480"/>
                    <a:pt x="394" y="476"/>
                  </a:cubicBezTo>
                  <a:cubicBezTo>
                    <a:pt x="390" y="463"/>
                    <a:pt x="380" y="451"/>
                    <a:pt x="380" y="435"/>
                  </a:cubicBezTo>
                  <a:cubicBezTo>
                    <a:pt x="380" y="424"/>
                    <a:pt x="381" y="409"/>
                    <a:pt x="377" y="397"/>
                  </a:cubicBezTo>
                  <a:cubicBezTo>
                    <a:pt x="376" y="396"/>
                    <a:pt x="367" y="392"/>
                    <a:pt x="364" y="390"/>
                  </a:cubicBezTo>
                  <a:cubicBezTo>
                    <a:pt x="352" y="387"/>
                    <a:pt x="349" y="362"/>
                    <a:pt x="342" y="356"/>
                  </a:cubicBezTo>
                  <a:cubicBezTo>
                    <a:pt x="334" y="349"/>
                    <a:pt x="319" y="348"/>
                    <a:pt x="311" y="341"/>
                  </a:cubicBezTo>
                  <a:cubicBezTo>
                    <a:pt x="310" y="340"/>
                    <a:pt x="309" y="334"/>
                    <a:pt x="305" y="332"/>
                  </a:cubicBezTo>
                  <a:cubicBezTo>
                    <a:pt x="304" y="332"/>
                    <a:pt x="302" y="332"/>
                    <a:pt x="300" y="332"/>
                  </a:cubicBezTo>
                  <a:cubicBezTo>
                    <a:pt x="287" y="331"/>
                    <a:pt x="294" y="340"/>
                    <a:pt x="286" y="344"/>
                  </a:cubicBezTo>
                  <a:cubicBezTo>
                    <a:pt x="275" y="349"/>
                    <a:pt x="253" y="339"/>
                    <a:pt x="241" y="337"/>
                  </a:cubicBezTo>
                  <a:cubicBezTo>
                    <a:pt x="238" y="336"/>
                    <a:pt x="231" y="338"/>
                    <a:pt x="229" y="334"/>
                  </a:cubicBezTo>
                  <a:cubicBezTo>
                    <a:pt x="226" y="323"/>
                    <a:pt x="247" y="335"/>
                    <a:pt x="250" y="335"/>
                  </a:cubicBezTo>
                  <a:cubicBezTo>
                    <a:pt x="271" y="335"/>
                    <a:pt x="267" y="320"/>
                    <a:pt x="283" y="314"/>
                  </a:cubicBezTo>
                  <a:cubicBezTo>
                    <a:pt x="292" y="311"/>
                    <a:pt x="295" y="320"/>
                    <a:pt x="308" y="311"/>
                  </a:cubicBezTo>
                  <a:cubicBezTo>
                    <a:pt x="308" y="310"/>
                    <a:pt x="309" y="310"/>
                    <a:pt x="309" y="310"/>
                  </a:cubicBezTo>
                  <a:cubicBezTo>
                    <a:pt x="314" y="295"/>
                    <a:pt x="294" y="303"/>
                    <a:pt x="294" y="294"/>
                  </a:cubicBezTo>
                  <a:cubicBezTo>
                    <a:pt x="295" y="290"/>
                    <a:pt x="299" y="284"/>
                    <a:pt x="294" y="283"/>
                  </a:cubicBezTo>
                  <a:cubicBezTo>
                    <a:pt x="294" y="283"/>
                    <a:pt x="293" y="283"/>
                    <a:pt x="293" y="283"/>
                  </a:cubicBezTo>
                  <a:cubicBezTo>
                    <a:pt x="292" y="283"/>
                    <a:pt x="291" y="283"/>
                    <a:pt x="290" y="283"/>
                  </a:cubicBezTo>
                  <a:cubicBezTo>
                    <a:pt x="286" y="284"/>
                    <a:pt x="283" y="286"/>
                    <a:pt x="280" y="288"/>
                  </a:cubicBezTo>
                  <a:cubicBezTo>
                    <a:pt x="278" y="288"/>
                    <a:pt x="274" y="289"/>
                    <a:pt x="269" y="290"/>
                  </a:cubicBezTo>
                  <a:cubicBezTo>
                    <a:pt x="268" y="291"/>
                    <a:pt x="267" y="292"/>
                    <a:pt x="265" y="292"/>
                  </a:cubicBezTo>
                  <a:cubicBezTo>
                    <a:pt x="264" y="292"/>
                    <a:pt x="263" y="292"/>
                    <a:pt x="261" y="291"/>
                  </a:cubicBezTo>
                  <a:cubicBezTo>
                    <a:pt x="260" y="292"/>
                    <a:pt x="259" y="292"/>
                    <a:pt x="259" y="292"/>
                  </a:cubicBezTo>
                  <a:cubicBezTo>
                    <a:pt x="260" y="291"/>
                    <a:pt x="261" y="291"/>
                    <a:pt x="261" y="291"/>
                  </a:cubicBezTo>
                  <a:cubicBezTo>
                    <a:pt x="263" y="291"/>
                    <a:pt x="266" y="291"/>
                    <a:pt x="269" y="290"/>
                  </a:cubicBezTo>
                  <a:cubicBezTo>
                    <a:pt x="273" y="288"/>
                    <a:pt x="276" y="283"/>
                    <a:pt x="279" y="282"/>
                  </a:cubicBezTo>
                  <a:cubicBezTo>
                    <a:pt x="283" y="281"/>
                    <a:pt x="288" y="283"/>
                    <a:pt x="293" y="283"/>
                  </a:cubicBezTo>
                  <a:cubicBezTo>
                    <a:pt x="293" y="283"/>
                    <a:pt x="294" y="283"/>
                    <a:pt x="294" y="283"/>
                  </a:cubicBezTo>
                  <a:cubicBezTo>
                    <a:pt x="297" y="284"/>
                    <a:pt x="300" y="283"/>
                    <a:pt x="302" y="282"/>
                  </a:cubicBezTo>
                  <a:cubicBezTo>
                    <a:pt x="311" y="276"/>
                    <a:pt x="324" y="263"/>
                    <a:pt x="327" y="256"/>
                  </a:cubicBezTo>
                  <a:cubicBezTo>
                    <a:pt x="328" y="255"/>
                    <a:pt x="326" y="248"/>
                    <a:pt x="329" y="246"/>
                  </a:cubicBezTo>
                  <a:cubicBezTo>
                    <a:pt x="330" y="244"/>
                    <a:pt x="337" y="243"/>
                    <a:pt x="339" y="240"/>
                  </a:cubicBezTo>
                  <a:cubicBezTo>
                    <a:pt x="342" y="236"/>
                    <a:pt x="356" y="208"/>
                    <a:pt x="356" y="203"/>
                  </a:cubicBezTo>
                  <a:cubicBezTo>
                    <a:pt x="358" y="198"/>
                    <a:pt x="356" y="191"/>
                    <a:pt x="360" y="185"/>
                  </a:cubicBezTo>
                  <a:cubicBezTo>
                    <a:pt x="365" y="176"/>
                    <a:pt x="380" y="166"/>
                    <a:pt x="379" y="157"/>
                  </a:cubicBezTo>
                  <a:cubicBezTo>
                    <a:pt x="379" y="151"/>
                    <a:pt x="374" y="138"/>
                    <a:pt x="370" y="135"/>
                  </a:cubicBezTo>
                  <a:cubicBezTo>
                    <a:pt x="363" y="132"/>
                    <a:pt x="358" y="134"/>
                    <a:pt x="351" y="134"/>
                  </a:cubicBezTo>
                  <a:cubicBezTo>
                    <a:pt x="336" y="135"/>
                    <a:pt x="317" y="128"/>
                    <a:pt x="304" y="127"/>
                  </a:cubicBezTo>
                  <a:cubicBezTo>
                    <a:pt x="300" y="127"/>
                    <a:pt x="296" y="131"/>
                    <a:pt x="292" y="131"/>
                  </a:cubicBezTo>
                  <a:cubicBezTo>
                    <a:pt x="285" y="130"/>
                    <a:pt x="277" y="124"/>
                    <a:pt x="270" y="123"/>
                  </a:cubicBezTo>
                  <a:cubicBezTo>
                    <a:pt x="262" y="122"/>
                    <a:pt x="252" y="127"/>
                    <a:pt x="245" y="129"/>
                  </a:cubicBezTo>
                  <a:cubicBezTo>
                    <a:pt x="234" y="133"/>
                    <a:pt x="205" y="147"/>
                    <a:pt x="203" y="145"/>
                  </a:cubicBezTo>
                  <a:cubicBezTo>
                    <a:pt x="202" y="144"/>
                    <a:pt x="206" y="143"/>
                    <a:pt x="206" y="141"/>
                  </a:cubicBezTo>
                  <a:cubicBezTo>
                    <a:pt x="206" y="140"/>
                    <a:pt x="201" y="139"/>
                    <a:pt x="202" y="139"/>
                  </a:cubicBezTo>
                  <a:cubicBezTo>
                    <a:pt x="207" y="135"/>
                    <a:pt x="221" y="138"/>
                    <a:pt x="222" y="126"/>
                  </a:cubicBezTo>
                  <a:cubicBezTo>
                    <a:pt x="223" y="118"/>
                    <a:pt x="196" y="132"/>
                    <a:pt x="196" y="132"/>
                  </a:cubicBezTo>
                  <a:cubicBezTo>
                    <a:pt x="193" y="132"/>
                    <a:pt x="199" y="123"/>
                    <a:pt x="201" y="122"/>
                  </a:cubicBezTo>
                  <a:cubicBezTo>
                    <a:pt x="203" y="121"/>
                    <a:pt x="213" y="121"/>
                    <a:pt x="216" y="119"/>
                  </a:cubicBezTo>
                  <a:cubicBezTo>
                    <a:pt x="227" y="113"/>
                    <a:pt x="218" y="127"/>
                    <a:pt x="224" y="124"/>
                  </a:cubicBezTo>
                  <a:cubicBezTo>
                    <a:pt x="228" y="121"/>
                    <a:pt x="240" y="108"/>
                    <a:pt x="241" y="104"/>
                  </a:cubicBezTo>
                  <a:cubicBezTo>
                    <a:pt x="242" y="99"/>
                    <a:pt x="230" y="113"/>
                    <a:pt x="227" y="109"/>
                  </a:cubicBezTo>
                  <a:cubicBezTo>
                    <a:pt x="227" y="108"/>
                    <a:pt x="229" y="107"/>
                    <a:pt x="229" y="105"/>
                  </a:cubicBezTo>
                  <a:cubicBezTo>
                    <a:pt x="229" y="104"/>
                    <a:pt x="227" y="105"/>
                    <a:pt x="226" y="105"/>
                  </a:cubicBezTo>
                  <a:cubicBezTo>
                    <a:pt x="224" y="105"/>
                    <a:pt x="222" y="107"/>
                    <a:pt x="220" y="107"/>
                  </a:cubicBezTo>
                  <a:cubicBezTo>
                    <a:pt x="219" y="107"/>
                    <a:pt x="209" y="102"/>
                    <a:pt x="210" y="102"/>
                  </a:cubicBezTo>
                  <a:cubicBezTo>
                    <a:pt x="212" y="101"/>
                    <a:pt x="214" y="102"/>
                    <a:pt x="216" y="102"/>
                  </a:cubicBezTo>
                  <a:cubicBezTo>
                    <a:pt x="218" y="102"/>
                    <a:pt x="221" y="102"/>
                    <a:pt x="223" y="101"/>
                  </a:cubicBezTo>
                  <a:cubicBezTo>
                    <a:pt x="223" y="101"/>
                    <a:pt x="226" y="90"/>
                    <a:pt x="226" y="90"/>
                  </a:cubicBezTo>
                  <a:cubicBezTo>
                    <a:pt x="229" y="87"/>
                    <a:pt x="236" y="84"/>
                    <a:pt x="239" y="81"/>
                  </a:cubicBezTo>
                  <a:cubicBezTo>
                    <a:pt x="248" y="72"/>
                    <a:pt x="297" y="45"/>
                    <a:pt x="296" y="35"/>
                  </a:cubicBezTo>
                  <a:cubicBezTo>
                    <a:pt x="296" y="31"/>
                    <a:pt x="290" y="31"/>
                    <a:pt x="291" y="27"/>
                  </a:cubicBezTo>
                  <a:cubicBezTo>
                    <a:pt x="291" y="24"/>
                    <a:pt x="303" y="9"/>
                    <a:pt x="299" y="8"/>
                  </a:cubicBezTo>
                  <a:cubicBezTo>
                    <a:pt x="294" y="7"/>
                    <a:pt x="280" y="5"/>
                    <a:pt x="276" y="5"/>
                  </a:cubicBezTo>
                  <a:cubicBezTo>
                    <a:pt x="275" y="5"/>
                    <a:pt x="272" y="5"/>
                    <a:pt x="272" y="7"/>
                  </a:cubicBezTo>
                  <a:cubicBezTo>
                    <a:pt x="273" y="9"/>
                    <a:pt x="278" y="13"/>
                    <a:pt x="275" y="13"/>
                  </a:cubicBezTo>
                  <a:cubicBezTo>
                    <a:pt x="268" y="14"/>
                    <a:pt x="262" y="7"/>
                    <a:pt x="255" y="9"/>
                  </a:cubicBezTo>
                  <a:cubicBezTo>
                    <a:pt x="250" y="11"/>
                    <a:pt x="236" y="20"/>
                    <a:pt x="230" y="14"/>
                  </a:cubicBezTo>
                  <a:cubicBezTo>
                    <a:pt x="229" y="13"/>
                    <a:pt x="232" y="10"/>
                    <a:pt x="230" y="10"/>
                  </a:cubicBezTo>
                  <a:cubicBezTo>
                    <a:pt x="228" y="8"/>
                    <a:pt x="229" y="15"/>
                    <a:pt x="226" y="16"/>
                  </a:cubicBezTo>
                  <a:cubicBezTo>
                    <a:pt x="225" y="16"/>
                    <a:pt x="206" y="16"/>
                    <a:pt x="206" y="16"/>
                  </a:cubicBezTo>
                  <a:cubicBezTo>
                    <a:pt x="206" y="16"/>
                    <a:pt x="200" y="22"/>
                    <a:pt x="200" y="22"/>
                  </a:cubicBezTo>
                  <a:cubicBezTo>
                    <a:pt x="197" y="20"/>
                    <a:pt x="203" y="16"/>
                    <a:pt x="201" y="14"/>
                  </a:cubicBezTo>
                  <a:cubicBezTo>
                    <a:pt x="194" y="4"/>
                    <a:pt x="189" y="12"/>
                    <a:pt x="185" y="16"/>
                  </a:cubicBezTo>
                  <a:cubicBezTo>
                    <a:pt x="183" y="18"/>
                    <a:pt x="179" y="25"/>
                    <a:pt x="179" y="23"/>
                  </a:cubicBezTo>
                  <a:cubicBezTo>
                    <a:pt x="181" y="18"/>
                    <a:pt x="182" y="19"/>
                    <a:pt x="185" y="14"/>
                  </a:cubicBezTo>
                  <a:cubicBezTo>
                    <a:pt x="188" y="9"/>
                    <a:pt x="169" y="7"/>
                    <a:pt x="163" y="0"/>
                  </a:cubicBezTo>
                  <a:cubicBezTo>
                    <a:pt x="163" y="0"/>
                    <a:pt x="162" y="1"/>
                    <a:pt x="162" y="2"/>
                  </a:cubicBezTo>
                  <a:cubicBezTo>
                    <a:pt x="160" y="8"/>
                    <a:pt x="155" y="10"/>
                    <a:pt x="153" y="13"/>
                  </a:cubicBezTo>
                  <a:cubicBezTo>
                    <a:pt x="152" y="18"/>
                    <a:pt x="165" y="22"/>
                    <a:pt x="162" y="25"/>
                  </a:cubicBezTo>
                  <a:cubicBezTo>
                    <a:pt x="157" y="28"/>
                    <a:pt x="159" y="21"/>
                    <a:pt x="156" y="26"/>
                  </a:cubicBezTo>
                  <a:cubicBezTo>
                    <a:pt x="155" y="27"/>
                    <a:pt x="159" y="30"/>
                    <a:pt x="158" y="30"/>
                  </a:cubicBezTo>
                  <a:cubicBezTo>
                    <a:pt x="155" y="31"/>
                    <a:pt x="153" y="27"/>
                    <a:pt x="151" y="28"/>
                  </a:cubicBezTo>
                  <a:cubicBezTo>
                    <a:pt x="146" y="31"/>
                    <a:pt x="149" y="40"/>
                    <a:pt x="152" y="45"/>
                  </a:cubicBezTo>
                  <a:cubicBezTo>
                    <a:pt x="159" y="44"/>
                    <a:pt x="169" y="53"/>
                    <a:pt x="155" y="47"/>
                  </a:cubicBezTo>
                  <a:cubicBezTo>
                    <a:pt x="154" y="47"/>
                    <a:pt x="153" y="46"/>
                    <a:pt x="152" y="45"/>
                  </a:cubicBezTo>
                  <a:cubicBezTo>
                    <a:pt x="152" y="45"/>
                    <a:pt x="152" y="44"/>
                    <a:pt x="152" y="44"/>
                  </a:cubicBezTo>
                  <a:cubicBezTo>
                    <a:pt x="148" y="45"/>
                    <a:pt x="143" y="50"/>
                    <a:pt x="138" y="49"/>
                  </a:cubicBezTo>
                  <a:cubicBezTo>
                    <a:pt x="135" y="49"/>
                    <a:pt x="135" y="45"/>
                    <a:pt x="132" y="45"/>
                  </a:cubicBezTo>
                  <a:cubicBezTo>
                    <a:pt x="128" y="44"/>
                    <a:pt x="141" y="60"/>
                    <a:pt x="141" y="60"/>
                  </a:cubicBezTo>
                  <a:cubicBezTo>
                    <a:pt x="141" y="61"/>
                    <a:pt x="138" y="59"/>
                    <a:pt x="137" y="60"/>
                  </a:cubicBezTo>
                  <a:cubicBezTo>
                    <a:pt x="130" y="65"/>
                    <a:pt x="150" y="67"/>
                    <a:pt x="132" y="66"/>
                  </a:cubicBezTo>
                  <a:cubicBezTo>
                    <a:pt x="131" y="66"/>
                    <a:pt x="129" y="63"/>
                    <a:pt x="127" y="63"/>
                  </a:cubicBezTo>
                  <a:cubicBezTo>
                    <a:pt x="124" y="63"/>
                    <a:pt x="125" y="67"/>
                    <a:pt x="126" y="69"/>
                  </a:cubicBezTo>
                  <a:cubicBezTo>
                    <a:pt x="129" y="76"/>
                    <a:pt x="137" y="81"/>
                    <a:pt x="140" y="87"/>
                  </a:cubicBezTo>
                  <a:cubicBezTo>
                    <a:pt x="140" y="87"/>
                    <a:pt x="149" y="99"/>
                    <a:pt x="148" y="98"/>
                  </a:cubicBezTo>
                  <a:cubicBezTo>
                    <a:pt x="140" y="92"/>
                    <a:pt x="138" y="88"/>
                    <a:pt x="129" y="84"/>
                  </a:cubicBezTo>
                  <a:cubicBezTo>
                    <a:pt x="125" y="82"/>
                    <a:pt x="130" y="88"/>
                    <a:pt x="125" y="88"/>
                  </a:cubicBezTo>
                  <a:cubicBezTo>
                    <a:pt x="122" y="88"/>
                    <a:pt x="122" y="102"/>
                    <a:pt x="116" y="91"/>
                  </a:cubicBezTo>
                  <a:cubicBezTo>
                    <a:pt x="115" y="89"/>
                    <a:pt x="120" y="81"/>
                    <a:pt x="112" y="84"/>
                  </a:cubicBezTo>
                  <a:cubicBezTo>
                    <a:pt x="106" y="87"/>
                    <a:pt x="117" y="104"/>
                    <a:pt x="110" y="103"/>
                  </a:cubicBezTo>
                  <a:cubicBezTo>
                    <a:pt x="108" y="103"/>
                    <a:pt x="101" y="77"/>
                    <a:pt x="96" y="96"/>
                  </a:cubicBezTo>
                  <a:cubicBezTo>
                    <a:pt x="95" y="101"/>
                    <a:pt x="95" y="105"/>
                    <a:pt x="100" y="108"/>
                  </a:cubicBezTo>
                  <a:cubicBezTo>
                    <a:pt x="101" y="109"/>
                    <a:pt x="106" y="110"/>
                    <a:pt x="104" y="111"/>
                  </a:cubicBezTo>
                  <a:cubicBezTo>
                    <a:pt x="102" y="112"/>
                    <a:pt x="99" y="109"/>
                    <a:pt x="97" y="110"/>
                  </a:cubicBezTo>
                  <a:cubicBezTo>
                    <a:pt x="84" y="120"/>
                    <a:pt x="109" y="130"/>
                    <a:pt x="114" y="133"/>
                  </a:cubicBezTo>
                  <a:cubicBezTo>
                    <a:pt x="117" y="134"/>
                    <a:pt x="105" y="135"/>
                    <a:pt x="104" y="136"/>
                  </a:cubicBezTo>
                  <a:cubicBezTo>
                    <a:pt x="102" y="137"/>
                    <a:pt x="94" y="113"/>
                    <a:pt x="89" y="136"/>
                  </a:cubicBezTo>
                  <a:cubicBezTo>
                    <a:pt x="87" y="145"/>
                    <a:pt x="88" y="137"/>
                    <a:pt x="93" y="143"/>
                  </a:cubicBezTo>
                  <a:cubicBezTo>
                    <a:pt x="93" y="144"/>
                    <a:pt x="89" y="152"/>
                    <a:pt x="90" y="153"/>
                  </a:cubicBezTo>
                  <a:cubicBezTo>
                    <a:pt x="95" y="158"/>
                    <a:pt x="102" y="147"/>
                    <a:pt x="105" y="149"/>
                  </a:cubicBezTo>
                  <a:cubicBezTo>
                    <a:pt x="107" y="150"/>
                    <a:pt x="104" y="153"/>
                    <a:pt x="106" y="155"/>
                  </a:cubicBezTo>
                  <a:cubicBezTo>
                    <a:pt x="106" y="155"/>
                    <a:pt x="106" y="155"/>
                    <a:pt x="106" y="155"/>
                  </a:cubicBezTo>
                  <a:cubicBezTo>
                    <a:pt x="107" y="155"/>
                    <a:pt x="107" y="154"/>
                    <a:pt x="108" y="154"/>
                  </a:cubicBezTo>
                  <a:cubicBezTo>
                    <a:pt x="110" y="153"/>
                    <a:pt x="114" y="150"/>
                    <a:pt x="114" y="150"/>
                  </a:cubicBezTo>
                  <a:cubicBezTo>
                    <a:pt x="115" y="150"/>
                    <a:pt x="115" y="150"/>
                    <a:pt x="115" y="151"/>
                  </a:cubicBezTo>
                  <a:cubicBezTo>
                    <a:pt x="113" y="152"/>
                    <a:pt x="111" y="153"/>
                    <a:pt x="108" y="154"/>
                  </a:cubicBezTo>
                  <a:cubicBezTo>
                    <a:pt x="107" y="155"/>
                    <a:pt x="106" y="155"/>
                    <a:pt x="106" y="155"/>
                  </a:cubicBezTo>
                  <a:cubicBezTo>
                    <a:pt x="101" y="156"/>
                    <a:pt x="96" y="158"/>
                    <a:pt x="95" y="162"/>
                  </a:cubicBezTo>
                  <a:cubicBezTo>
                    <a:pt x="95" y="163"/>
                    <a:pt x="112" y="166"/>
                    <a:pt x="120" y="171"/>
                  </a:cubicBezTo>
                  <a:cubicBezTo>
                    <a:pt x="121" y="172"/>
                    <a:pt x="118" y="173"/>
                    <a:pt x="117" y="173"/>
                  </a:cubicBezTo>
                  <a:cubicBezTo>
                    <a:pt x="109" y="172"/>
                    <a:pt x="112" y="163"/>
                    <a:pt x="102" y="167"/>
                  </a:cubicBezTo>
                  <a:cubicBezTo>
                    <a:pt x="98" y="169"/>
                    <a:pt x="103" y="171"/>
                    <a:pt x="102" y="173"/>
                  </a:cubicBezTo>
                  <a:cubicBezTo>
                    <a:pt x="100" y="175"/>
                    <a:pt x="95" y="177"/>
                    <a:pt x="99" y="179"/>
                  </a:cubicBezTo>
                  <a:cubicBezTo>
                    <a:pt x="102" y="182"/>
                    <a:pt x="114" y="185"/>
                    <a:pt x="111" y="187"/>
                  </a:cubicBezTo>
                  <a:cubicBezTo>
                    <a:pt x="103" y="191"/>
                    <a:pt x="97" y="176"/>
                    <a:pt x="89" y="187"/>
                  </a:cubicBezTo>
                  <a:cubicBezTo>
                    <a:pt x="88" y="189"/>
                    <a:pt x="98" y="200"/>
                    <a:pt x="100" y="200"/>
                  </a:cubicBezTo>
                  <a:cubicBezTo>
                    <a:pt x="101" y="201"/>
                    <a:pt x="102" y="200"/>
                    <a:pt x="104" y="200"/>
                  </a:cubicBezTo>
                  <a:cubicBezTo>
                    <a:pt x="105" y="200"/>
                    <a:pt x="108" y="198"/>
                    <a:pt x="107" y="199"/>
                  </a:cubicBezTo>
                  <a:cubicBezTo>
                    <a:pt x="96" y="207"/>
                    <a:pt x="92" y="190"/>
                    <a:pt x="85" y="197"/>
                  </a:cubicBezTo>
                  <a:cubicBezTo>
                    <a:pt x="82" y="200"/>
                    <a:pt x="85" y="206"/>
                    <a:pt x="82" y="209"/>
                  </a:cubicBezTo>
                  <a:cubicBezTo>
                    <a:pt x="81" y="211"/>
                    <a:pt x="77" y="209"/>
                    <a:pt x="76" y="211"/>
                  </a:cubicBezTo>
                  <a:cubicBezTo>
                    <a:pt x="76" y="211"/>
                    <a:pt x="80" y="213"/>
                    <a:pt x="90" y="216"/>
                  </a:cubicBezTo>
                  <a:cubicBezTo>
                    <a:pt x="92" y="217"/>
                    <a:pt x="95" y="213"/>
                    <a:pt x="95" y="215"/>
                  </a:cubicBezTo>
                  <a:cubicBezTo>
                    <a:pt x="95" y="217"/>
                    <a:pt x="92" y="218"/>
                    <a:pt x="90" y="218"/>
                  </a:cubicBezTo>
                  <a:cubicBezTo>
                    <a:pt x="89" y="219"/>
                    <a:pt x="89" y="216"/>
                    <a:pt x="88" y="216"/>
                  </a:cubicBezTo>
                  <a:cubicBezTo>
                    <a:pt x="74" y="212"/>
                    <a:pt x="86" y="223"/>
                    <a:pt x="86" y="224"/>
                  </a:cubicBezTo>
                  <a:cubicBezTo>
                    <a:pt x="85" y="227"/>
                    <a:pt x="40" y="223"/>
                    <a:pt x="54" y="234"/>
                  </a:cubicBezTo>
                  <a:cubicBezTo>
                    <a:pt x="60" y="237"/>
                    <a:pt x="67" y="238"/>
                    <a:pt x="75" y="238"/>
                  </a:cubicBezTo>
                  <a:cubicBezTo>
                    <a:pt x="80" y="237"/>
                    <a:pt x="85" y="235"/>
                    <a:pt x="87" y="235"/>
                  </a:cubicBezTo>
                  <a:cubicBezTo>
                    <a:pt x="88" y="235"/>
                    <a:pt x="89" y="236"/>
                    <a:pt x="91" y="238"/>
                  </a:cubicBezTo>
                  <a:cubicBezTo>
                    <a:pt x="93" y="238"/>
                    <a:pt x="94" y="238"/>
                    <a:pt x="96" y="238"/>
                  </a:cubicBezTo>
                  <a:cubicBezTo>
                    <a:pt x="97" y="238"/>
                    <a:pt x="100" y="237"/>
                    <a:pt x="100" y="238"/>
                  </a:cubicBezTo>
                  <a:cubicBezTo>
                    <a:pt x="98" y="242"/>
                    <a:pt x="95" y="240"/>
                    <a:pt x="91" y="238"/>
                  </a:cubicBezTo>
                  <a:cubicBezTo>
                    <a:pt x="87" y="238"/>
                    <a:pt x="81" y="238"/>
                    <a:pt x="75" y="238"/>
                  </a:cubicBezTo>
                  <a:cubicBezTo>
                    <a:pt x="72" y="239"/>
                    <a:pt x="69" y="241"/>
                    <a:pt x="67" y="241"/>
                  </a:cubicBezTo>
                  <a:cubicBezTo>
                    <a:pt x="66" y="242"/>
                    <a:pt x="73" y="252"/>
                    <a:pt x="74" y="253"/>
                  </a:cubicBezTo>
                  <a:cubicBezTo>
                    <a:pt x="82" y="257"/>
                    <a:pt x="88" y="267"/>
                    <a:pt x="98" y="257"/>
                  </a:cubicBezTo>
                  <a:cubicBezTo>
                    <a:pt x="106" y="250"/>
                    <a:pt x="113" y="244"/>
                    <a:pt x="121" y="238"/>
                  </a:cubicBezTo>
                  <a:cubicBezTo>
                    <a:pt x="124" y="235"/>
                    <a:pt x="127" y="231"/>
                    <a:pt x="131" y="228"/>
                  </a:cubicBezTo>
                  <a:cubicBezTo>
                    <a:pt x="132" y="227"/>
                    <a:pt x="134" y="223"/>
                    <a:pt x="134" y="225"/>
                  </a:cubicBezTo>
                  <a:cubicBezTo>
                    <a:pt x="132" y="234"/>
                    <a:pt x="112" y="237"/>
                    <a:pt x="136" y="240"/>
                  </a:cubicBezTo>
                  <a:cubicBezTo>
                    <a:pt x="138" y="240"/>
                    <a:pt x="134" y="241"/>
                    <a:pt x="132" y="241"/>
                  </a:cubicBezTo>
                  <a:cubicBezTo>
                    <a:pt x="128" y="242"/>
                    <a:pt x="121" y="239"/>
                    <a:pt x="118" y="244"/>
                  </a:cubicBezTo>
                  <a:cubicBezTo>
                    <a:pt x="103" y="265"/>
                    <a:pt x="108" y="256"/>
                    <a:pt x="121" y="257"/>
                  </a:cubicBezTo>
                  <a:cubicBezTo>
                    <a:pt x="123" y="257"/>
                    <a:pt x="118" y="260"/>
                    <a:pt x="116" y="261"/>
                  </a:cubicBezTo>
                  <a:cubicBezTo>
                    <a:pt x="112" y="263"/>
                    <a:pt x="105" y="258"/>
                    <a:pt x="105" y="264"/>
                  </a:cubicBezTo>
                  <a:cubicBezTo>
                    <a:pt x="105" y="264"/>
                    <a:pt x="114" y="267"/>
                    <a:pt x="116" y="269"/>
                  </a:cubicBezTo>
                  <a:cubicBezTo>
                    <a:pt x="117" y="270"/>
                    <a:pt x="121" y="271"/>
                    <a:pt x="120" y="272"/>
                  </a:cubicBezTo>
                  <a:cubicBezTo>
                    <a:pt x="118" y="273"/>
                    <a:pt x="108" y="267"/>
                    <a:pt x="105" y="268"/>
                  </a:cubicBezTo>
                  <a:cubicBezTo>
                    <a:pt x="100" y="270"/>
                    <a:pt x="91" y="289"/>
                    <a:pt x="92" y="294"/>
                  </a:cubicBezTo>
                  <a:cubicBezTo>
                    <a:pt x="92" y="296"/>
                    <a:pt x="95" y="295"/>
                    <a:pt x="95" y="297"/>
                  </a:cubicBezTo>
                  <a:cubicBezTo>
                    <a:pt x="96" y="301"/>
                    <a:pt x="86" y="310"/>
                    <a:pt x="91" y="309"/>
                  </a:cubicBezTo>
                  <a:cubicBezTo>
                    <a:pt x="94" y="308"/>
                    <a:pt x="78" y="328"/>
                    <a:pt x="80" y="331"/>
                  </a:cubicBezTo>
                  <a:cubicBezTo>
                    <a:pt x="81" y="334"/>
                    <a:pt x="75" y="332"/>
                    <a:pt x="82" y="337"/>
                  </a:cubicBezTo>
                  <a:cubicBezTo>
                    <a:pt x="82" y="338"/>
                    <a:pt x="91" y="332"/>
                    <a:pt x="91" y="332"/>
                  </a:cubicBezTo>
                  <a:cubicBezTo>
                    <a:pt x="92" y="333"/>
                    <a:pt x="89" y="335"/>
                    <a:pt x="88" y="336"/>
                  </a:cubicBezTo>
                  <a:cubicBezTo>
                    <a:pt x="76" y="352"/>
                    <a:pt x="81" y="351"/>
                    <a:pt x="94" y="348"/>
                  </a:cubicBezTo>
                  <a:cubicBezTo>
                    <a:pt x="94" y="348"/>
                    <a:pt x="82" y="358"/>
                    <a:pt x="79" y="365"/>
                  </a:cubicBezTo>
                  <a:cubicBezTo>
                    <a:pt x="75" y="374"/>
                    <a:pt x="78" y="385"/>
                    <a:pt x="73" y="394"/>
                  </a:cubicBezTo>
                  <a:cubicBezTo>
                    <a:pt x="71" y="397"/>
                    <a:pt x="61" y="402"/>
                    <a:pt x="64" y="410"/>
                  </a:cubicBezTo>
                  <a:cubicBezTo>
                    <a:pt x="68" y="419"/>
                    <a:pt x="84" y="407"/>
                    <a:pt x="87" y="404"/>
                  </a:cubicBezTo>
                  <a:cubicBezTo>
                    <a:pt x="87" y="402"/>
                    <a:pt x="87" y="401"/>
                    <a:pt x="86" y="400"/>
                  </a:cubicBezTo>
                  <a:cubicBezTo>
                    <a:pt x="86" y="399"/>
                    <a:pt x="85" y="397"/>
                    <a:pt x="86" y="395"/>
                  </a:cubicBezTo>
                  <a:cubicBezTo>
                    <a:pt x="87" y="389"/>
                    <a:pt x="95" y="381"/>
                    <a:pt x="95" y="377"/>
                  </a:cubicBezTo>
                  <a:cubicBezTo>
                    <a:pt x="95" y="372"/>
                    <a:pt x="92" y="366"/>
                    <a:pt x="97" y="360"/>
                  </a:cubicBezTo>
                  <a:cubicBezTo>
                    <a:pt x="99" y="356"/>
                    <a:pt x="105" y="356"/>
                    <a:pt x="107" y="353"/>
                  </a:cubicBezTo>
                  <a:cubicBezTo>
                    <a:pt x="108" y="352"/>
                    <a:pt x="94" y="325"/>
                    <a:pt x="100" y="322"/>
                  </a:cubicBezTo>
                  <a:cubicBezTo>
                    <a:pt x="102" y="322"/>
                    <a:pt x="103" y="325"/>
                    <a:pt x="105" y="325"/>
                  </a:cubicBezTo>
                  <a:cubicBezTo>
                    <a:pt x="107" y="325"/>
                    <a:pt x="124" y="308"/>
                    <a:pt x="126" y="306"/>
                  </a:cubicBezTo>
                  <a:cubicBezTo>
                    <a:pt x="131" y="301"/>
                    <a:pt x="128" y="300"/>
                    <a:pt x="134" y="298"/>
                  </a:cubicBezTo>
                  <a:cubicBezTo>
                    <a:pt x="136" y="298"/>
                    <a:pt x="139" y="295"/>
                    <a:pt x="138" y="296"/>
                  </a:cubicBezTo>
                  <a:cubicBezTo>
                    <a:pt x="131" y="305"/>
                    <a:pt x="94" y="328"/>
                    <a:pt x="108" y="344"/>
                  </a:cubicBezTo>
                  <a:cubicBezTo>
                    <a:pt x="117" y="355"/>
                    <a:pt x="116" y="336"/>
                    <a:pt x="118" y="330"/>
                  </a:cubicBezTo>
                  <a:cubicBezTo>
                    <a:pt x="118" y="330"/>
                    <a:pt x="126" y="337"/>
                    <a:pt x="125" y="335"/>
                  </a:cubicBezTo>
                  <a:cubicBezTo>
                    <a:pt x="125" y="324"/>
                    <a:pt x="126" y="348"/>
                    <a:pt x="133" y="345"/>
                  </a:cubicBezTo>
                  <a:cubicBezTo>
                    <a:pt x="133" y="344"/>
                    <a:pt x="142" y="321"/>
                    <a:pt x="142" y="320"/>
                  </a:cubicBezTo>
                  <a:cubicBezTo>
                    <a:pt x="142" y="317"/>
                    <a:pt x="139" y="308"/>
                    <a:pt x="142" y="310"/>
                  </a:cubicBezTo>
                  <a:cubicBezTo>
                    <a:pt x="152" y="317"/>
                    <a:pt x="143" y="320"/>
                    <a:pt x="146" y="320"/>
                  </a:cubicBezTo>
                  <a:cubicBezTo>
                    <a:pt x="150" y="321"/>
                    <a:pt x="149" y="327"/>
                    <a:pt x="152" y="330"/>
                  </a:cubicBezTo>
                  <a:cubicBezTo>
                    <a:pt x="156" y="334"/>
                    <a:pt x="162" y="336"/>
                    <a:pt x="166" y="340"/>
                  </a:cubicBezTo>
                  <a:cubicBezTo>
                    <a:pt x="168" y="341"/>
                    <a:pt x="161" y="340"/>
                    <a:pt x="159" y="339"/>
                  </a:cubicBezTo>
                  <a:cubicBezTo>
                    <a:pt x="150" y="337"/>
                    <a:pt x="142" y="329"/>
                    <a:pt x="139" y="343"/>
                  </a:cubicBezTo>
                  <a:cubicBezTo>
                    <a:pt x="137" y="353"/>
                    <a:pt x="143" y="358"/>
                    <a:pt x="136" y="366"/>
                  </a:cubicBezTo>
                  <a:cubicBezTo>
                    <a:pt x="133" y="368"/>
                    <a:pt x="141" y="370"/>
                    <a:pt x="142" y="373"/>
                  </a:cubicBezTo>
                  <a:cubicBezTo>
                    <a:pt x="147" y="381"/>
                    <a:pt x="156" y="385"/>
                    <a:pt x="155" y="395"/>
                  </a:cubicBezTo>
                  <a:cubicBezTo>
                    <a:pt x="155" y="402"/>
                    <a:pt x="149" y="399"/>
                    <a:pt x="145" y="403"/>
                  </a:cubicBezTo>
                  <a:cubicBezTo>
                    <a:pt x="138" y="409"/>
                    <a:pt x="139" y="420"/>
                    <a:pt x="134" y="427"/>
                  </a:cubicBezTo>
                  <a:cubicBezTo>
                    <a:pt x="131" y="431"/>
                    <a:pt x="125" y="433"/>
                    <a:pt x="122" y="436"/>
                  </a:cubicBezTo>
                  <a:cubicBezTo>
                    <a:pt x="116" y="443"/>
                    <a:pt x="117" y="451"/>
                    <a:pt x="120" y="458"/>
                  </a:cubicBezTo>
                  <a:cubicBezTo>
                    <a:pt x="121" y="461"/>
                    <a:pt x="123" y="466"/>
                    <a:pt x="120" y="466"/>
                  </a:cubicBezTo>
                  <a:cubicBezTo>
                    <a:pt x="112" y="465"/>
                    <a:pt x="120" y="447"/>
                    <a:pt x="109" y="452"/>
                  </a:cubicBezTo>
                  <a:cubicBezTo>
                    <a:pt x="97" y="458"/>
                    <a:pt x="121" y="485"/>
                    <a:pt x="122" y="489"/>
                  </a:cubicBezTo>
                  <a:cubicBezTo>
                    <a:pt x="121" y="498"/>
                    <a:pt x="121" y="498"/>
                    <a:pt x="121" y="498"/>
                  </a:cubicBezTo>
                  <a:cubicBezTo>
                    <a:pt x="122" y="499"/>
                    <a:pt x="123" y="499"/>
                    <a:pt x="124" y="499"/>
                  </a:cubicBezTo>
                  <a:cubicBezTo>
                    <a:pt x="132" y="503"/>
                    <a:pt x="113" y="476"/>
                    <a:pt x="132" y="471"/>
                  </a:cubicBezTo>
                  <a:cubicBezTo>
                    <a:pt x="137" y="470"/>
                    <a:pt x="156" y="498"/>
                    <a:pt x="164" y="497"/>
                  </a:cubicBezTo>
                  <a:cubicBezTo>
                    <a:pt x="176" y="496"/>
                    <a:pt x="159" y="472"/>
                    <a:pt x="165" y="468"/>
                  </a:cubicBezTo>
                  <a:cubicBezTo>
                    <a:pt x="165" y="468"/>
                    <a:pt x="171" y="479"/>
                    <a:pt x="175" y="479"/>
                  </a:cubicBezTo>
                  <a:cubicBezTo>
                    <a:pt x="177" y="479"/>
                    <a:pt x="179" y="473"/>
                    <a:pt x="180" y="475"/>
                  </a:cubicBezTo>
                  <a:cubicBezTo>
                    <a:pt x="181" y="478"/>
                    <a:pt x="178" y="484"/>
                    <a:pt x="184" y="488"/>
                  </a:cubicBezTo>
                  <a:cubicBezTo>
                    <a:pt x="191" y="493"/>
                    <a:pt x="188" y="480"/>
                    <a:pt x="191" y="480"/>
                  </a:cubicBezTo>
                  <a:cubicBezTo>
                    <a:pt x="195" y="481"/>
                    <a:pt x="182" y="491"/>
                    <a:pt x="196" y="489"/>
                  </a:cubicBezTo>
                  <a:cubicBezTo>
                    <a:pt x="197" y="489"/>
                    <a:pt x="208" y="485"/>
                    <a:pt x="208" y="484"/>
                  </a:cubicBezTo>
                  <a:cubicBezTo>
                    <a:pt x="208" y="483"/>
                    <a:pt x="203" y="477"/>
                    <a:pt x="209" y="477"/>
                  </a:cubicBezTo>
                  <a:cubicBezTo>
                    <a:pt x="209" y="478"/>
                    <a:pt x="219" y="480"/>
                    <a:pt x="225" y="479"/>
                  </a:cubicBezTo>
                  <a:cubicBezTo>
                    <a:pt x="231" y="477"/>
                    <a:pt x="226" y="468"/>
                    <a:pt x="228" y="464"/>
                  </a:cubicBezTo>
                  <a:cubicBezTo>
                    <a:pt x="229" y="464"/>
                    <a:pt x="244" y="466"/>
                    <a:pt x="247" y="467"/>
                  </a:cubicBezTo>
                  <a:cubicBezTo>
                    <a:pt x="254" y="468"/>
                    <a:pt x="264" y="465"/>
                    <a:pt x="270" y="467"/>
                  </a:cubicBezTo>
                  <a:cubicBezTo>
                    <a:pt x="273" y="468"/>
                    <a:pt x="263" y="469"/>
                    <a:pt x="264" y="471"/>
                  </a:cubicBezTo>
                  <a:cubicBezTo>
                    <a:pt x="265" y="472"/>
                    <a:pt x="268" y="472"/>
                    <a:pt x="268" y="473"/>
                  </a:cubicBezTo>
                  <a:cubicBezTo>
                    <a:pt x="267" y="475"/>
                    <a:pt x="265" y="475"/>
                    <a:pt x="263" y="475"/>
                  </a:cubicBezTo>
                  <a:cubicBezTo>
                    <a:pt x="261" y="475"/>
                    <a:pt x="250" y="466"/>
                    <a:pt x="249" y="474"/>
                  </a:cubicBezTo>
                  <a:cubicBezTo>
                    <a:pt x="249" y="476"/>
                    <a:pt x="252" y="481"/>
                    <a:pt x="250" y="481"/>
                  </a:cubicBezTo>
                  <a:cubicBezTo>
                    <a:pt x="248" y="480"/>
                    <a:pt x="248" y="477"/>
                    <a:pt x="246" y="476"/>
                  </a:cubicBezTo>
                  <a:cubicBezTo>
                    <a:pt x="241" y="474"/>
                    <a:pt x="237" y="491"/>
                    <a:pt x="236" y="492"/>
                  </a:cubicBezTo>
                  <a:cubicBezTo>
                    <a:pt x="233" y="500"/>
                    <a:pt x="217" y="513"/>
                    <a:pt x="219" y="523"/>
                  </a:cubicBezTo>
                  <a:cubicBezTo>
                    <a:pt x="220" y="531"/>
                    <a:pt x="232" y="537"/>
                    <a:pt x="234" y="545"/>
                  </a:cubicBezTo>
                  <a:cubicBezTo>
                    <a:pt x="236" y="551"/>
                    <a:pt x="233" y="560"/>
                    <a:pt x="240" y="564"/>
                  </a:cubicBezTo>
                  <a:cubicBezTo>
                    <a:pt x="245" y="567"/>
                    <a:pt x="246" y="564"/>
                    <a:pt x="247" y="561"/>
                  </a:cubicBezTo>
                  <a:cubicBezTo>
                    <a:pt x="248" y="559"/>
                    <a:pt x="249" y="555"/>
                    <a:pt x="250" y="557"/>
                  </a:cubicBezTo>
                  <a:cubicBezTo>
                    <a:pt x="255" y="567"/>
                    <a:pt x="236" y="574"/>
                    <a:pt x="253" y="582"/>
                  </a:cubicBezTo>
                  <a:cubicBezTo>
                    <a:pt x="255" y="583"/>
                    <a:pt x="256" y="568"/>
                    <a:pt x="262" y="566"/>
                  </a:cubicBezTo>
                  <a:cubicBezTo>
                    <a:pt x="264" y="565"/>
                    <a:pt x="265" y="575"/>
                    <a:pt x="269" y="573"/>
                  </a:cubicBezTo>
                  <a:cubicBezTo>
                    <a:pt x="271" y="571"/>
                    <a:pt x="273" y="562"/>
                    <a:pt x="278" y="567"/>
                  </a:cubicBezTo>
                  <a:cubicBezTo>
                    <a:pt x="279" y="568"/>
                    <a:pt x="279" y="571"/>
                    <a:pt x="279" y="578"/>
                  </a:cubicBezTo>
                  <a:cubicBezTo>
                    <a:pt x="279" y="581"/>
                    <a:pt x="270" y="584"/>
                    <a:pt x="269" y="588"/>
                  </a:cubicBezTo>
                  <a:cubicBezTo>
                    <a:pt x="268" y="591"/>
                    <a:pt x="275" y="595"/>
                    <a:pt x="275" y="596"/>
                  </a:cubicBezTo>
                  <a:cubicBezTo>
                    <a:pt x="274" y="598"/>
                    <a:pt x="273" y="600"/>
                    <a:pt x="271" y="600"/>
                  </a:cubicBezTo>
                  <a:cubicBezTo>
                    <a:pt x="269" y="601"/>
                    <a:pt x="262" y="597"/>
                    <a:pt x="258" y="602"/>
                  </a:cubicBezTo>
                  <a:cubicBezTo>
                    <a:pt x="256" y="604"/>
                    <a:pt x="254" y="622"/>
                    <a:pt x="258" y="625"/>
                  </a:cubicBezTo>
                  <a:cubicBezTo>
                    <a:pt x="261" y="627"/>
                    <a:pt x="266" y="623"/>
                    <a:pt x="268" y="626"/>
                  </a:cubicBezTo>
                  <a:cubicBezTo>
                    <a:pt x="269" y="627"/>
                    <a:pt x="266" y="629"/>
                    <a:pt x="265" y="630"/>
                  </a:cubicBezTo>
                  <a:cubicBezTo>
                    <a:pt x="256" y="637"/>
                    <a:pt x="251" y="652"/>
                    <a:pt x="254" y="663"/>
                  </a:cubicBezTo>
                  <a:cubicBezTo>
                    <a:pt x="256" y="664"/>
                    <a:pt x="257" y="667"/>
                    <a:pt x="258" y="670"/>
                  </a:cubicBezTo>
                  <a:cubicBezTo>
                    <a:pt x="260" y="673"/>
                    <a:pt x="263" y="675"/>
                    <a:pt x="266" y="676"/>
                  </a:cubicBezTo>
                  <a:cubicBezTo>
                    <a:pt x="268" y="677"/>
                    <a:pt x="277" y="676"/>
                    <a:pt x="278" y="677"/>
                  </a:cubicBezTo>
                  <a:cubicBezTo>
                    <a:pt x="282" y="685"/>
                    <a:pt x="265" y="681"/>
                    <a:pt x="262" y="678"/>
                  </a:cubicBezTo>
                  <a:cubicBezTo>
                    <a:pt x="261" y="677"/>
                    <a:pt x="260" y="674"/>
                    <a:pt x="258" y="670"/>
                  </a:cubicBezTo>
                  <a:cubicBezTo>
                    <a:pt x="257" y="668"/>
                    <a:pt x="255" y="666"/>
                    <a:pt x="254" y="663"/>
                  </a:cubicBezTo>
                  <a:cubicBezTo>
                    <a:pt x="254" y="663"/>
                    <a:pt x="254" y="663"/>
                    <a:pt x="254" y="663"/>
                  </a:cubicBezTo>
                  <a:cubicBezTo>
                    <a:pt x="251" y="662"/>
                    <a:pt x="248" y="665"/>
                    <a:pt x="245" y="667"/>
                  </a:cubicBezTo>
                  <a:cubicBezTo>
                    <a:pt x="238" y="670"/>
                    <a:pt x="256" y="687"/>
                    <a:pt x="250" y="688"/>
                  </a:cubicBezTo>
                  <a:cubicBezTo>
                    <a:pt x="242" y="689"/>
                    <a:pt x="238" y="670"/>
                    <a:pt x="227" y="672"/>
                  </a:cubicBezTo>
                  <a:cubicBezTo>
                    <a:pt x="220" y="673"/>
                    <a:pt x="208" y="683"/>
                    <a:pt x="200" y="678"/>
                  </a:cubicBezTo>
                  <a:cubicBezTo>
                    <a:pt x="200" y="678"/>
                    <a:pt x="192" y="669"/>
                    <a:pt x="190" y="671"/>
                  </a:cubicBezTo>
                  <a:cubicBezTo>
                    <a:pt x="192" y="678"/>
                    <a:pt x="192" y="678"/>
                    <a:pt x="192" y="678"/>
                  </a:cubicBezTo>
                  <a:cubicBezTo>
                    <a:pt x="189" y="681"/>
                    <a:pt x="173" y="682"/>
                    <a:pt x="168" y="682"/>
                  </a:cubicBezTo>
                  <a:cubicBezTo>
                    <a:pt x="162" y="683"/>
                    <a:pt x="156" y="698"/>
                    <a:pt x="153" y="698"/>
                  </a:cubicBezTo>
                  <a:cubicBezTo>
                    <a:pt x="152" y="698"/>
                    <a:pt x="151" y="695"/>
                    <a:pt x="150" y="696"/>
                  </a:cubicBezTo>
                  <a:cubicBezTo>
                    <a:pt x="148" y="698"/>
                    <a:pt x="150" y="703"/>
                    <a:pt x="148" y="706"/>
                  </a:cubicBezTo>
                  <a:cubicBezTo>
                    <a:pt x="141" y="718"/>
                    <a:pt x="123" y="717"/>
                    <a:pt x="117" y="730"/>
                  </a:cubicBezTo>
                  <a:cubicBezTo>
                    <a:pt x="115" y="736"/>
                    <a:pt x="119" y="736"/>
                    <a:pt x="125" y="734"/>
                  </a:cubicBezTo>
                  <a:cubicBezTo>
                    <a:pt x="132" y="732"/>
                    <a:pt x="128" y="739"/>
                    <a:pt x="134" y="739"/>
                  </a:cubicBezTo>
                  <a:cubicBezTo>
                    <a:pt x="136" y="739"/>
                    <a:pt x="143" y="716"/>
                    <a:pt x="162" y="724"/>
                  </a:cubicBezTo>
                  <a:cubicBezTo>
                    <a:pt x="171" y="728"/>
                    <a:pt x="153" y="745"/>
                    <a:pt x="175" y="747"/>
                  </a:cubicBezTo>
                  <a:cubicBezTo>
                    <a:pt x="175" y="747"/>
                    <a:pt x="162" y="755"/>
                    <a:pt x="162" y="763"/>
                  </a:cubicBezTo>
                  <a:cubicBezTo>
                    <a:pt x="162" y="770"/>
                    <a:pt x="175" y="768"/>
                    <a:pt x="176" y="770"/>
                  </a:cubicBezTo>
                  <a:cubicBezTo>
                    <a:pt x="168" y="774"/>
                    <a:pt x="168" y="774"/>
                    <a:pt x="168" y="774"/>
                  </a:cubicBezTo>
                  <a:cubicBezTo>
                    <a:pt x="160" y="783"/>
                    <a:pt x="162" y="798"/>
                    <a:pt x="150" y="806"/>
                  </a:cubicBezTo>
                  <a:cubicBezTo>
                    <a:pt x="146" y="809"/>
                    <a:pt x="142" y="808"/>
                    <a:pt x="138" y="810"/>
                  </a:cubicBezTo>
                  <a:cubicBezTo>
                    <a:pt x="134" y="811"/>
                    <a:pt x="132" y="818"/>
                    <a:pt x="128" y="819"/>
                  </a:cubicBezTo>
                  <a:cubicBezTo>
                    <a:pt x="124" y="821"/>
                    <a:pt x="115" y="816"/>
                    <a:pt x="112" y="818"/>
                  </a:cubicBezTo>
                  <a:cubicBezTo>
                    <a:pt x="110" y="820"/>
                    <a:pt x="103" y="829"/>
                    <a:pt x="100" y="832"/>
                  </a:cubicBezTo>
                  <a:cubicBezTo>
                    <a:pt x="100" y="832"/>
                    <a:pt x="82" y="829"/>
                    <a:pt x="80" y="830"/>
                  </a:cubicBezTo>
                  <a:cubicBezTo>
                    <a:pt x="79" y="831"/>
                    <a:pt x="80" y="835"/>
                    <a:pt x="79" y="836"/>
                  </a:cubicBezTo>
                  <a:cubicBezTo>
                    <a:pt x="77" y="838"/>
                    <a:pt x="58" y="843"/>
                    <a:pt x="61" y="845"/>
                  </a:cubicBezTo>
                  <a:cubicBezTo>
                    <a:pt x="65" y="849"/>
                    <a:pt x="73" y="847"/>
                    <a:pt x="76" y="851"/>
                  </a:cubicBezTo>
                  <a:cubicBezTo>
                    <a:pt x="84" y="863"/>
                    <a:pt x="62" y="864"/>
                    <a:pt x="65" y="867"/>
                  </a:cubicBezTo>
                  <a:cubicBezTo>
                    <a:pt x="69" y="872"/>
                    <a:pt x="79" y="873"/>
                    <a:pt x="74" y="872"/>
                  </a:cubicBezTo>
                  <a:cubicBezTo>
                    <a:pt x="72" y="872"/>
                    <a:pt x="78" y="875"/>
                    <a:pt x="79" y="877"/>
                  </a:cubicBezTo>
                  <a:cubicBezTo>
                    <a:pt x="81" y="881"/>
                    <a:pt x="80" y="885"/>
                    <a:pt x="88" y="884"/>
                  </a:cubicBezTo>
                  <a:cubicBezTo>
                    <a:pt x="90" y="884"/>
                    <a:pt x="105" y="881"/>
                    <a:pt x="107" y="880"/>
                  </a:cubicBezTo>
                  <a:cubicBezTo>
                    <a:pt x="109" y="878"/>
                    <a:pt x="108" y="873"/>
                    <a:pt x="110" y="871"/>
                  </a:cubicBezTo>
                  <a:cubicBezTo>
                    <a:pt x="114" y="869"/>
                    <a:pt x="119" y="871"/>
                    <a:pt x="123" y="871"/>
                  </a:cubicBezTo>
                  <a:cubicBezTo>
                    <a:pt x="125" y="871"/>
                    <a:pt x="127" y="872"/>
                    <a:pt x="129" y="871"/>
                  </a:cubicBezTo>
                  <a:cubicBezTo>
                    <a:pt x="130" y="870"/>
                    <a:pt x="130" y="869"/>
                    <a:pt x="132" y="869"/>
                  </a:cubicBezTo>
                  <a:cubicBezTo>
                    <a:pt x="133" y="868"/>
                    <a:pt x="134" y="868"/>
                    <a:pt x="134" y="869"/>
                  </a:cubicBezTo>
                  <a:cubicBezTo>
                    <a:pt x="135" y="871"/>
                    <a:pt x="134" y="879"/>
                    <a:pt x="139" y="880"/>
                  </a:cubicBezTo>
                  <a:cubicBezTo>
                    <a:pt x="142" y="881"/>
                    <a:pt x="157" y="881"/>
                    <a:pt x="158" y="882"/>
                  </a:cubicBezTo>
                  <a:cubicBezTo>
                    <a:pt x="160" y="886"/>
                    <a:pt x="140" y="887"/>
                    <a:pt x="140" y="887"/>
                  </a:cubicBezTo>
                  <a:cubicBezTo>
                    <a:pt x="139" y="888"/>
                    <a:pt x="140" y="889"/>
                    <a:pt x="139" y="891"/>
                  </a:cubicBezTo>
                  <a:cubicBezTo>
                    <a:pt x="135" y="907"/>
                    <a:pt x="173" y="890"/>
                    <a:pt x="176" y="889"/>
                  </a:cubicBezTo>
                  <a:cubicBezTo>
                    <a:pt x="179" y="889"/>
                    <a:pt x="182" y="908"/>
                    <a:pt x="184" y="909"/>
                  </a:cubicBezTo>
                  <a:cubicBezTo>
                    <a:pt x="193" y="917"/>
                    <a:pt x="205" y="923"/>
                    <a:pt x="219" y="922"/>
                  </a:cubicBezTo>
                  <a:cubicBezTo>
                    <a:pt x="227" y="922"/>
                    <a:pt x="228" y="915"/>
                    <a:pt x="232" y="911"/>
                  </a:cubicBezTo>
                  <a:cubicBezTo>
                    <a:pt x="242" y="898"/>
                    <a:pt x="251" y="909"/>
                    <a:pt x="265" y="900"/>
                  </a:cubicBezTo>
                  <a:cubicBezTo>
                    <a:pt x="272" y="895"/>
                    <a:pt x="277" y="886"/>
                    <a:pt x="285" y="882"/>
                  </a:cubicBezTo>
                  <a:cubicBezTo>
                    <a:pt x="292" y="880"/>
                    <a:pt x="292" y="880"/>
                    <a:pt x="292" y="880"/>
                  </a:cubicBezTo>
                  <a:cubicBezTo>
                    <a:pt x="292" y="879"/>
                    <a:pt x="290" y="876"/>
                    <a:pt x="292" y="876"/>
                  </a:cubicBezTo>
                  <a:cubicBezTo>
                    <a:pt x="299" y="876"/>
                    <a:pt x="287" y="884"/>
                    <a:pt x="272" y="902"/>
                  </a:cubicBezTo>
                  <a:cubicBezTo>
                    <a:pt x="264" y="911"/>
                    <a:pt x="251" y="915"/>
                    <a:pt x="243" y="924"/>
                  </a:cubicBezTo>
                  <a:cubicBezTo>
                    <a:pt x="240" y="928"/>
                    <a:pt x="242" y="944"/>
                    <a:pt x="239" y="945"/>
                  </a:cubicBezTo>
                  <a:cubicBezTo>
                    <a:pt x="222" y="957"/>
                    <a:pt x="187" y="937"/>
                    <a:pt x="165" y="940"/>
                  </a:cubicBezTo>
                  <a:cubicBezTo>
                    <a:pt x="162" y="940"/>
                    <a:pt x="141" y="941"/>
                    <a:pt x="141" y="942"/>
                  </a:cubicBezTo>
                  <a:cubicBezTo>
                    <a:pt x="137" y="951"/>
                    <a:pt x="144" y="961"/>
                    <a:pt x="130" y="967"/>
                  </a:cubicBezTo>
                  <a:cubicBezTo>
                    <a:pt x="126" y="969"/>
                    <a:pt x="119" y="958"/>
                    <a:pt x="115" y="961"/>
                  </a:cubicBezTo>
                  <a:cubicBezTo>
                    <a:pt x="108" y="967"/>
                    <a:pt x="113" y="984"/>
                    <a:pt x="109" y="991"/>
                  </a:cubicBezTo>
                  <a:cubicBezTo>
                    <a:pt x="106" y="996"/>
                    <a:pt x="96" y="999"/>
                    <a:pt x="92" y="1004"/>
                  </a:cubicBezTo>
                  <a:cubicBezTo>
                    <a:pt x="92" y="1004"/>
                    <a:pt x="88" y="1013"/>
                    <a:pt x="88" y="1013"/>
                  </a:cubicBezTo>
                  <a:cubicBezTo>
                    <a:pt x="80" y="1018"/>
                    <a:pt x="74" y="1014"/>
                    <a:pt x="68" y="1019"/>
                  </a:cubicBezTo>
                  <a:cubicBezTo>
                    <a:pt x="64" y="1023"/>
                    <a:pt x="68" y="1024"/>
                    <a:pt x="68" y="1028"/>
                  </a:cubicBezTo>
                  <a:cubicBezTo>
                    <a:pt x="67" y="1036"/>
                    <a:pt x="60" y="1032"/>
                    <a:pt x="56" y="1035"/>
                  </a:cubicBezTo>
                  <a:cubicBezTo>
                    <a:pt x="54" y="1037"/>
                    <a:pt x="57" y="1040"/>
                    <a:pt x="55" y="1042"/>
                  </a:cubicBezTo>
                  <a:cubicBezTo>
                    <a:pt x="46" y="1057"/>
                    <a:pt x="0" y="1058"/>
                    <a:pt x="5" y="1073"/>
                  </a:cubicBezTo>
                  <a:cubicBezTo>
                    <a:pt x="10" y="1089"/>
                    <a:pt x="22" y="1067"/>
                    <a:pt x="25" y="1067"/>
                  </a:cubicBezTo>
                  <a:cubicBezTo>
                    <a:pt x="35" y="1068"/>
                    <a:pt x="46" y="1092"/>
                    <a:pt x="47" y="1092"/>
                  </a:cubicBezTo>
                  <a:cubicBezTo>
                    <a:pt x="50" y="1086"/>
                    <a:pt x="50" y="1086"/>
                    <a:pt x="50" y="1086"/>
                  </a:cubicBezTo>
                  <a:cubicBezTo>
                    <a:pt x="59" y="1083"/>
                    <a:pt x="60" y="1083"/>
                    <a:pt x="55" y="1074"/>
                  </a:cubicBezTo>
                  <a:cubicBezTo>
                    <a:pt x="54" y="1071"/>
                    <a:pt x="59" y="1070"/>
                    <a:pt x="61" y="1068"/>
                  </a:cubicBezTo>
                  <a:cubicBezTo>
                    <a:pt x="63" y="1066"/>
                    <a:pt x="64" y="1070"/>
                    <a:pt x="64" y="1070"/>
                  </a:cubicBezTo>
                  <a:cubicBezTo>
                    <a:pt x="68" y="1071"/>
                    <a:pt x="67" y="1064"/>
                    <a:pt x="70" y="1062"/>
                  </a:cubicBezTo>
                  <a:cubicBezTo>
                    <a:pt x="73" y="1061"/>
                    <a:pt x="79" y="1062"/>
                    <a:pt x="83" y="1059"/>
                  </a:cubicBezTo>
                  <a:cubicBezTo>
                    <a:pt x="85" y="1057"/>
                    <a:pt x="85" y="1048"/>
                    <a:pt x="88" y="1047"/>
                  </a:cubicBezTo>
                  <a:cubicBezTo>
                    <a:pt x="89" y="1046"/>
                    <a:pt x="103" y="1049"/>
                    <a:pt x="106" y="1049"/>
                  </a:cubicBezTo>
                  <a:cubicBezTo>
                    <a:pt x="112" y="1049"/>
                    <a:pt x="122" y="1045"/>
                    <a:pt x="128" y="1048"/>
                  </a:cubicBezTo>
                  <a:cubicBezTo>
                    <a:pt x="130" y="1049"/>
                    <a:pt x="130" y="1053"/>
                    <a:pt x="132" y="1053"/>
                  </a:cubicBezTo>
                  <a:cubicBezTo>
                    <a:pt x="136" y="1053"/>
                    <a:pt x="138" y="1053"/>
                    <a:pt x="139" y="1053"/>
                  </a:cubicBezTo>
                  <a:cubicBezTo>
                    <a:pt x="139" y="1051"/>
                    <a:pt x="141" y="1052"/>
                    <a:pt x="139" y="1053"/>
                  </a:cubicBezTo>
                  <a:cubicBezTo>
                    <a:pt x="139" y="1053"/>
                    <a:pt x="140" y="1053"/>
                    <a:pt x="140" y="1053"/>
                  </a:cubicBezTo>
                  <a:cubicBezTo>
                    <a:pt x="140" y="1054"/>
                    <a:pt x="173" y="1070"/>
                    <a:pt x="177" y="1069"/>
                  </a:cubicBezTo>
                  <a:cubicBezTo>
                    <a:pt x="177" y="1069"/>
                    <a:pt x="178" y="1059"/>
                    <a:pt x="179" y="1059"/>
                  </a:cubicBezTo>
                  <a:cubicBezTo>
                    <a:pt x="181" y="1057"/>
                    <a:pt x="193" y="1053"/>
                    <a:pt x="192" y="1049"/>
                  </a:cubicBezTo>
                  <a:cubicBezTo>
                    <a:pt x="192" y="1042"/>
                    <a:pt x="185" y="1051"/>
                    <a:pt x="187" y="1042"/>
                  </a:cubicBezTo>
                  <a:cubicBezTo>
                    <a:pt x="188" y="1040"/>
                    <a:pt x="192" y="1040"/>
                    <a:pt x="193" y="1038"/>
                  </a:cubicBezTo>
                  <a:cubicBezTo>
                    <a:pt x="196" y="1032"/>
                    <a:pt x="198" y="1020"/>
                    <a:pt x="196" y="1013"/>
                  </a:cubicBezTo>
                  <a:cubicBezTo>
                    <a:pt x="196" y="1009"/>
                    <a:pt x="200" y="1022"/>
                    <a:pt x="204" y="1022"/>
                  </a:cubicBezTo>
                  <a:cubicBezTo>
                    <a:pt x="208" y="1021"/>
                    <a:pt x="213" y="1013"/>
                    <a:pt x="217" y="1012"/>
                  </a:cubicBezTo>
                  <a:cubicBezTo>
                    <a:pt x="223" y="1010"/>
                    <a:pt x="231" y="1013"/>
                    <a:pt x="238" y="1011"/>
                  </a:cubicBezTo>
                  <a:cubicBezTo>
                    <a:pt x="249" y="1008"/>
                    <a:pt x="260" y="1015"/>
                    <a:pt x="270" y="1023"/>
                  </a:cubicBezTo>
                  <a:cubicBezTo>
                    <a:pt x="273" y="1026"/>
                    <a:pt x="277" y="1028"/>
                    <a:pt x="279" y="1031"/>
                  </a:cubicBezTo>
                  <a:cubicBezTo>
                    <a:pt x="280" y="1033"/>
                    <a:pt x="277" y="1037"/>
                    <a:pt x="278" y="1036"/>
                  </a:cubicBezTo>
                  <a:cubicBezTo>
                    <a:pt x="283" y="1033"/>
                    <a:pt x="275" y="1024"/>
                    <a:pt x="283" y="1023"/>
                  </a:cubicBezTo>
                  <a:cubicBezTo>
                    <a:pt x="293" y="1022"/>
                    <a:pt x="312" y="1037"/>
                    <a:pt x="320" y="1031"/>
                  </a:cubicBezTo>
                  <a:cubicBezTo>
                    <a:pt x="334" y="1022"/>
                    <a:pt x="309" y="1023"/>
                    <a:pt x="312" y="1014"/>
                  </a:cubicBezTo>
                  <a:cubicBezTo>
                    <a:pt x="313" y="1012"/>
                    <a:pt x="315" y="1014"/>
                    <a:pt x="317" y="1014"/>
                  </a:cubicBezTo>
                  <a:cubicBezTo>
                    <a:pt x="318" y="1014"/>
                    <a:pt x="320" y="1013"/>
                    <a:pt x="321" y="1014"/>
                  </a:cubicBezTo>
                  <a:cubicBezTo>
                    <a:pt x="322" y="1015"/>
                    <a:pt x="321" y="1018"/>
                    <a:pt x="322" y="1018"/>
                  </a:cubicBezTo>
                  <a:cubicBezTo>
                    <a:pt x="327" y="1014"/>
                    <a:pt x="327" y="1014"/>
                    <a:pt x="327" y="1014"/>
                  </a:cubicBezTo>
                  <a:cubicBezTo>
                    <a:pt x="332" y="1013"/>
                    <a:pt x="333" y="1015"/>
                    <a:pt x="337" y="1013"/>
                  </a:cubicBezTo>
                  <a:cubicBezTo>
                    <a:pt x="342" y="1010"/>
                    <a:pt x="348" y="1017"/>
                    <a:pt x="353" y="1016"/>
                  </a:cubicBezTo>
                  <a:cubicBezTo>
                    <a:pt x="355" y="1015"/>
                    <a:pt x="374" y="1005"/>
                    <a:pt x="374" y="1004"/>
                  </a:cubicBezTo>
                  <a:cubicBezTo>
                    <a:pt x="375" y="998"/>
                    <a:pt x="361" y="995"/>
                    <a:pt x="361" y="991"/>
                  </a:cubicBezTo>
                  <a:cubicBezTo>
                    <a:pt x="361" y="987"/>
                    <a:pt x="367" y="993"/>
                    <a:pt x="369" y="995"/>
                  </a:cubicBezTo>
                  <a:cubicBezTo>
                    <a:pt x="372" y="998"/>
                    <a:pt x="381" y="1010"/>
                    <a:pt x="386" y="1009"/>
                  </a:cubicBezTo>
                  <a:cubicBezTo>
                    <a:pt x="393" y="1007"/>
                    <a:pt x="381" y="997"/>
                    <a:pt x="392" y="1000"/>
                  </a:cubicBezTo>
                  <a:cubicBezTo>
                    <a:pt x="397" y="1002"/>
                    <a:pt x="393" y="1006"/>
                    <a:pt x="396" y="1003"/>
                  </a:cubicBezTo>
                  <a:cubicBezTo>
                    <a:pt x="401" y="998"/>
                    <a:pt x="404" y="1001"/>
                    <a:pt x="407" y="1003"/>
                  </a:cubicBezTo>
                  <a:cubicBezTo>
                    <a:pt x="407" y="1003"/>
                    <a:pt x="408" y="1028"/>
                    <a:pt x="419" y="1012"/>
                  </a:cubicBezTo>
                  <a:cubicBezTo>
                    <a:pt x="419" y="1011"/>
                    <a:pt x="419" y="1014"/>
                    <a:pt x="420" y="1014"/>
                  </a:cubicBezTo>
                  <a:cubicBezTo>
                    <a:pt x="433" y="1015"/>
                    <a:pt x="450" y="1004"/>
                    <a:pt x="464" y="1005"/>
                  </a:cubicBezTo>
                  <a:cubicBezTo>
                    <a:pt x="475" y="1007"/>
                    <a:pt x="487" y="1020"/>
                    <a:pt x="499" y="1019"/>
                  </a:cubicBezTo>
                  <a:cubicBezTo>
                    <a:pt x="503" y="1019"/>
                    <a:pt x="507" y="1010"/>
                    <a:pt x="510" y="1009"/>
                  </a:cubicBezTo>
                  <a:cubicBezTo>
                    <a:pt x="517" y="1005"/>
                    <a:pt x="528" y="1007"/>
                    <a:pt x="535" y="1003"/>
                  </a:cubicBezTo>
                  <a:cubicBezTo>
                    <a:pt x="540" y="1000"/>
                    <a:pt x="539" y="995"/>
                    <a:pt x="546" y="994"/>
                  </a:cubicBezTo>
                  <a:cubicBezTo>
                    <a:pt x="546" y="994"/>
                    <a:pt x="556" y="996"/>
                    <a:pt x="556" y="996"/>
                  </a:cubicBezTo>
                  <a:cubicBezTo>
                    <a:pt x="561" y="995"/>
                    <a:pt x="561" y="986"/>
                    <a:pt x="565" y="982"/>
                  </a:cubicBezTo>
                  <a:cubicBezTo>
                    <a:pt x="574" y="973"/>
                    <a:pt x="595" y="975"/>
                    <a:pt x="596" y="959"/>
                  </a:cubicBezTo>
                  <a:cubicBezTo>
                    <a:pt x="597" y="958"/>
                    <a:pt x="596" y="956"/>
                    <a:pt x="596" y="955"/>
                  </a:cubicBezTo>
                  <a:cubicBezTo>
                    <a:pt x="595" y="953"/>
                    <a:pt x="595" y="952"/>
                    <a:pt x="595" y="950"/>
                  </a:cubicBezTo>
                  <a:cubicBezTo>
                    <a:pt x="594" y="949"/>
                    <a:pt x="593" y="948"/>
                    <a:pt x="594" y="946"/>
                  </a:cubicBezTo>
                  <a:cubicBezTo>
                    <a:pt x="596" y="942"/>
                    <a:pt x="598" y="941"/>
                    <a:pt x="599" y="936"/>
                  </a:cubicBezTo>
                  <a:cubicBezTo>
                    <a:pt x="599" y="936"/>
                    <a:pt x="595" y="936"/>
                    <a:pt x="593" y="936"/>
                  </a:cubicBezTo>
                  <a:cubicBezTo>
                    <a:pt x="591" y="936"/>
                    <a:pt x="589" y="937"/>
                    <a:pt x="587" y="937"/>
                  </a:cubicBezTo>
                  <a:cubicBezTo>
                    <a:pt x="578" y="938"/>
                    <a:pt x="553" y="949"/>
                    <a:pt x="547" y="939"/>
                  </a:cubicBezTo>
                  <a:cubicBezTo>
                    <a:pt x="545" y="936"/>
                    <a:pt x="558" y="937"/>
                    <a:pt x="557" y="936"/>
                  </a:cubicBezTo>
                  <a:cubicBezTo>
                    <a:pt x="548" y="921"/>
                    <a:pt x="540" y="940"/>
                    <a:pt x="532" y="937"/>
                  </a:cubicBezTo>
                  <a:cubicBezTo>
                    <a:pt x="530" y="936"/>
                    <a:pt x="526" y="934"/>
                    <a:pt x="527" y="932"/>
                  </a:cubicBezTo>
                  <a:cubicBezTo>
                    <a:pt x="528" y="931"/>
                    <a:pt x="543" y="932"/>
                    <a:pt x="542" y="928"/>
                  </a:cubicBezTo>
                  <a:cubicBezTo>
                    <a:pt x="538" y="917"/>
                    <a:pt x="514" y="929"/>
                    <a:pt x="514" y="928"/>
                  </a:cubicBezTo>
                  <a:cubicBezTo>
                    <a:pt x="512" y="925"/>
                    <a:pt x="555" y="914"/>
                    <a:pt x="555" y="912"/>
                  </a:cubicBezTo>
                  <a:cubicBezTo>
                    <a:pt x="556" y="909"/>
                    <a:pt x="551" y="907"/>
                    <a:pt x="549" y="905"/>
                  </a:cubicBezTo>
                  <a:cubicBezTo>
                    <a:pt x="547" y="903"/>
                    <a:pt x="555" y="906"/>
                    <a:pt x="558" y="905"/>
                  </a:cubicBezTo>
                  <a:cubicBezTo>
                    <a:pt x="561" y="904"/>
                    <a:pt x="561" y="895"/>
                    <a:pt x="560" y="892"/>
                  </a:cubicBezTo>
                  <a:cubicBezTo>
                    <a:pt x="556" y="886"/>
                    <a:pt x="548" y="898"/>
                    <a:pt x="544" y="894"/>
                  </a:cubicBezTo>
                  <a:cubicBezTo>
                    <a:pt x="543" y="894"/>
                    <a:pt x="540" y="893"/>
                    <a:pt x="541" y="892"/>
                  </a:cubicBezTo>
                  <a:cubicBezTo>
                    <a:pt x="551" y="880"/>
                    <a:pt x="572" y="895"/>
                    <a:pt x="587" y="878"/>
                  </a:cubicBezTo>
                  <a:cubicBezTo>
                    <a:pt x="587" y="877"/>
                    <a:pt x="588" y="877"/>
                    <a:pt x="588" y="876"/>
                  </a:cubicBezTo>
                  <a:cubicBezTo>
                    <a:pt x="586" y="870"/>
                    <a:pt x="581" y="880"/>
                    <a:pt x="580" y="876"/>
                  </a:cubicBezTo>
                  <a:cubicBezTo>
                    <a:pt x="580" y="876"/>
                    <a:pt x="587" y="865"/>
                    <a:pt x="587" y="865"/>
                  </a:cubicBezTo>
                  <a:cubicBezTo>
                    <a:pt x="586" y="862"/>
                    <a:pt x="586" y="862"/>
                    <a:pt x="588" y="863"/>
                  </a:cubicBezTo>
                  <a:cubicBezTo>
                    <a:pt x="589" y="864"/>
                    <a:pt x="589" y="868"/>
                    <a:pt x="591" y="867"/>
                  </a:cubicBezTo>
                  <a:cubicBezTo>
                    <a:pt x="594" y="867"/>
                    <a:pt x="599" y="855"/>
                    <a:pt x="602" y="853"/>
                  </a:cubicBezTo>
                  <a:cubicBezTo>
                    <a:pt x="604" y="850"/>
                    <a:pt x="608" y="850"/>
                    <a:pt x="611" y="848"/>
                  </a:cubicBezTo>
                  <a:cubicBezTo>
                    <a:pt x="616" y="846"/>
                    <a:pt x="614" y="829"/>
                    <a:pt x="615" y="825"/>
                  </a:cubicBezTo>
                  <a:cubicBezTo>
                    <a:pt x="622" y="801"/>
                    <a:pt x="632" y="793"/>
                    <a:pt x="620" y="766"/>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16" name="Freeform 379"/>
            <p:cNvSpPr>
              <a:spLocks/>
            </p:cNvSpPr>
            <p:nvPr/>
          </p:nvSpPr>
          <p:spPr bwMode="gray">
            <a:xfrm>
              <a:off x="2067109" y="2356063"/>
              <a:ext cx="204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17" name="Freeform 380"/>
            <p:cNvSpPr>
              <a:spLocks/>
            </p:cNvSpPr>
            <p:nvPr/>
          </p:nvSpPr>
          <p:spPr bwMode="gray">
            <a:xfrm>
              <a:off x="2067109" y="2356063"/>
              <a:ext cx="204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18" name="Freeform 381"/>
            <p:cNvSpPr>
              <a:spLocks/>
            </p:cNvSpPr>
            <p:nvPr/>
          </p:nvSpPr>
          <p:spPr bwMode="gray">
            <a:xfrm>
              <a:off x="1764921" y="3620325"/>
              <a:ext cx="4084" cy="3446"/>
            </a:xfrm>
            <a:custGeom>
              <a:avLst/>
              <a:gdLst>
                <a:gd name="T0" fmla="*/ 0 w 2"/>
                <a:gd name="T1" fmla="*/ 2 h 2"/>
                <a:gd name="T2" fmla="*/ 0 w 2"/>
                <a:gd name="T3" fmla="*/ 2 h 2"/>
              </a:gdLst>
              <a:ahLst/>
              <a:cxnLst>
                <a:cxn ang="0">
                  <a:pos x="T0" y="T1"/>
                </a:cxn>
                <a:cxn ang="0">
                  <a:pos x="T2" y="T3"/>
                </a:cxn>
              </a:cxnLst>
              <a:rect l="0" t="0" r="r" b="b"/>
              <a:pathLst>
                <a:path w="2" h="2">
                  <a:moveTo>
                    <a:pt x="0" y="2"/>
                  </a:moveTo>
                  <a:cubicBezTo>
                    <a:pt x="2" y="1"/>
                    <a:pt x="0" y="0"/>
                    <a:pt x="0" y="2"/>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19" name="Freeform 382"/>
            <p:cNvSpPr>
              <a:spLocks/>
            </p:cNvSpPr>
            <p:nvPr/>
          </p:nvSpPr>
          <p:spPr bwMode="gray">
            <a:xfrm>
              <a:off x="1764921" y="3620325"/>
              <a:ext cx="4084" cy="3446"/>
            </a:xfrm>
            <a:custGeom>
              <a:avLst/>
              <a:gdLst>
                <a:gd name="T0" fmla="*/ 0 w 2"/>
                <a:gd name="T1" fmla="*/ 2 h 2"/>
                <a:gd name="T2" fmla="*/ 0 w 2"/>
                <a:gd name="T3" fmla="*/ 2 h 2"/>
              </a:gdLst>
              <a:ahLst/>
              <a:cxnLst>
                <a:cxn ang="0">
                  <a:pos x="T0" y="T1"/>
                </a:cxn>
                <a:cxn ang="0">
                  <a:pos x="T2" y="T3"/>
                </a:cxn>
              </a:cxnLst>
              <a:rect l="0" t="0" r="r" b="b"/>
              <a:pathLst>
                <a:path w="2" h="2">
                  <a:moveTo>
                    <a:pt x="0" y="2"/>
                  </a:moveTo>
                  <a:cubicBezTo>
                    <a:pt x="2" y="1"/>
                    <a:pt x="0" y="0"/>
                    <a:pt x="0" y="2"/>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20" name="Freeform 383"/>
            <p:cNvSpPr>
              <a:spLocks/>
            </p:cNvSpPr>
            <p:nvPr/>
          </p:nvSpPr>
          <p:spPr bwMode="gray">
            <a:xfrm>
              <a:off x="1701625" y="2142481"/>
              <a:ext cx="4084" cy="172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1" y="0"/>
                    <a:pt x="1" y="1"/>
                    <a:pt x="0" y="1"/>
                  </a:cubicBezTo>
                  <a:cubicBezTo>
                    <a:pt x="0" y="1"/>
                    <a:pt x="1" y="1"/>
                    <a:pt x="2"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21" name="Freeform 384"/>
            <p:cNvSpPr>
              <a:spLocks/>
            </p:cNvSpPr>
            <p:nvPr/>
          </p:nvSpPr>
          <p:spPr bwMode="gray">
            <a:xfrm>
              <a:off x="1701625" y="2142481"/>
              <a:ext cx="4084" cy="172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1" y="0"/>
                    <a:pt x="1" y="1"/>
                    <a:pt x="0" y="1"/>
                  </a:cubicBezTo>
                  <a:cubicBezTo>
                    <a:pt x="0" y="1"/>
                    <a:pt x="1" y="1"/>
                    <a:pt x="2"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22" name="Freeform 385"/>
            <p:cNvSpPr>
              <a:spLocks/>
            </p:cNvSpPr>
            <p:nvPr/>
          </p:nvSpPr>
          <p:spPr bwMode="gray">
            <a:xfrm>
              <a:off x="1640371" y="2276831"/>
              <a:ext cx="32669" cy="5168"/>
            </a:xfrm>
            <a:custGeom>
              <a:avLst/>
              <a:gdLst>
                <a:gd name="T0" fmla="*/ 12 w 16"/>
                <a:gd name="T1" fmla="*/ 0 h 3"/>
                <a:gd name="T2" fmla="*/ 0 w 16"/>
                <a:gd name="T3" fmla="*/ 3 h 3"/>
                <a:gd name="T4" fmla="*/ 16 w 16"/>
                <a:gd name="T5" fmla="*/ 3 h 3"/>
                <a:gd name="T6" fmla="*/ 12 w 16"/>
                <a:gd name="T7" fmla="*/ 0 h 3"/>
              </a:gdLst>
              <a:ahLst/>
              <a:cxnLst>
                <a:cxn ang="0">
                  <a:pos x="T0" y="T1"/>
                </a:cxn>
                <a:cxn ang="0">
                  <a:pos x="T2" y="T3"/>
                </a:cxn>
                <a:cxn ang="0">
                  <a:pos x="T4" y="T5"/>
                </a:cxn>
                <a:cxn ang="0">
                  <a:pos x="T6" y="T7"/>
                </a:cxn>
              </a:cxnLst>
              <a:rect l="0" t="0" r="r" b="b"/>
              <a:pathLst>
                <a:path w="16" h="3">
                  <a:moveTo>
                    <a:pt x="12" y="0"/>
                  </a:moveTo>
                  <a:cubicBezTo>
                    <a:pt x="10" y="0"/>
                    <a:pt x="5" y="2"/>
                    <a:pt x="0" y="3"/>
                  </a:cubicBezTo>
                  <a:cubicBezTo>
                    <a:pt x="6" y="3"/>
                    <a:pt x="12" y="3"/>
                    <a:pt x="16" y="3"/>
                  </a:cubicBezTo>
                  <a:cubicBezTo>
                    <a:pt x="14" y="1"/>
                    <a:pt x="13" y="0"/>
                    <a:pt x="12"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23" name="Freeform 386"/>
            <p:cNvSpPr>
              <a:spLocks/>
            </p:cNvSpPr>
            <p:nvPr/>
          </p:nvSpPr>
          <p:spPr bwMode="gray">
            <a:xfrm>
              <a:off x="1640371" y="2276831"/>
              <a:ext cx="32669" cy="5168"/>
            </a:xfrm>
            <a:custGeom>
              <a:avLst/>
              <a:gdLst>
                <a:gd name="T0" fmla="*/ 12 w 16"/>
                <a:gd name="T1" fmla="*/ 0 h 3"/>
                <a:gd name="T2" fmla="*/ 0 w 16"/>
                <a:gd name="T3" fmla="*/ 3 h 3"/>
                <a:gd name="T4" fmla="*/ 16 w 16"/>
                <a:gd name="T5" fmla="*/ 3 h 3"/>
                <a:gd name="T6" fmla="*/ 12 w 16"/>
                <a:gd name="T7" fmla="*/ 0 h 3"/>
              </a:gdLst>
              <a:ahLst/>
              <a:cxnLst>
                <a:cxn ang="0">
                  <a:pos x="T0" y="T1"/>
                </a:cxn>
                <a:cxn ang="0">
                  <a:pos x="T2" y="T3"/>
                </a:cxn>
                <a:cxn ang="0">
                  <a:pos x="T4" y="T5"/>
                </a:cxn>
                <a:cxn ang="0">
                  <a:pos x="T6" y="T7"/>
                </a:cxn>
              </a:cxnLst>
              <a:rect l="0" t="0" r="r" b="b"/>
              <a:pathLst>
                <a:path w="16" h="3">
                  <a:moveTo>
                    <a:pt x="12" y="0"/>
                  </a:moveTo>
                  <a:cubicBezTo>
                    <a:pt x="10" y="0"/>
                    <a:pt x="5" y="2"/>
                    <a:pt x="0" y="3"/>
                  </a:cubicBezTo>
                  <a:cubicBezTo>
                    <a:pt x="6" y="3"/>
                    <a:pt x="12" y="3"/>
                    <a:pt x="16" y="3"/>
                  </a:cubicBezTo>
                  <a:cubicBezTo>
                    <a:pt x="14" y="1"/>
                    <a:pt x="13" y="0"/>
                    <a:pt x="12"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24" name="Freeform 387"/>
            <p:cNvSpPr>
              <a:spLocks/>
            </p:cNvSpPr>
            <p:nvPr/>
          </p:nvSpPr>
          <p:spPr bwMode="gray">
            <a:xfrm>
              <a:off x="1989520" y="2981304"/>
              <a:ext cx="8165" cy="12057"/>
            </a:xfrm>
            <a:custGeom>
              <a:avLst/>
              <a:gdLst>
                <a:gd name="T0" fmla="*/ 0 w 4"/>
                <a:gd name="T1" fmla="*/ 0 h 7"/>
                <a:gd name="T2" fmla="*/ 4 w 4"/>
                <a:gd name="T3" fmla="*/ 7 h 7"/>
                <a:gd name="T4" fmla="*/ 0 w 4"/>
                <a:gd name="T5" fmla="*/ 0 h 7"/>
              </a:gdLst>
              <a:ahLst/>
              <a:cxnLst>
                <a:cxn ang="0">
                  <a:pos x="T0" y="T1"/>
                </a:cxn>
                <a:cxn ang="0">
                  <a:pos x="T2" y="T3"/>
                </a:cxn>
                <a:cxn ang="0">
                  <a:pos x="T4" y="T5"/>
                </a:cxn>
              </a:cxnLst>
              <a:rect l="0" t="0" r="r" b="b"/>
              <a:pathLst>
                <a:path w="4" h="7">
                  <a:moveTo>
                    <a:pt x="0" y="0"/>
                  </a:moveTo>
                  <a:cubicBezTo>
                    <a:pt x="1" y="3"/>
                    <a:pt x="3" y="5"/>
                    <a:pt x="4" y="7"/>
                  </a:cubicBezTo>
                  <a:cubicBezTo>
                    <a:pt x="3" y="4"/>
                    <a:pt x="2" y="1"/>
                    <a:pt x="0"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25" name="Freeform 388"/>
            <p:cNvSpPr>
              <a:spLocks/>
            </p:cNvSpPr>
            <p:nvPr/>
          </p:nvSpPr>
          <p:spPr bwMode="gray">
            <a:xfrm>
              <a:off x="1989520" y="2981304"/>
              <a:ext cx="8165" cy="12057"/>
            </a:xfrm>
            <a:custGeom>
              <a:avLst/>
              <a:gdLst>
                <a:gd name="T0" fmla="*/ 0 w 4"/>
                <a:gd name="T1" fmla="*/ 0 h 7"/>
                <a:gd name="T2" fmla="*/ 4 w 4"/>
                <a:gd name="T3" fmla="*/ 7 h 7"/>
                <a:gd name="T4" fmla="*/ 0 w 4"/>
                <a:gd name="T5" fmla="*/ 0 h 7"/>
              </a:gdLst>
              <a:ahLst/>
              <a:cxnLst>
                <a:cxn ang="0">
                  <a:pos x="T0" y="T1"/>
                </a:cxn>
                <a:cxn ang="0">
                  <a:pos x="T2" y="T3"/>
                </a:cxn>
                <a:cxn ang="0">
                  <a:pos x="T4" y="T5"/>
                </a:cxn>
              </a:cxnLst>
              <a:rect l="0" t="0" r="r" b="b"/>
              <a:pathLst>
                <a:path w="4" h="7">
                  <a:moveTo>
                    <a:pt x="0" y="0"/>
                  </a:moveTo>
                  <a:cubicBezTo>
                    <a:pt x="1" y="3"/>
                    <a:pt x="3" y="5"/>
                    <a:pt x="4" y="7"/>
                  </a:cubicBezTo>
                  <a:cubicBezTo>
                    <a:pt x="3" y="4"/>
                    <a:pt x="2" y="1"/>
                    <a:pt x="0"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26" name="Freeform 389"/>
            <p:cNvSpPr>
              <a:spLocks/>
            </p:cNvSpPr>
            <p:nvPr/>
          </p:nvSpPr>
          <p:spPr bwMode="gray">
            <a:xfrm>
              <a:off x="1791467" y="1961627"/>
              <a:ext cx="32669" cy="15502"/>
            </a:xfrm>
            <a:custGeom>
              <a:avLst/>
              <a:gdLst>
                <a:gd name="T0" fmla="*/ 0 w 17"/>
                <a:gd name="T1" fmla="*/ 1 h 9"/>
                <a:gd name="T2" fmla="*/ 3 w 17"/>
                <a:gd name="T3" fmla="*/ 3 h 9"/>
                <a:gd name="T4" fmla="*/ 0 w 17"/>
                <a:gd name="T5" fmla="*/ 1 h 9"/>
              </a:gdLst>
              <a:ahLst/>
              <a:cxnLst>
                <a:cxn ang="0">
                  <a:pos x="T0" y="T1"/>
                </a:cxn>
                <a:cxn ang="0">
                  <a:pos x="T2" y="T3"/>
                </a:cxn>
                <a:cxn ang="0">
                  <a:pos x="T4" y="T5"/>
                </a:cxn>
              </a:cxnLst>
              <a:rect l="0" t="0" r="r" b="b"/>
              <a:pathLst>
                <a:path w="17" h="9">
                  <a:moveTo>
                    <a:pt x="0" y="1"/>
                  </a:moveTo>
                  <a:cubicBezTo>
                    <a:pt x="1" y="2"/>
                    <a:pt x="2" y="3"/>
                    <a:pt x="3" y="3"/>
                  </a:cubicBezTo>
                  <a:cubicBezTo>
                    <a:pt x="17" y="9"/>
                    <a:pt x="7" y="0"/>
                    <a:pt x="0" y="1"/>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27" name="Freeform 390"/>
            <p:cNvSpPr>
              <a:spLocks/>
            </p:cNvSpPr>
            <p:nvPr/>
          </p:nvSpPr>
          <p:spPr bwMode="gray">
            <a:xfrm>
              <a:off x="1791467" y="1961627"/>
              <a:ext cx="32669" cy="15502"/>
            </a:xfrm>
            <a:custGeom>
              <a:avLst/>
              <a:gdLst>
                <a:gd name="T0" fmla="*/ 0 w 17"/>
                <a:gd name="T1" fmla="*/ 1 h 9"/>
                <a:gd name="T2" fmla="*/ 3 w 17"/>
                <a:gd name="T3" fmla="*/ 3 h 9"/>
                <a:gd name="T4" fmla="*/ 0 w 17"/>
                <a:gd name="T5" fmla="*/ 1 h 9"/>
              </a:gdLst>
              <a:ahLst/>
              <a:cxnLst>
                <a:cxn ang="0">
                  <a:pos x="T0" y="T1"/>
                </a:cxn>
                <a:cxn ang="0">
                  <a:pos x="T2" y="T3"/>
                </a:cxn>
                <a:cxn ang="0">
                  <a:pos x="T4" y="T5"/>
                </a:cxn>
              </a:cxnLst>
              <a:rect l="0" t="0" r="r" b="b"/>
              <a:pathLst>
                <a:path w="17" h="9">
                  <a:moveTo>
                    <a:pt x="0" y="1"/>
                  </a:moveTo>
                  <a:cubicBezTo>
                    <a:pt x="1" y="2"/>
                    <a:pt x="2" y="3"/>
                    <a:pt x="3" y="3"/>
                  </a:cubicBezTo>
                  <a:cubicBezTo>
                    <a:pt x="17" y="9"/>
                    <a:pt x="7" y="0"/>
                    <a:pt x="0" y="1"/>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28" name="Freeform 391"/>
            <p:cNvSpPr>
              <a:spLocks/>
            </p:cNvSpPr>
            <p:nvPr/>
          </p:nvSpPr>
          <p:spPr bwMode="gray">
            <a:xfrm>
              <a:off x="1530114" y="2814227"/>
              <a:ext cx="4084" cy="3446"/>
            </a:xfrm>
            <a:custGeom>
              <a:avLst/>
              <a:gdLst>
                <a:gd name="T0" fmla="*/ 1 w 2"/>
                <a:gd name="T1" fmla="*/ 1 h 2"/>
                <a:gd name="T2" fmla="*/ 0 w 2"/>
                <a:gd name="T3" fmla="*/ 0 h 2"/>
                <a:gd name="T4" fmla="*/ 2 w 2"/>
                <a:gd name="T5" fmla="*/ 2 h 2"/>
                <a:gd name="T6" fmla="*/ 1 w 2"/>
                <a:gd name="T7" fmla="*/ 1 h 2"/>
              </a:gdLst>
              <a:ahLst/>
              <a:cxnLst>
                <a:cxn ang="0">
                  <a:pos x="T0" y="T1"/>
                </a:cxn>
                <a:cxn ang="0">
                  <a:pos x="T2" y="T3"/>
                </a:cxn>
                <a:cxn ang="0">
                  <a:pos x="T4" y="T5"/>
                </a:cxn>
                <a:cxn ang="0">
                  <a:pos x="T6" y="T7"/>
                </a:cxn>
              </a:cxnLst>
              <a:rect l="0" t="0" r="r" b="b"/>
              <a:pathLst>
                <a:path w="2" h="2">
                  <a:moveTo>
                    <a:pt x="1" y="1"/>
                  </a:moveTo>
                  <a:cubicBezTo>
                    <a:pt x="1" y="0"/>
                    <a:pt x="0" y="0"/>
                    <a:pt x="0" y="0"/>
                  </a:cubicBezTo>
                  <a:cubicBezTo>
                    <a:pt x="2" y="2"/>
                    <a:pt x="2" y="2"/>
                    <a:pt x="2" y="2"/>
                  </a:cubicBezTo>
                  <a:cubicBezTo>
                    <a:pt x="2" y="2"/>
                    <a:pt x="2" y="1"/>
                    <a:pt x="1" y="1"/>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29" name="Freeform 392"/>
            <p:cNvSpPr>
              <a:spLocks/>
            </p:cNvSpPr>
            <p:nvPr/>
          </p:nvSpPr>
          <p:spPr bwMode="gray">
            <a:xfrm>
              <a:off x="1530114" y="2814227"/>
              <a:ext cx="4084" cy="3446"/>
            </a:xfrm>
            <a:custGeom>
              <a:avLst/>
              <a:gdLst>
                <a:gd name="T0" fmla="*/ 1 w 2"/>
                <a:gd name="T1" fmla="*/ 1 h 2"/>
                <a:gd name="T2" fmla="*/ 0 w 2"/>
                <a:gd name="T3" fmla="*/ 0 h 2"/>
                <a:gd name="T4" fmla="*/ 2 w 2"/>
                <a:gd name="T5" fmla="*/ 2 h 2"/>
                <a:gd name="T6" fmla="*/ 1 w 2"/>
                <a:gd name="T7" fmla="*/ 1 h 2"/>
              </a:gdLst>
              <a:ahLst/>
              <a:cxnLst>
                <a:cxn ang="0">
                  <a:pos x="T0" y="T1"/>
                </a:cxn>
                <a:cxn ang="0">
                  <a:pos x="T2" y="T3"/>
                </a:cxn>
                <a:cxn ang="0">
                  <a:pos x="T4" y="T5"/>
                </a:cxn>
                <a:cxn ang="0">
                  <a:pos x="T6" y="T7"/>
                </a:cxn>
              </a:cxnLst>
              <a:rect l="0" t="0" r="r" b="b"/>
              <a:pathLst>
                <a:path w="2" h="2">
                  <a:moveTo>
                    <a:pt x="1" y="1"/>
                  </a:moveTo>
                  <a:cubicBezTo>
                    <a:pt x="1" y="0"/>
                    <a:pt x="0" y="0"/>
                    <a:pt x="0" y="0"/>
                  </a:cubicBezTo>
                  <a:cubicBezTo>
                    <a:pt x="2" y="2"/>
                    <a:pt x="2" y="2"/>
                    <a:pt x="2" y="2"/>
                  </a:cubicBezTo>
                  <a:cubicBezTo>
                    <a:pt x="2" y="2"/>
                    <a:pt x="2" y="1"/>
                    <a:pt x="1" y="1"/>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30" name="Freeform 393"/>
            <p:cNvSpPr>
              <a:spLocks/>
            </p:cNvSpPr>
            <p:nvPr/>
          </p:nvSpPr>
          <p:spPr bwMode="gray">
            <a:xfrm>
              <a:off x="1313684" y="2567921"/>
              <a:ext cx="0" cy="1723"/>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1"/>
                    <a:pt x="0" y="1"/>
                    <a:pt x="0" y="1"/>
                  </a:cubicBezTo>
                  <a:cubicBezTo>
                    <a:pt x="0" y="1"/>
                    <a:pt x="1" y="0"/>
                    <a:pt x="1"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31" name="Freeform 394"/>
            <p:cNvSpPr>
              <a:spLocks/>
            </p:cNvSpPr>
            <p:nvPr/>
          </p:nvSpPr>
          <p:spPr bwMode="gray">
            <a:xfrm>
              <a:off x="1313684" y="2567921"/>
              <a:ext cx="0" cy="1723"/>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1"/>
                    <a:pt x="0" y="1"/>
                    <a:pt x="0" y="1"/>
                  </a:cubicBezTo>
                  <a:cubicBezTo>
                    <a:pt x="0" y="1"/>
                    <a:pt x="1" y="0"/>
                    <a:pt x="1"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32" name="Freeform 395"/>
            <p:cNvSpPr>
              <a:spLocks/>
            </p:cNvSpPr>
            <p:nvPr/>
          </p:nvSpPr>
          <p:spPr bwMode="gray">
            <a:xfrm>
              <a:off x="2034439" y="1796273"/>
              <a:ext cx="95965" cy="67175"/>
            </a:xfrm>
            <a:custGeom>
              <a:avLst/>
              <a:gdLst>
                <a:gd name="T0" fmla="*/ 48 w 49"/>
                <a:gd name="T1" fmla="*/ 29 h 40"/>
                <a:gd name="T2" fmla="*/ 42 w 49"/>
                <a:gd name="T3" fmla="*/ 33 h 40"/>
                <a:gd name="T4" fmla="*/ 32 w 49"/>
                <a:gd name="T5" fmla="*/ 36 h 40"/>
                <a:gd name="T6" fmla="*/ 29 w 49"/>
                <a:gd name="T7" fmla="*/ 26 h 40"/>
                <a:gd name="T8" fmla="*/ 13 w 49"/>
                <a:gd name="T9" fmla="*/ 31 h 40"/>
                <a:gd name="T10" fmla="*/ 12 w 49"/>
                <a:gd name="T11" fmla="*/ 16 h 40"/>
                <a:gd name="T12" fmla="*/ 3 w 49"/>
                <a:gd name="T13" fmla="*/ 24 h 40"/>
                <a:gd name="T14" fmla="*/ 13 w 49"/>
                <a:gd name="T15" fmla="*/ 2 h 40"/>
                <a:gd name="T16" fmla="*/ 23 w 49"/>
                <a:gd name="T17" fmla="*/ 15 h 40"/>
                <a:gd name="T18" fmla="*/ 18 w 49"/>
                <a:gd name="T19" fmla="*/ 21 h 40"/>
                <a:gd name="T20" fmla="*/ 31 w 49"/>
                <a:gd name="T21" fmla="*/ 19 h 40"/>
                <a:gd name="T22" fmla="*/ 37 w 49"/>
                <a:gd name="T23" fmla="*/ 26 h 40"/>
                <a:gd name="T24" fmla="*/ 42 w 49"/>
                <a:gd name="T25" fmla="*/ 24 h 40"/>
                <a:gd name="T26" fmla="*/ 48 w 49"/>
                <a:gd name="T27"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40">
                  <a:moveTo>
                    <a:pt x="48" y="29"/>
                  </a:moveTo>
                  <a:cubicBezTo>
                    <a:pt x="45" y="37"/>
                    <a:pt x="49" y="30"/>
                    <a:pt x="42" y="33"/>
                  </a:cubicBezTo>
                  <a:cubicBezTo>
                    <a:pt x="39" y="34"/>
                    <a:pt x="37" y="40"/>
                    <a:pt x="32" y="36"/>
                  </a:cubicBezTo>
                  <a:cubicBezTo>
                    <a:pt x="29" y="34"/>
                    <a:pt x="32" y="27"/>
                    <a:pt x="29" y="26"/>
                  </a:cubicBezTo>
                  <a:cubicBezTo>
                    <a:pt x="24" y="23"/>
                    <a:pt x="19" y="34"/>
                    <a:pt x="13" y="31"/>
                  </a:cubicBezTo>
                  <a:cubicBezTo>
                    <a:pt x="7" y="27"/>
                    <a:pt x="17" y="19"/>
                    <a:pt x="12" y="16"/>
                  </a:cubicBezTo>
                  <a:cubicBezTo>
                    <a:pt x="11" y="15"/>
                    <a:pt x="6" y="30"/>
                    <a:pt x="3" y="24"/>
                  </a:cubicBezTo>
                  <a:cubicBezTo>
                    <a:pt x="0" y="17"/>
                    <a:pt x="4" y="0"/>
                    <a:pt x="13" y="2"/>
                  </a:cubicBezTo>
                  <a:cubicBezTo>
                    <a:pt x="21" y="3"/>
                    <a:pt x="33" y="14"/>
                    <a:pt x="23" y="15"/>
                  </a:cubicBezTo>
                  <a:cubicBezTo>
                    <a:pt x="20" y="15"/>
                    <a:pt x="17" y="18"/>
                    <a:pt x="18" y="21"/>
                  </a:cubicBezTo>
                  <a:cubicBezTo>
                    <a:pt x="19" y="25"/>
                    <a:pt x="26" y="19"/>
                    <a:pt x="31" y="19"/>
                  </a:cubicBezTo>
                  <a:cubicBezTo>
                    <a:pt x="34" y="20"/>
                    <a:pt x="34" y="25"/>
                    <a:pt x="37" y="26"/>
                  </a:cubicBezTo>
                  <a:cubicBezTo>
                    <a:pt x="39" y="27"/>
                    <a:pt x="41" y="23"/>
                    <a:pt x="42" y="24"/>
                  </a:cubicBezTo>
                  <a:cubicBezTo>
                    <a:pt x="43" y="26"/>
                    <a:pt x="39" y="24"/>
                    <a:pt x="48" y="29"/>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33" name="Freeform 396"/>
            <p:cNvSpPr>
              <a:spLocks/>
            </p:cNvSpPr>
            <p:nvPr/>
          </p:nvSpPr>
          <p:spPr bwMode="gray">
            <a:xfrm>
              <a:off x="2034439" y="1796273"/>
              <a:ext cx="95965" cy="67175"/>
            </a:xfrm>
            <a:custGeom>
              <a:avLst/>
              <a:gdLst>
                <a:gd name="T0" fmla="*/ 48 w 49"/>
                <a:gd name="T1" fmla="*/ 29 h 40"/>
                <a:gd name="T2" fmla="*/ 42 w 49"/>
                <a:gd name="T3" fmla="*/ 33 h 40"/>
                <a:gd name="T4" fmla="*/ 32 w 49"/>
                <a:gd name="T5" fmla="*/ 36 h 40"/>
                <a:gd name="T6" fmla="*/ 29 w 49"/>
                <a:gd name="T7" fmla="*/ 26 h 40"/>
                <a:gd name="T8" fmla="*/ 13 w 49"/>
                <a:gd name="T9" fmla="*/ 31 h 40"/>
                <a:gd name="T10" fmla="*/ 12 w 49"/>
                <a:gd name="T11" fmla="*/ 16 h 40"/>
                <a:gd name="T12" fmla="*/ 3 w 49"/>
                <a:gd name="T13" fmla="*/ 24 h 40"/>
                <a:gd name="T14" fmla="*/ 13 w 49"/>
                <a:gd name="T15" fmla="*/ 2 h 40"/>
                <a:gd name="T16" fmla="*/ 23 w 49"/>
                <a:gd name="T17" fmla="*/ 15 h 40"/>
                <a:gd name="T18" fmla="*/ 18 w 49"/>
                <a:gd name="T19" fmla="*/ 21 h 40"/>
                <a:gd name="T20" fmla="*/ 31 w 49"/>
                <a:gd name="T21" fmla="*/ 19 h 40"/>
                <a:gd name="T22" fmla="*/ 37 w 49"/>
                <a:gd name="T23" fmla="*/ 26 h 40"/>
                <a:gd name="T24" fmla="*/ 42 w 49"/>
                <a:gd name="T25" fmla="*/ 24 h 40"/>
                <a:gd name="T26" fmla="*/ 48 w 49"/>
                <a:gd name="T27"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40">
                  <a:moveTo>
                    <a:pt x="48" y="29"/>
                  </a:moveTo>
                  <a:cubicBezTo>
                    <a:pt x="45" y="37"/>
                    <a:pt x="49" y="30"/>
                    <a:pt x="42" y="33"/>
                  </a:cubicBezTo>
                  <a:cubicBezTo>
                    <a:pt x="39" y="34"/>
                    <a:pt x="37" y="40"/>
                    <a:pt x="32" y="36"/>
                  </a:cubicBezTo>
                  <a:cubicBezTo>
                    <a:pt x="29" y="34"/>
                    <a:pt x="32" y="27"/>
                    <a:pt x="29" y="26"/>
                  </a:cubicBezTo>
                  <a:cubicBezTo>
                    <a:pt x="24" y="23"/>
                    <a:pt x="19" y="34"/>
                    <a:pt x="13" y="31"/>
                  </a:cubicBezTo>
                  <a:cubicBezTo>
                    <a:pt x="7" y="27"/>
                    <a:pt x="17" y="19"/>
                    <a:pt x="12" y="16"/>
                  </a:cubicBezTo>
                  <a:cubicBezTo>
                    <a:pt x="11" y="15"/>
                    <a:pt x="6" y="30"/>
                    <a:pt x="3" y="24"/>
                  </a:cubicBezTo>
                  <a:cubicBezTo>
                    <a:pt x="0" y="17"/>
                    <a:pt x="4" y="0"/>
                    <a:pt x="13" y="2"/>
                  </a:cubicBezTo>
                  <a:cubicBezTo>
                    <a:pt x="21" y="3"/>
                    <a:pt x="33" y="14"/>
                    <a:pt x="23" y="15"/>
                  </a:cubicBezTo>
                  <a:cubicBezTo>
                    <a:pt x="20" y="15"/>
                    <a:pt x="17" y="18"/>
                    <a:pt x="18" y="21"/>
                  </a:cubicBezTo>
                  <a:cubicBezTo>
                    <a:pt x="19" y="25"/>
                    <a:pt x="26" y="19"/>
                    <a:pt x="31" y="19"/>
                  </a:cubicBezTo>
                  <a:cubicBezTo>
                    <a:pt x="34" y="20"/>
                    <a:pt x="34" y="25"/>
                    <a:pt x="37" y="26"/>
                  </a:cubicBezTo>
                  <a:cubicBezTo>
                    <a:pt x="39" y="27"/>
                    <a:pt x="41" y="23"/>
                    <a:pt x="42" y="24"/>
                  </a:cubicBezTo>
                  <a:cubicBezTo>
                    <a:pt x="43" y="26"/>
                    <a:pt x="39" y="24"/>
                    <a:pt x="48" y="29"/>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34" name="Freeform 397"/>
            <p:cNvSpPr>
              <a:spLocks/>
            </p:cNvSpPr>
            <p:nvPr/>
          </p:nvSpPr>
          <p:spPr bwMode="gray">
            <a:xfrm>
              <a:off x="2024232" y="1832444"/>
              <a:ext cx="51046" cy="58563"/>
            </a:xfrm>
            <a:custGeom>
              <a:avLst/>
              <a:gdLst>
                <a:gd name="T0" fmla="*/ 18 w 27"/>
                <a:gd name="T1" fmla="*/ 17 h 35"/>
                <a:gd name="T2" fmla="*/ 2 w 27"/>
                <a:gd name="T3" fmla="*/ 14 h 35"/>
                <a:gd name="T4" fmla="*/ 18 w 27"/>
                <a:gd name="T5" fmla="*/ 17 h 35"/>
              </a:gdLst>
              <a:ahLst/>
              <a:cxnLst>
                <a:cxn ang="0">
                  <a:pos x="T0" y="T1"/>
                </a:cxn>
                <a:cxn ang="0">
                  <a:pos x="T2" y="T3"/>
                </a:cxn>
                <a:cxn ang="0">
                  <a:pos x="T4" y="T5"/>
                </a:cxn>
              </a:cxnLst>
              <a:rect l="0" t="0" r="r" b="b"/>
              <a:pathLst>
                <a:path w="27" h="35">
                  <a:moveTo>
                    <a:pt x="18" y="17"/>
                  </a:moveTo>
                  <a:cubicBezTo>
                    <a:pt x="27" y="35"/>
                    <a:pt x="3" y="23"/>
                    <a:pt x="2" y="14"/>
                  </a:cubicBezTo>
                  <a:cubicBezTo>
                    <a:pt x="0" y="0"/>
                    <a:pt x="15" y="14"/>
                    <a:pt x="18" y="17"/>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35" name="Freeform 398"/>
            <p:cNvSpPr>
              <a:spLocks/>
            </p:cNvSpPr>
            <p:nvPr/>
          </p:nvSpPr>
          <p:spPr bwMode="gray">
            <a:xfrm>
              <a:off x="2024232" y="1832444"/>
              <a:ext cx="51046" cy="58563"/>
            </a:xfrm>
            <a:custGeom>
              <a:avLst/>
              <a:gdLst>
                <a:gd name="T0" fmla="*/ 18 w 27"/>
                <a:gd name="T1" fmla="*/ 17 h 35"/>
                <a:gd name="T2" fmla="*/ 2 w 27"/>
                <a:gd name="T3" fmla="*/ 14 h 35"/>
                <a:gd name="T4" fmla="*/ 18 w 27"/>
                <a:gd name="T5" fmla="*/ 17 h 35"/>
              </a:gdLst>
              <a:ahLst/>
              <a:cxnLst>
                <a:cxn ang="0">
                  <a:pos x="T0" y="T1"/>
                </a:cxn>
                <a:cxn ang="0">
                  <a:pos x="T2" y="T3"/>
                </a:cxn>
                <a:cxn ang="0">
                  <a:pos x="T4" y="T5"/>
                </a:cxn>
              </a:cxnLst>
              <a:rect l="0" t="0" r="r" b="b"/>
              <a:pathLst>
                <a:path w="27" h="35">
                  <a:moveTo>
                    <a:pt x="18" y="17"/>
                  </a:moveTo>
                  <a:cubicBezTo>
                    <a:pt x="27" y="35"/>
                    <a:pt x="3" y="23"/>
                    <a:pt x="2" y="14"/>
                  </a:cubicBezTo>
                  <a:cubicBezTo>
                    <a:pt x="0" y="0"/>
                    <a:pt x="15" y="14"/>
                    <a:pt x="18" y="17"/>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36" name="Freeform 399"/>
            <p:cNvSpPr>
              <a:spLocks/>
            </p:cNvSpPr>
            <p:nvPr/>
          </p:nvSpPr>
          <p:spPr bwMode="gray">
            <a:xfrm>
              <a:off x="1497445" y="1897896"/>
              <a:ext cx="153134" cy="153294"/>
            </a:xfrm>
            <a:custGeom>
              <a:avLst/>
              <a:gdLst>
                <a:gd name="T0" fmla="*/ 77 w 78"/>
                <a:gd name="T1" fmla="*/ 16 h 93"/>
                <a:gd name="T2" fmla="*/ 78 w 78"/>
                <a:gd name="T3" fmla="*/ 24 h 93"/>
                <a:gd name="T4" fmla="*/ 60 w 78"/>
                <a:gd name="T5" fmla="*/ 39 h 93"/>
                <a:gd name="T6" fmla="*/ 60 w 78"/>
                <a:gd name="T7" fmla="*/ 43 h 93"/>
                <a:gd name="T8" fmla="*/ 61 w 78"/>
                <a:gd name="T9" fmla="*/ 47 h 93"/>
                <a:gd name="T10" fmla="*/ 48 w 78"/>
                <a:gd name="T11" fmla="*/ 52 h 93"/>
                <a:gd name="T12" fmla="*/ 59 w 78"/>
                <a:gd name="T13" fmla="*/ 55 h 93"/>
                <a:gd name="T14" fmla="*/ 46 w 78"/>
                <a:gd name="T15" fmla="*/ 60 h 93"/>
                <a:gd name="T16" fmla="*/ 51 w 78"/>
                <a:gd name="T17" fmla="*/ 65 h 93"/>
                <a:gd name="T18" fmla="*/ 44 w 78"/>
                <a:gd name="T19" fmla="*/ 70 h 93"/>
                <a:gd name="T20" fmla="*/ 42 w 78"/>
                <a:gd name="T21" fmla="*/ 72 h 93"/>
                <a:gd name="T22" fmla="*/ 34 w 78"/>
                <a:gd name="T23" fmla="*/ 66 h 93"/>
                <a:gd name="T24" fmla="*/ 35 w 78"/>
                <a:gd name="T25" fmla="*/ 57 h 93"/>
                <a:gd name="T26" fmla="*/ 34 w 78"/>
                <a:gd name="T27" fmla="*/ 76 h 93"/>
                <a:gd name="T28" fmla="*/ 26 w 78"/>
                <a:gd name="T29" fmla="*/ 78 h 93"/>
                <a:gd name="T30" fmla="*/ 9 w 78"/>
                <a:gd name="T31" fmla="*/ 90 h 93"/>
                <a:gd name="T32" fmla="*/ 0 w 78"/>
                <a:gd name="T33" fmla="*/ 78 h 93"/>
                <a:gd name="T34" fmla="*/ 5 w 78"/>
                <a:gd name="T35" fmla="*/ 83 h 93"/>
                <a:gd name="T36" fmla="*/ 12 w 78"/>
                <a:gd name="T37" fmla="*/ 75 h 93"/>
                <a:gd name="T38" fmla="*/ 16 w 78"/>
                <a:gd name="T39" fmla="*/ 71 h 93"/>
                <a:gd name="T40" fmla="*/ 4 w 78"/>
                <a:gd name="T41" fmla="*/ 60 h 93"/>
                <a:gd name="T42" fmla="*/ 13 w 78"/>
                <a:gd name="T43" fmla="*/ 54 h 93"/>
                <a:gd name="T44" fmla="*/ 10 w 78"/>
                <a:gd name="T45" fmla="*/ 54 h 93"/>
                <a:gd name="T46" fmla="*/ 6 w 78"/>
                <a:gd name="T47" fmla="*/ 43 h 93"/>
                <a:gd name="T48" fmla="*/ 15 w 78"/>
                <a:gd name="T49" fmla="*/ 36 h 93"/>
                <a:gd name="T50" fmla="*/ 15 w 78"/>
                <a:gd name="T51" fmla="*/ 30 h 93"/>
                <a:gd name="T52" fmla="*/ 36 w 78"/>
                <a:gd name="T53" fmla="*/ 40 h 93"/>
                <a:gd name="T54" fmla="*/ 32 w 78"/>
                <a:gd name="T55" fmla="*/ 23 h 93"/>
                <a:gd name="T56" fmla="*/ 51 w 78"/>
                <a:gd name="T57" fmla="*/ 19 h 93"/>
                <a:gd name="T58" fmla="*/ 71 w 78"/>
                <a:gd name="T59" fmla="*/ 2 h 93"/>
                <a:gd name="T60" fmla="*/ 77 w 78"/>
                <a:gd name="T61" fmla="*/ 1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93">
                  <a:moveTo>
                    <a:pt x="77" y="16"/>
                  </a:moveTo>
                  <a:cubicBezTo>
                    <a:pt x="75" y="21"/>
                    <a:pt x="78" y="22"/>
                    <a:pt x="78" y="24"/>
                  </a:cubicBezTo>
                  <a:cubicBezTo>
                    <a:pt x="77" y="28"/>
                    <a:pt x="61" y="33"/>
                    <a:pt x="60" y="39"/>
                  </a:cubicBezTo>
                  <a:cubicBezTo>
                    <a:pt x="59" y="40"/>
                    <a:pt x="60" y="42"/>
                    <a:pt x="60" y="43"/>
                  </a:cubicBezTo>
                  <a:cubicBezTo>
                    <a:pt x="61" y="44"/>
                    <a:pt x="62" y="46"/>
                    <a:pt x="61" y="47"/>
                  </a:cubicBezTo>
                  <a:cubicBezTo>
                    <a:pt x="59" y="50"/>
                    <a:pt x="49" y="49"/>
                    <a:pt x="48" y="52"/>
                  </a:cubicBezTo>
                  <a:cubicBezTo>
                    <a:pt x="46" y="56"/>
                    <a:pt x="59" y="51"/>
                    <a:pt x="59" y="55"/>
                  </a:cubicBezTo>
                  <a:cubicBezTo>
                    <a:pt x="59" y="68"/>
                    <a:pt x="51" y="59"/>
                    <a:pt x="46" y="60"/>
                  </a:cubicBezTo>
                  <a:cubicBezTo>
                    <a:pt x="43" y="61"/>
                    <a:pt x="51" y="63"/>
                    <a:pt x="51" y="65"/>
                  </a:cubicBezTo>
                  <a:cubicBezTo>
                    <a:pt x="52" y="75"/>
                    <a:pt x="49" y="70"/>
                    <a:pt x="44" y="70"/>
                  </a:cubicBezTo>
                  <a:cubicBezTo>
                    <a:pt x="43" y="71"/>
                    <a:pt x="43" y="73"/>
                    <a:pt x="42" y="72"/>
                  </a:cubicBezTo>
                  <a:cubicBezTo>
                    <a:pt x="38" y="71"/>
                    <a:pt x="35" y="70"/>
                    <a:pt x="34" y="66"/>
                  </a:cubicBezTo>
                  <a:cubicBezTo>
                    <a:pt x="32" y="63"/>
                    <a:pt x="38" y="56"/>
                    <a:pt x="35" y="57"/>
                  </a:cubicBezTo>
                  <a:cubicBezTo>
                    <a:pt x="24" y="60"/>
                    <a:pt x="38" y="72"/>
                    <a:pt x="34" y="76"/>
                  </a:cubicBezTo>
                  <a:cubicBezTo>
                    <a:pt x="31" y="79"/>
                    <a:pt x="23" y="69"/>
                    <a:pt x="26" y="78"/>
                  </a:cubicBezTo>
                  <a:cubicBezTo>
                    <a:pt x="28" y="81"/>
                    <a:pt x="16" y="93"/>
                    <a:pt x="9" y="90"/>
                  </a:cubicBezTo>
                  <a:cubicBezTo>
                    <a:pt x="8" y="90"/>
                    <a:pt x="0" y="78"/>
                    <a:pt x="0" y="78"/>
                  </a:cubicBezTo>
                  <a:cubicBezTo>
                    <a:pt x="1" y="76"/>
                    <a:pt x="3" y="82"/>
                    <a:pt x="5" y="83"/>
                  </a:cubicBezTo>
                  <a:cubicBezTo>
                    <a:pt x="12" y="75"/>
                    <a:pt x="12" y="75"/>
                    <a:pt x="12" y="75"/>
                  </a:cubicBezTo>
                  <a:cubicBezTo>
                    <a:pt x="13" y="75"/>
                    <a:pt x="11" y="73"/>
                    <a:pt x="16" y="71"/>
                  </a:cubicBezTo>
                  <a:cubicBezTo>
                    <a:pt x="16" y="71"/>
                    <a:pt x="4" y="62"/>
                    <a:pt x="4" y="60"/>
                  </a:cubicBezTo>
                  <a:cubicBezTo>
                    <a:pt x="4" y="54"/>
                    <a:pt x="11" y="56"/>
                    <a:pt x="13" y="54"/>
                  </a:cubicBezTo>
                  <a:cubicBezTo>
                    <a:pt x="14" y="54"/>
                    <a:pt x="10" y="55"/>
                    <a:pt x="10" y="54"/>
                  </a:cubicBezTo>
                  <a:cubicBezTo>
                    <a:pt x="7" y="51"/>
                    <a:pt x="6" y="47"/>
                    <a:pt x="6" y="43"/>
                  </a:cubicBezTo>
                  <a:cubicBezTo>
                    <a:pt x="7" y="35"/>
                    <a:pt x="12" y="40"/>
                    <a:pt x="15" y="36"/>
                  </a:cubicBezTo>
                  <a:cubicBezTo>
                    <a:pt x="16" y="35"/>
                    <a:pt x="6" y="31"/>
                    <a:pt x="15" y="30"/>
                  </a:cubicBezTo>
                  <a:cubicBezTo>
                    <a:pt x="18" y="29"/>
                    <a:pt x="27" y="39"/>
                    <a:pt x="36" y="40"/>
                  </a:cubicBezTo>
                  <a:cubicBezTo>
                    <a:pt x="37" y="40"/>
                    <a:pt x="27" y="27"/>
                    <a:pt x="32" y="23"/>
                  </a:cubicBezTo>
                  <a:cubicBezTo>
                    <a:pt x="37" y="20"/>
                    <a:pt x="47" y="22"/>
                    <a:pt x="51" y="19"/>
                  </a:cubicBezTo>
                  <a:cubicBezTo>
                    <a:pt x="57" y="16"/>
                    <a:pt x="65" y="6"/>
                    <a:pt x="71" y="2"/>
                  </a:cubicBezTo>
                  <a:cubicBezTo>
                    <a:pt x="75" y="0"/>
                    <a:pt x="77" y="16"/>
                    <a:pt x="77" y="16"/>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37" name="Freeform 400"/>
            <p:cNvSpPr>
              <a:spLocks/>
            </p:cNvSpPr>
            <p:nvPr/>
          </p:nvSpPr>
          <p:spPr bwMode="gray">
            <a:xfrm>
              <a:off x="1497445" y="1897896"/>
              <a:ext cx="153134" cy="153294"/>
            </a:xfrm>
            <a:custGeom>
              <a:avLst/>
              <a:gdLst>
                <a:gd name="T0" fmla="*/ 77 w 78"/>
                <a:gd name="T1" fmla="*/ 16 h 93"/>
                <a:gd name="T2" fmla="*/ 78 w 78"/>
                <a:gd name="T3" fmla="*/ 24 h 93"/>
                <a:gd name="T4" fmla="*/ 60 w 78"/>
                <a:gd name="T5" fmla="*/ 39 h 93"/>
                <a:gd name="T6" fmla="*/ 60 w 78"/>
                <a:gd name="T7" fmla="*/ 43 h 93"/>
                <a:gd name="T8" fmla="*/ 61 w 78"/>
                <a:gd name="T9" fmla="*/ 47 h 93"/>
                <a:gd name="T10" fmla="*/ 48 w 78"/>
                <a:gd name="T11" fmla="*/ 52 h 93"/>
                <a:gd name="T12" fmla="*/ 59 w 78"/>
                <a:gd name="T13" fmla="*/ 55 h 93"/>
                <a:gd name="T14" fmla="*/ 46 w 78"/>
                <a:gd name="T15" fmla="*/ 60 h 93"/>
                <a:gd name="T16" fmla="*/ 51 w 78"/>
                <a:gd name="T17" fmla="*/ 65 h 93"/>
                <a:gd name="T18" fmla="*/ 44 w 78"/>
                <a:gd name="T19" fmla="*/ 70 h 93"/>
                <a:gd name="T20" fmla="*/ 42 w 78"/>
                <a:gd name="T21" fmla="*/ 72 h 93"/>
                <a:gd name="T22" fmla="*/ 34 w 78"/>
                <a:gd name="T23" fmla="*/ 66 h 93"/>
                <a:gd name="T24" fmla="*/ 35 w 78"/>
                <a:gd name="T25" fmla="*/ 57 h 93"/>
                <a:gd name="T26" fmla="*/ 34 w 78"/>
                <a:gd name="T27" fmla="*/ 76 h 93"/>
                <a:gd name="T28" fmla="*/ 26 w 78"/>
                <a:gd name="T29" fmla="*/ 78 h 93"/>
                <a:gd name="T30" fmla="*/ 9 w 78"/>
                <a:gd name="T31" fmla="*/ 90 h 93"/>
                <a:gd name="T32" fmla="*/ 0 w 78"/>
                <a:gd name="T33" fmla="*/ 78 h 93"/>
                <a:gd name="T34" fmla="*/ 5 w 78"/>
                <a:gd name="T35" fmla="*/ 83 h 93"/>
                <a:gd name="T36" fmla="*/ 12 w 78"/>
                <a:gd name="T37" fmla="*/ 75 h 93"/>
                <a:gd name="T38" fmla="*/ 16 w 78"/>
                <a:gd name="T39" fmla="*/ 71 h 93"/>
                <a:gd name="T40" fmla="*/ 4 w 78"/>
                <a:gd name="T41" fmla="*/ 60 h 93"/>
                <a:gd name="T42" fmla="*/ 13 w 78"/>
                <a:gd name="T43" fmla="*/ 54 h 93"/>
                <a:gd name="T44" fmla="*/ 10 w 78"/>
                <a:gd name="T45" fmla="*/ 54 h 93"/>
                <a:gd name="T46" fmla="*/ 6 w 78"/>
                <a:gd name="T47" fmla="*/ 43 h 93"/>
                <a:gd name="T48" fmla="*/ 15 w 78"/>
                <a:gd name="T49" fmla="*/ 36 h 93"/>
                <a:gd name="T50" fmla="*/ 15 w 78"/>
                <a:gd name="T51" fmla="*/ 30 h 93"/>
                <a:gd name="T52" fmla="*/ 36 w 78"/>
                <a:gd name="T53" fmla="*/ 40 h 93"/>
                <a:gd name="T54" fmla="*/ 32 w 78"/>
                <a:gd name="T55" fmla="*/ 23 h 93"/>
                <a:gd name="T56" fmla="*/ 51 w 78"/>
                <a:gd name="T57" fmla="*/ 19 h 93"/>
                <a:gd name="T58" fmla="*/ 71 w 78"/>
                <a:gd name="T59" fmla="*/ 2 h 93"/>
                <a:gd name="T60" fmla="*/ 77 w 78"/>
                <a:gd name="T61" fmla="*/ 1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93">
                  <a:moveTo>
                    <a:pt x="77" y="16"/>
                  </a:moveTo>
                  <a:cubicBezTo>
                    <a:pt x="75" y="21"/>
                    <a:pt x="78" y="22"/>
                    <a:pt x="78" y="24"/>
                  </a:cubicBezTo>
                  <a:cubicBezTo>
                    <a:pt x="77" y="28"/>
                    <a:pt x="61" y="33"/>
                    <a:pt x="60" y="39"/>
                  </a:cubicBezTo>
                  <a:cubicBezTo>
                    <a:pt x="59" y="40"/>
                    <a:pt x="60" y="42"/>
                    <a:pt x="60" y="43"/>
                  </a:cubicBezTo>
                  <a:cubicBezTo>
                    <a:pt x="61" y="44"/>
                    <a:pt x="62" y="46"/>
                    <a:pt x="61" y="47"/>
                  </a:cubicBezTo>
                  <a:cubicBezTo>
                    <a:pt x="59" y="50"/>
                    <a:pt x="49" y="49"/>
                    <a:pt x="48" y="52"/>
                  </a:cubicBezTo>
                  <a:cubicBezTo>
                    <a:pt x="46" y="56"/>
                    <a:pt x="59" y="51"/>
                    <a:pt x="59" y="55"/>
                  </a:cubicBezTo>
                  <a:cubicBezTo>
                    <a:pt x="59" y="68"/>
                    <a:pt x="51" y="59"/>
                    <a:pt x="46" y="60"/>
                  </a:cubicBezTo>
                  <a:cubicBezTo>
                    <a:pt x="43" y="61"/>
                    <a:pt x="51" y="63"/>
                    <a:pt x="51" y="65"/>
                  </a:cubicBezTo>
                  <a:cubicBezTo>
                    <a:pt x="52" y="75"/>
                    <a:pt x="49" y="70"/>
                    <a:pt x="44" y="70"/>
                  </a:cubicBezTo>
                  <a:cubicBezTo>
                    <a:pt x="43" y="71"/>
                    <a:pt x="43" y="73"/>
                    <a:pt x="42" y="72"/>
                  </a:cubicBezTo>
                  <a:cubicBezTo>
                    <a:pt x="38" y="71"/>
                    <a:pt x="35" y="70"/>
                    <a:pt x="34" y="66"/>
                  </a:cubicBezTo>
                  <a:cubicBezTo>
                    <a:pt x="32" y="63"/>
                    <a:pt x="38" y="56"/>
                    <a:pt x="35" y="57"/>
                  </a:cubicBezTo>
                  <a:cubicBezTo>
                    <a:pt x="24" y="60"/>
                    <a:pt x="38" y="72"/>
                    <a:pt x="34" y="76"/>
                  </a:cubicBezTo>
                  <a:cubicBezTo>
                    <a:pt x="31" y="79"/>
                    <a:pt x="23" y="69"/>
                    <a:pt x="26" y="78"/>
                  </a:cubicBezTo>
                  <a:cubicBezTo>
                    <a:pt x="28" y="81"/>
                    <a:pt x="16" y="93"/>
                    <a:pt x="9" y="90"/>
                  </a:cubicBezTo>
                  <a:cubicBezTo>
                    <a:pt x="8" y="90"/>
                    <a:pt x="0" y="78"/>
                    <a:pt x="0" y="78"/>
                  </a:cubicBezTo>
                  <a:cubicBezTo>
                    <a:pt x="1" y="76"/>
                    <a:pt x="3" y="82"/>
                    <a:pt x="5" y="83"/>
                  </a:cubicBezTo>
                  <a:cubicBezTo>
                    <a:pt x="12" y="75"/>
                    <a:pt x="12" y="75"/>
                    <a:pt x="12" y="75"/>
                  </a:cubicBezTo>
                  <a:cubicBezTo>
                    <a:pt x="13" y="75"/>
                    <a:pt x="11" y="73"/>
                    <a:pt x="16" y="71"/>
                  </a:cubicBezTo>
                  <a:cubicBezTo>
                    <a:pt x="16" y="71"/>
                    <a:pt x="4" y="62"/>
                    <a:pt x="4" y="60"/>
                  </a:cubicBezTo>
                  <a:cubicBezTo>
                    <a:pt x="4" y="54"/>
                    <a:pt x="11" y="56"/>
                    <a:pt x="13" y="54"/>
                  </a:cubicBezTo>
                  <a:cubicBezTo>
                    <a:pt x="14" y="54"/>
                    <a:pt x="10" y="55"/>
                    <a:pt x="10" y="54"/>
                  </a:cubicBezTo>
                  <a:cubicBezTo>
                    <a:pt x="7" y="51"/>
                    <a:pt x="6" y="47"/>
                    <a:pt x="6" y="43"/>
                  </a:cubicBezTo>
                  <a:cubicBezTo>
                    <a:pt x="7" y="35"/>
                    <a:pt x="12" y="40"/>
                    <a:pt x="15" y="36"/>
                  </a:cubicBezTo>
                  <a:cubicBezTo>
                    <a:pt x="16" y="35"/>
                    <a:pt x="6" y="31"/>
                    <a:pt x="15" y="30"/>
                  </a:cubicBezTo>
                  <a:cubicBezTo>
                    <a:pt x="18" y="29"/>
                    <a:pt x="27" y="39"/>
                    <a:pt x="36" y="40"/>
                  </a:cubicBezTo>
                  <a:cubicBezTo>
                    <a:pt x="37" y="40"/>
                    <a:pt x="27" y="27"/>
                    <a:pt x="32" y="23"/>
                  </a:cubicBezTo>
                  <a:cubicBezTo>
                    <a:pt x="37" y="20"/>
                    <a:pt x="47" y="22"/>
                    <a:pt x="51" y="19"/>
                  </a:cubicBezTo>
                  <a:cubicBezTo>
                    <a:pt x="57" y="16"/>
                    <a:pt x="65" y="6"/>
                    <a:pt x="71" y="2"/>
                  </a:cubicBezTo>
                  <a:cubicBezTo>
                    <a:pt x="75" y="0"/>
                    <a:pt x="77" y="16"/>
                    <a:pt x="77" y="16"/>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38" name="Freeform 401"/>
            <p:cNvSpPr>
              <a:spLocks/>
            </p:cNvSpPr>
            <p:nvPr/>
          </p:nvSpPr>
          <p:spPr bwMode="gray">
            <a:xfrm>
              <a:off x="1438233" y="2052916"/>
              <a:ext cx="79630" cy="44784"/>
            </a:xfrm>
            <a:custGeom>
              <a:avLst/>
              <a:gdLst>
                <a:gd name="T0" fmla="*/ 27 w 41"/>
                <a:gd name="T1" fmla="*/ 2 h 27"/>
                <a:gd name="T2" fmla="*/ 34 w 41"/>
                <a:gd name="T3" fmla="*/ 7 h 27"/>
                <a:gd name="T4" fmla="*/ 25 w 41"/>
                <a:gd name="T5" fmla="*/ 8 h 27"/>
                <a:gd name="T6" fmla="*/ 27 w 41"/>
                <a:gd name="T7" fmla="*/ 23 h 27"/>
                <a:gd name="T8" fmla="*/ 2 w 41"/>
                <a:gd name="T9" fmla="*/ 12 h 27"/>
                <a:gd name="T10" fmla="*/ 22 w 41"/>
                <a:gd name="T11" fmla="*/ 4 h 27"/>
                <a:gd name="T12" fmla="*/ 27 w 41"/>
                <a:gd name="T13" fmla="*/ 2 h 27"/>
              </a:gdLst>
              <a:ahLst/>
              <a:cxnLst>
                <a:cxn ang="0">
                  <a:pos x="T0" y="T1"/>
                </a:cxn>
                <a:cxn ang="0">
                  <a:pos x="T2" y="T3"/>
                </a:cxn>
                <a:cxn ang="0">
                  <a:pos x="T4" y="T5"/>
                </a:cxn>
                <a:cxn ang="0">
                  <a:pos x="T6" y="T7"/>
                </a:cxn>
                <a:cxn ang="0">
                  <a:pos x="T8" y="T9"/>
                </a:cxn>
                <a:cxn ang="0">
                  <a:pos x="T10" y="T11"/>
                </a:cxn>
                <a:cxn ang="0">
                  <a:pos x="T12" y="T13"/>
                </a:cxn>
              </a:cxnLst>
              <a:rect l="0" t="0" r="r" b="b"/>
              <a:pathLst>
                <a:path w="41" h="27">
                  <a:moveTo>
                    <a:pt x="27" y="2"/>
                  </a:moveTo>
                  <a:cubicBezTo>
                    <a:pt x="26" y="13"/>
                    <a:pt x="33" y="2"/>
                    <a:pt x="34" y="7"/>
                  </a:cubicBezTo>
                  <a:cubicBezTo>
                    <a:pt x="37" y="21"/>
                    <a:pt x="27" y="9"/>
                    <a:pt x="25" y="8"/>
                  </a:cubicBezTo>
                  <a:cubicBezTo>
                    <a:pt x="18" y="8"/>
                    <a:pt x="41" y="16"/>
                    <a:pt x="27" y="23"/>
                  </a:cubicBezTo>
                  <a:cubicBezTo>
                    <a:pt x="21" y="27"/>
                    <a:pt x="3" y="15"/>
                    <a:pt x="2" y="12"/>
                  </a:cubicBezTo>
                  <a:cubicBezTo>
                    <a:pt x="0" y="0"/>
                    <a:pt x="18" y="5"/>
                    <a:pt x="22" y="4"/>
                  </a:cubicBezTo>
                  <a:cubicBezTo>
                    <a:pt x="24" y="3"/>
                    <a:pt x="27" y="2"/>
                    <a:pt x="27" y="2"/>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39" name="Freeform 402"/>
            <p:cNvSpPr>
              <a:spLocks/>
            </p:cNvSpPr>
            <p:nvPr/>
          </p:nvSpPr>
          <p:spPr bwMode="gray">
            <a:xfrm>
              <a:off x="1438233" y="2052916"/>
              <a:ext cx="79630" cy="44784"/>
            </a:xfrm>
            <a:custGeom>
              <a:avLst/>
              <a:gdLst>
                <a:gd name="T0" fmla="*/ 27 w 41"/>
                <a:gd name="T1" fmla="*/ 2 h 27"/>
                <a:gd name="T2" fmla="*/ 34 w 41"/>
                <a:gd name="T3" fmla="*/ 7 h 27"/>
                <a:gd name="T4" fmla="*/ 25 w 41"/>
                <a:gd name="T5" fmla="*/ 8 h 27"/>
                <a:gd name="T6" fmla="*/ 27 w 41"/>
                <a:gd name="T7" fmla="*/ 23 h 27"/>
                <a:gd name="T8" fmla="*/ 2 w 41"/>
                <a:gd name="T9" fmla="*/ 12 h 27"/>
                <a:gd name="T10" fmla="*/ 22 w 41"/>
                <a:gd name="T11" fmla="*/ 4 h 27"/>
                <a:gd name="T12" fmla="*/ 27 w 41"/>
                <a:gd name="T13" fmla="*/ 2 h 27"/>
              </a:gdLst>
              <a:ahLst/>
              <a:cxnLst>
                <a:cxn ang="0">
                  <a:pos x="T0" y="T1"/>
                </a:cxn>
                <a:cxn ang="0">
                  <a:pos x="T2" y="T3"/>
                </a:cxn>
                <a:cxn ang="0">
                  <a:pos x="T4" y="T5"/>
                </a:cxn>
                <a:cxn ang="0">
                  <a:pos x="T6" y="T7"/>
                </a:cxn>
                <a:cxn ang="0">
                  <a:pos x="T8" y="T9"/>
                </a:cxn>
                <a:cxn ang="0">
                  <a:pos x="T10" y="T11"/>
                </a:cxn>
                <a:cxn ang="0">
                  <a:pos x="T12" y="T13"/>
                </a:cxn>
              </a:cxnLst>
              <a:rect l="0" t="0" r="r" b="b"/>
              <a:pathLst>
                <a:path w="41" h="27">
                  <a:moveTo>
                    <a:pt x="27" y="2"/>
                  </a:moveTo>
                  <a:cubicBezTo>
                    <a:pt x="26" y="13"/>
                    <a:pt x="33" y="2"/>
                    <a:pt x="34" y="7"/>
                  </a:cubicBezTo>
                  <a:cubicBezTo>
                    <a:pt x="37" y="21"/>
                    <a:pt x="27" y="9"/>
                    <a:pt x="25" y="8"/>
                  </a:cubicBezTo>
                  <a:cubicBezTo>
                    <a:pt x="18" y="8"/>
                    <a:pt x="41" y="16"/>
                    <a:pt x="27" y="23"/>
                  </a:cubicBezTo>
                  <a:cubicBezTo>
                    <a:pt x="21" y="27"/>
                    <a:pt x="3" y="15"/>
                    <a:pt x="2" y="12"/>
                  </a:cubicBezTo>
                  <a:cubicBezTo>
                    <a:pt x="0" y="0"/>
                    <a:pt x="18" y="5"/>
                    <a:pt x="22" y="4"/>
                  </a:cubicBezTo>
                  <a:cubicBezTo>
                    <a:pt x="24" y="3"/>
                    <a:pt x="27" y="2"/>
                    <a:pt x="27" y="2"/>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40" name="Freeform 403"/>
            <p:cNvSpPr>
              <a:spLocks/>
            </p:cNvSpPr>
            <p:nvPr/>
          </p:nvSpPr>
          <p:spPr bwMode="gray">
            <a:xfrm>
              <a:off x="1446402" y="2095975"/>
              <a:ext cx="46962" cy="20668"/>
            </a:xfrm>
            <a:custGeom>
              <a:avLst/>
              <a:gdLst>
                <a:gd name="T0" fmla="*/ 9 w 25"/>
                <a:gd name="T1" fmla="*/ 0 h 13"/>
                <a:gd name="T2" fmla="*/ 13 w 25"/>
                <a:gd name="T3" fmla="*/ 11 h 13"/>
                <a:gd name="T4" fmla="*/ 9 w 25"/>
                <a:gd name="T5" fmla="*/ 0 h 13"/>
              </a:gdLst>
              <a:ahLst/>
              <a:cxnLst>
                <a:cxn ang="0">
                  <a:pos x="T0" y="T1"/>
                </a:cxn>
                <a:cxn ang="0">
                  <a:pos x="T2" y="T3"/>
                </a:cxn>
                <a:cxn ang="0">
                  <a:pos x="T4" y="T5"/>
                </a:cxn>
              </a:cxnLst>
              <a:rect l="0" t="0" r="r" b="b"/>
              <a:pathLst>
                <a:path w="25" h="13">
                  <a:moveTo>
                    <a:pt x="9" y="0"/>
                  </a:moveTo>
                  <a:cubicBezTo>
                    <a:pt x="14" y="1"/>
                    <a:pt x="25" y="7"/>
                    <a:pt x="13" y="11"/>
                  </a:cubicBezTo>
                  <a:cubicBezTo>
                    <a:pt x="7" y="13"/>
                    <a:pt x="0" y="3"/>
                    <a:pt x="9"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41" name="Freeform 404"/>
            <p:cNvSpPr>
              <a:spLocks/>
            </p:cNvSpPr>
            <p:nvPr/>
          </p:nvSpPr>
          <p:spPr bwMode="gray">
            <a:xfrm>
              <a:off x="1446402" y="2095975"/>
              <a:ext cx="46962" cy="20668"/>
            </a:xfrm>
            <a:custGeom>
              <a:avLst/>
              <a:gdLst>
                <a:gd name="T0" fmla="*/ 9 w 25"/>
                <a:gd name="T1" fmla="*/ 0 h 13"/>
                <a:gd name="T2" fmla="*/ 13 w 25"/>
                <a:gd name="T3" fmla="*/ 11 h 13"/>
                <a:gd name="T4" fmla="*/ 9 w 25"/>
                <a:gd name="T5" fmla="*/ 0 h 13"/>
              </a:gdLst>
              <a:ahLst/>
              <a:cxnLst>
                <a:cxn ang="0">
                  <a:pos x="T0" y="T1"/>
                </a:cxn>
                <a:cxn ang="0">
                  <a:pos x="T2" y="T3"/>
                </a:cxn>
                <a:cxn ang="0">
                  <a:pos x="T4" y="T5"/>
                </a:cxn>
              </a:cxnLst>
              <a:rect l="0" t="0" r="r" b="b"/>
              <a:pathLst>
                <a:path w="25" h="13">
                  <a:moveTo>
                    <a:pt x="9" y="0"/>
                  </a:moveTo>
                  <a:cubicBezTo>
                    <a:pt x="14" y="1"/>
                    <a:pt x="25" y="7"/>
                    <a:pt x="13" y="11"/>
                  </a:cubicBezTo>
                  <a:cubicBezTo>
                    <a:pt x="7" y="13"/>
                    <a:pt x="0" y="3"/>
                    <a:pt x="9"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42" name="Freeform 405"/>
            <p:cNvSpPr>
              <a:spLocks/>
            </p:cNvSpPr>
            <p:nvPr/>
          </p:nvSpPr>
          <p:spPr bwMode="gray">
            <a:xfrm>
              <a:off x="1442318" y="2114923"/>
              <a:ext cx="36754" cy="58563"/>
            </a:xfrm>
            <a:custGeom>
              <a:avLst/>
              <a:gdLst>
                <a:gd name="T0" fmla="*/ 7 w 19"/>
                <a:gd name="T1" fmla="*/ 0 h 35"/>
                <a:gd name="T2" fmla="*/ 19 w 19"/>
                <a:gd name="T3" fmla="*/ 12 h 35"/>
                <a:gd name="T4" fmla="*/ 13 w 19"/>
                <a:gd name="T5" fmla="*/ 20 h 35"/>
                <a:gd name="T6" fmla="*/ 12 w 19"/>
                <a:gd name="T7" fmla="*/ 34 h 35"/>
                <a:gd name="T8" fmla="*/ 5 w 19"/>
                <a:gd name="T9" fmla="*/ 35 h 35"/>
                <a:gd name="T10" fmla="*/ 7 w 19"/>
                <a:gd name="T11" fmla="*/ 0 h 35"/>
              </a:gdLst>
              <a:ahLst/>
              <a:cxnLst>
                <a:cxn ang="0">
                  <a:pos x="T0" y="T1"/>
                </a:cxn>
                <a:cxn ang="0">
                  <a:pos x="T2" y="T3"/>
                </a:cxn>
                <a:cxn ang="0">
                  <a:pos x="T4" y="T5"/>
                </a:cxn>
                <a:cxn ang="0">
                  <a:pos x="T6" y="T7"/>
                </a:cxn>
                <a:cxn ang="0">
                  <a:pos x="T8" y="T9"/>
                </a:cxn>
                <a:cxn ang="0">
                  <a:pos x="T10" y="T11"/>
                </a:cxn>
              </a:cxnLst>
              <a:rect l="0" t="0" r="r" b="b"/>
              <a:pathLst>
                <a:path w="19" h="35">
                  <a:moveTo>
                    <a:pt x="7" y="0"/>
                  </a:moveTo>
                  <a:cubicBezTo>
                    <a:pt x="2" y="2"/>
                    <a:pt x="17" y="6"/>
                    <a:pt x="19" y="12"/>
                  </a:cubicBezTo>
                  <a:cubicBezTo>
                    <a:pt x="13" y="20"/>
                    <a:pt x="13" y="20"/>
                    <a:pt x="13" y="20"/>
                  </a:cubicBezTo>
                  <a:cubicBezTo>
                    <a:pt x="12" y="23"/>
                    <a:pt x="14" y="32"/>
                    <a:pt x="12" y="34"/>
                  </a:cubicBezTo>
                  <a:cubicBezTo>
                    <a:pt x="5" y="35"/>
                    <a:pt x="5" y="35"/>
                    <a:pt x="5" y="35"/>
                  </a:cubicBezTo>
                  <a:cubicBezTo>
                    <a:pt x="0" y="34"/>
                    <a:pt x="8" y="0"/>
                    <a:pt x="7"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43" name="Freeform 406"/>
            <p:cNvSpPr>
              <a:spLocks/>
            </p:cNvSpPr>
            <p:nvPr/>
          </p:nvSpPr>
          <p:spPr bwMode="gray">
            <a:xfrm>
              <a:off x="1442318" y="2114923"/>
              <a:ext cx="36754" cy="58563"/>
            </a:xfrm>
            <a:custGeom>
              <a:avLst/>
              <a:gdLst>
                <a:gd name="T0" fmla="*/ 7 w 19"/>
                <a:gd name="T1" fmla="*/ 0 h 35"/>
                <a:gd name="T2" fmla="*/ 19 w 19"/>
                <a:gd name="T3" fmla="*/ 12 h 35"/>
                <a:gd name="T4" fmla="*/ 13 w 19"/>
                <a:gd name="T5" fmla="*/ 20 h 35"/>
                <a:gd name="T6" fmla="*/ 12 w 19"/>
                <a:gd name="T7" fmla="*/ 34 h 35"/>
                <a:gd name="T8" fmla="*/ 5 w 19"/>
                <a:gd name="T9" fmla="*/ 35 h 35"/>
                <a:gd name="T10" fmla="*/ 7 w 19"/>
                <a:gd name="T11" fmla="*/ 0 h 35"/>
              </a:gdLst>
              <a:ahLst/>
              <a:cxnLst>
                <a:cxn ang="0">
                  <a:pos x="T0" y="T1"/>
                </a:cxn>
                <a:cxn ang="0">
                  <a:pos x="T2" y="T3"/>
                </a:cxn>
                <a:cxn ang="0">
                  <a:pos x="T4" y="T5"/>
                </a:cxn>
                <a:cxn ang="0">
                  <a:pos x="T6" y="T7"/>
                </a:cxn>
                <a:cxn ang="0">
                  <a:pos x="T8" y="T9"/>
                </a:cxn>
                <a:cxn ang="0">
                  <a:pos x="T10" y="T11"/>
                </a:cxn>
              </a:cxnLst>
              <a:rect l="0" t="0" r="r" b="b"/>
              <a:pathLst>
                <a:path w="19" h="35">
                  <a:moveTo>
                    <a:pt x="7" y="0"/>
                  </a:moveTo>
                  <a:cubicBezTo>
                    <a:pt x="2" y="2"/>
                    <a:pt x="17" y="6"/>
                    <a:pt x="19" y="12"/>
                  </a:cubicBezTo>
                  <a:cubicBezTo>
                    <a:pt x="13" y="20"/>
                    <a:pt x="13" y="20"/>
                    <a:pt x="13" y="20"/>
                  </a:cubicBezTo>
                  <a:cubicBezTo>
                    <a:pt x="12" y="23"/>
                    <a:pt x="14" y="32"/>
                    <a:pt x="12" y="34"/>
                  </a:cubicBezTo>
                  <a:cubicBezTo>
                    <a:pt x="5" y="35"/>
                    <a:pt x="5" y="35"/>
                    <a:pt x="5" y="35"/>
                  </a:cubicBezTo>
                  <a:cubicBezTo>
                    <a:pt x="0" y="34"/>
                    <a:pt x="8" y="0"/>
                    <a:pt x="7"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44" name="Freeform 407"/>
            <p:cNvSpPr>
              <a:spLocks/>
            </p:cNvSpPr>
            <p:nvPr/>
          </p:nvSpPr>
          <p:spPr bwMode="gray">
            <a:xfrm>
              <a:off x="1521948" y="2269940"/>
              <a:ext cx="38795" cy="31005"/>
            </a:xfrm>
            <a:custGeom>
              <a:avLst/>
              <a:gdLst>
                <a:gd name="T0" fmla="*/ 20 w 20"/>
                <a:gd name="T1" fmla="*/ 0 h 19"/>
                <a:gd name="T2" fmla="*/ 4 w 20"/>
                <a:gd name="T3" fmla="*/ 15 h 19"/>
                <a:gd name="T4" fmla="*/ 20 w 20"/>
                <a:gd name="T5" fmla="*/ 0 h 19"/>
              </a:gdLst>
              <a:ahLst/>
              <a:cxnLst>
                <a:cxn ang="0">
                  <a:pos x="T0" y="T1"/>
                </a:cxn>
                <a:cxn ang="0">
                  <a:pos x="T2" y="T3"/>
                </a:cxn>
                <a:cxn ang="0">
                  <a:pos x="T4" y="T5"/>
                </a:cxn>
              </a:cxnLst>
              <a:rect l="0" t="0" r="r" b="b"/>
              <a:pathLst>
                <a:path w="20" h="19">
                  <a:moveTo>
                    <a:pt x="20" y="0"/>
                  </a:moveTo>
                  <a:cubicBezTo>
                    <a:pt x="19" y="4"/>
                    <a:pt x="10" y="19"/>
                    <a:pt x="4" y="15"/>
                  </a:cubicBezTo>
                  <a:cubicBezTo>
                    <a:pt x="0" y="13"/>
                    <a:pt x="18" y="2"/>
                    <a:pt x="20"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45" name="Freeform 408"/>
            <p:cNvSpPr>
              <a:spLocks/>
            </p:cNvSpPr>
            <p:nvPr/>
          </p:nvSpPr>
          <p:spPr bwMode="gray">
            <a:xfrm>
              <a:off x="1521948" y="2269940"/>
              <a:ext cx="38795" cy="31005"/>
            </a:xfrm>
            <a:custGeom>
              <a:avLst/>
              <a:gdLst>
                <a:gd name="T0" fmla="*/ 20 w 20"/>
                <a:gd name="T1" fmla="*/ 0 h 19"/>
                <a:gd name="T2" fmla="*/ 4 w 20"/>
                <a:gd name="T3" fmla="*/ 15 h 19"/>
                <a:gd name="T4" fmla="*/ 20 w 20"/>
                <a:gd name="T5" fmla="*/ 0 h 19"/>
              </a:gdLst>
              <a:ahLst/>
              <a:cxnLst>
                <a:cxn ang="0">
                  <a:pos x="T0" y="T1"/>
                </a:cxn>
                <a:cxn ang="0">
                  <a:pos x="T2" y="T3"/>
                </a:cxn>
                <a:cxn ang="0">
                  <a:pos x="T4" y="T5"/>
                </a:cxn>
              </a:cxnLst>
              <a:rect l="0" t="0" r="r" b="b"/>
              <a:pathLst>
                <a:path w="20" h="19">
                  <a:moveTo>
                    <a:pt x="20" y="0"/>
                  </a:moveTo>
                  <a:cubicBezTo>
                    <a:pt x="19" y="4"/>
                    <a:pt x="10" y="19"/>
                    <a:pt x="4" y="15"/>
                  </a:cubicBezTo>
                  <a:cubicBezTo>
                    <a:pt x="0" y="13"/>
                    <a:pt x="18" y="2"/>
                    <a:pt x="20"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46" name="Freeform 409"/>
            <p:cNvSpPr>
              <a:spLocks/>
            </p:cNvSpPr>
            <p:nvPr/>
          </p:nvSpPr>
          <p:spPr bwMode="gray">
            <a:xfrm>
              <a:off x="1479071" y="2292334"/>
              <a:ext cx="40835" cy="29282"/>
            </a:xfrm>
            <a:custGeom>
              <a:avLst/>
              <a:gdLst>
                <a:gd name="T0" fmla="*/ 16 w 21"/>
                <a:gd name="T1" fmla="*/ 2 h 17"/>
                <a:gd name="T2" fmla="*/ 21 w 21"/>
                <a:gd name="T3" fmla="*/ 1 h 17"/>
                <a:gd name="T4" fmla="*/ 10 w 21"/>
                <a:gd name="T5" fmla="*/ 14 h 17"/>
                <a:gd name="T6" fmla="*/ 16 w 21"/>
                <a:gd name="T7" fmla="*/ 2 h 17"/>
              </a:gdLst>
              <a:ahLst/>
              <a:cxnLst>
                <a:cxn ang="0">
                  <a:pos x="T0" y="T1"/>
                </a:cxn>
                <a:cxn ang="0">
                  <a:pos x="T2" y="T3"/>
                </a:cxn>
                <a:cxn ang="0">
                  <a:pos x="T4" y="T5"/>
                </a:cxn>
                <a:cxn ang="0">
                  <a:pos x="T6" y="T7"/>
                </a:cxn>
              </a:cxnLst>
              <a:rect l="0" t="0" r="r" b="b"/>
              <a:pathLst>
                <a:path w="21" h="17">
                  <a:moveTo>
                    <a:pt x="16" y="2"/>
                  </a:moveTo>
                  <a:cubicBezTo>
                    <a:pt x="18" y="2"/>
                    <a:pt x="19" y="0"/>
                    <a:pt x="21" y="1"/>
                  </a:cubicBezTo>
                  <a:cubicBezTo>
                    <a:pt x="21" y="1"/>
                    <a:pt x="10" y="14"/>
                    <a:pt x="10" y="14"/>
                  </a:cubicBezTo>
                  <a:cubicBezTo>
                    <a:pt x="4" y="17"/>
                    <a:pt x="0" y="6"/>
                    <a:pt x="16" y="2"/>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47" name="Freeform 410"/>
            <p:cNvSpPr>
              <a:spLocks/>
            </p:cNvSpPr>
            <p:nvPr/>
          </p:nvSpPr>
          <p:spPr bwMode="gray">
            <a:xfrm>
              <a:off x="1479071" y="2292334"/>
              <a:ext cx="40835" cy="29282"/>
            </a:xfrm>
            <a:custGeom>
              <a:avLst/>
              <a:gdLst>
                <a:gd name="T0" fmla="*/ 16 w 21"/>
                <a:gd name="T1" fmla="*/ 2 h 17"/>
                <a:gd name="T2" fmla="*/ 21 w 21"/>
                <a:gd name="T3" fmla="*/ 1 h 17"/>
                <a:gd name="T4" fmla="*/ 10 w 21"/>
                <a:gd name="T5" fmla="*/ 14 h 17"/>
                <a:gd name="T6" fmla="*/ 16 w 21"/>
                <a:gd name="T7" fmla="*/ 2 h 17"/>
              </a:gdLst>
              <a:ahLst/>
              <a:cxnLst>
                <a:cxn ang="0">
                  <a:pos x="T0" y="T1"/>
                </a:cxn>
                <a:cxn ang="0">
                  <a:pos x="T2" y="T3"/>
                </a:cxn>
                <a:cxn ang="0">
                  <a:pos x="T4" y="T5"/>
                </a:cxn>
                <a:cxn ang="0">
                  <a:pos x="T6" y="T7"/>
                </a:cxn>
              </a:cxnLst>
              <a:rect l="0" t="0" r="r" b="b"/>
              <a:pathLst>
                <a:path w="21" h="17">
                  <a:moveTo>
                    <a:pt x="16" y="2"/>
                  </a:moveTo>
                  <a:cubicBezTo>
                    <a:pt x="18" y="2"/>
                    <a:pt x="19" y="0"/>
                    <a:pt x="21" y="1"/>
                  </a:cubicBezTo>
                  <a:cubicBezTo>
                    <a:pt x="21" y="1"/>
                    <a:pt x="10" y="14"/>
                    <a:pt x="10" y="14"/>
                  </a:cubicBezTo>
                  <a:cubicBezTo>
                    <a:pt x="4" y="17"/>
                    <a:pt x="0" y="6"/>
                    <a:pt x="16" y="2"/>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48" name="Freeform 411"/>
            <p:cNvSpPr>
              <a:spLocks/>
            </p:cNvSpPr>
            <p:nvPr/>
          </p:nvSpPr>
          <p:spPr bwMode="gray">
            <a:xfrm>
              <a:off x="1554617" y="2287165"/>
              <a:ext cx="114342" cy="91288"/>
            </a:xfrm>
            <a:custGeom>
              <a:avLst/>
              <a:gdLst>
                <a:gd name="T0" fmla="*/ 27 w 58"/>
                <a:gd name="T1" fmla="*/ 0 h 55"/>
                <a:gd name="T2" fmla="*/ 36 w 58"/>
                <a:gd name="T3" fmla="*/ 18 h 55"/>
                <a:gd name="T4" fmla="*/ 58 w 58"/>
                <a:gd name="T5" fmla="*/ 28 h 55"/>
                <a:gd name="T6" fmla="*/ 53 w 58"/>
                <a:gd name="T7" fmla="*/ 38 h 55"/>
                <a:gd name="T8" fmla="*/ 41 w 58"/>
                <a:gd name="T9" fmla="*/ 39 h 55"/>
                <a:gd name="T10" fmla="*/ 4 w 58"/>
                <a:gd name="T11" fmla="*/ 42 h 55"/>
                <a:gd name="T12" fmla="*/ 18 w 58"/>
                <a:gd name="T13" fmla="*/ 37 h 55"/>
                <a:gd name="T14" fmla="*/ 32 w 58"/>
                <a:gd name="T15" fmla="*/ 23 h 55"/>
                <a:gd name="T16" fmla="*/ 23 w 58"/>
                <a:gd name="T17" fmla="*/ 22 h 55"/>
                <a:gd name="T18" fmla="*/ 27 w 58"/>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5">
                  <a:moveTo>
                    <a:pt x="27" y="0"/>
                  </a:moveTo>
                  <a:cubicBezTo>
                    <a:pt x="30" y="4"/>
                    <a:pt x="33" y="15"/>
                    <a:pt x="36" y="18"/>
                  </a:cubicBezTo>
                  <a:cubicBezTo>
                    <a:pt x="41" y="22"/>
                    <a:pt x="56" y="20"/>
                    <a:pt x="58" y="28"/>
                  </a:cubicBezTo>
                  <a:cubicBezTo>
                    <a:pt x="58" y="29"/>
                    <a:pt x="56" y="36"/>
                    <a:pt x="53" y="38"/>
                  </a:cubicBezTo>
                  <a:cubicBezTo>
                    <a:pt x="46" y="45"/>
                    <a:pt x="45" y="41"/>
                    <a:pt x="41" y="39"/>
                  </a:cubicBezTo>
                  <a:cubicBezTo>
                    <a:pt x="32" y="36"/>
                    <a:pt x="10" y="55"/>
                    <a:pt x="4" y="42"/>
                  </a:cubicBezTo>
                  <a:cubicBezTo>
                    <a:pt x="0" y="33"/>
                    <a:pt x="19" y="38"/>
                    <a:pt x="18" y="37"/>
                  </a:cubicBezTo>
                  <a:cubicBezTo>
                    <a:pt x="12" y="31"/>
                    <a:pt x="30" y="26"/>
                    <a:pt x="32" y="23"/>
                  </a:cubicBezTo>
                  <a:cubicBezTo>
                    <a:pt x="36" y="15"/>
                    <a:pt x="24" y="23"/>
                    <a:pt x="23" y="22"/>
                  </a:cubicBezTo>
                  <a:cubicBezTo>
                    <a:pt x="11" y="19"/>
                    <a:pt x="7" y="5"/>
                    <a:pt x="27"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49" name="Freeform 412"/>
            <p:cNvSpPr>
              <a:spLocks/>
            </p:cNvSpPr>
            <p:nvPr/>
          </p:nvSpPr>
          <p:spPr bwMode="gray">
            <a:xfrm>
              <a:off x="1554617" y="2287165"/>
              <a:ext cx="114342" cy="91288"/>
            </a:xfrm>
            <a:custGeom>
              <a:avLst/>
              <a:gdLst>
                <a:gd name="T0" fmla="*/ 27 w 58"/>
                <a:gd name="T1" fmla="*/ 0 h 55"/>
                <a:gd name="T2" fmla="*/ 36 w 58"/>
                <a:gd name="T3" fmla="*/ 18 h 55"/>
                <a:gd name="T4" fmla="*/ 58 w 58"/>
                <a:gd name="T5" fmla="*/ 28 h 55"/>
                <a:gd name="T6" fmla="*/ 53 w 58"/>
                <a:gd name="T7" fmla="*/ 38 h 55"/>
                <a:gd name="T8" fmla="*/ 41 w 58"/>
                <a:gd name="T9" fmla="*/ 39 h 55"/>
                <a:gd name="T10" fmla="*/ 4 w 58"/>
                <a:gd name="T11" fmla="*/ 42 h 55"/>
                <a:gd name="T12" fmla="*/ 18 w 58"/>
                <a:gd name="T13" fmla="*/ 37 h 55"/>
                <a:gd name="T14" fmla="*/ 32 w 58"/>
                <a:gd name="T15" fmla="*/ 23 h 55"/>
                <a:gd name="T16" fmla="*/ 23 w 58"/>
                <a:gd name="T17" fmla="*/ 22 h 55"/>
                <a:gd name="T18" fmla="*/ 27 w 58"/>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5">
                  <a:moveTo>
                    <a:pt x="27" y="0"/>
                  </a:moveTo>
                  <a:cubicBezTo>
                    <a:pt x="30" y="4"/>
                    <a:pt x="33" y="15"/>
                    <a:pt x="36" y="18"/>
                  </a:cubicBezTo>
                  <a:cubicBezTo>
                    <a:pt x="41" y="22"/>
                    <a:pt x="56" y="20"/>
                    <a:pt x="58" y="28"/>
                  </a:cubicBezTo>
                  <a:cubicBezTo>
                    <a:pt x="58" y="29"/>
                    <a:pt x="56" y="36"/>
                    <a:pt x="53" y="38"/>
                  </a:cubicBezTo>
                  <a:cubicBezTo>
                    <a:pt x="46" y="45"/>
                    <a:pt x="45" y="41"/>
                    <a:pt x="41" y="39"/>
                  </a:cubicBezTo>
                  <a:cubicBezTo>
                    <a:pt x="32" y="36"/>
                    <a:pt x="10" y="55"/>
                    <a:pt x="4" y="42"/>
                  </a:cubicBezTo>
                  <a:cubicBezTo>
                    <a:pt x="0" y="33"/>
                    <a:pt x="19" y="38"/>
                    <a:pt x="18" y="37"/>
                  </a:cubicBezTo>
                  <a:cubicBezTo>
                    <a:pt x="12" y="31"/>
                    <a:pt x="30" y="26"/>
                    <a:pt x="32" y="23"/>
                  </a:cubicBezTo>
                  <a:cubicBezTo>
                    <a:pt x="36" y="15"/>
                    <a:pt x="24" y="23"/>
                    <a:pt x="23" y="22"/>
                  </a:cubicBezTo>
                  <a:cubicBezTo>
                    <a:pt x="11" y="19"/>
                    <a:pt x="7" y="5"/>
                    <a:pt x="27"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50" name="Freeform 413"/>
            <p:cNvSpPr>
              <a:spLocks/>
            </p:cNvSpPr>
            <p:nvPr/>
          </p:nvSpPr>
          <p:spPr bwMode="gray">
            <a:xfrm>
              <a:off x="1581159" y="2390511"/>
              <a:ext cx="79630" cy="86123"/>
            </a:xfrm>
            <a:custGeom>
              <a:avLst/>
              <a:gdLst>
                <a:gd name="T0" fmla="*/ 40 w 41"/>
                <a:gd name="T1" fmla="*/ 0 h 53"/>
                <a:gd name="T2" fmla="*/ 8 w 41"/>
                <a:gd name="T3" fmla="*/ 41 h 53"/>
                <a:gd name="T4" fmla="*/ 24 w 41"/>
                <a:gd name="T5" fmla="*/ 22 h 53"/>
                <a:gd name="T6" fmla="*/ 17 w 41"/>
                <a:gd name="T7" fmla="*/ 18 h 53"/>
                <a:gd name="T8" fmla="*/ 40 w 41"/>
                <a:gd name="T9" fmla="*/ 0 h 53"/>
              </a:gdLst>
              <a:ahLst/>
              <a:cxnLst>
                <a:cxn ang="0">
                  <a:pos x="T0" y="T1"/>
                </a:cxn>
                <a:cxn ang="0">
                  <a:pos x="T2" y="T3"/>
                </a:cxn>
                <a:cxn ang="0">
                  <a:pos x="T4" y="T5"/>
                </a:cxn>
                <a:cxn ang="0">
                  <a:pos x="T6" y="T7"/>
                </a:cxn>
                <a:cxn ang="0">
                  <a:pos x="T8" y="T9"/>
                </a:cxn>
              </a:cxnLst>
              <a:rect l="0" t="0" r="r" b="b"/>
              <a:pathLst>
                <a:path w="41" h="53">
                  <a:moveTo>
                    <a:pt x="40" y="0"/>
                  </a:moveTo>
                  <a:cubicBezTo>
                    <a:pt x="41" y="6"/>
                    <a:pt x="15" y="53"/>
                    <a:pt x="8" y="41"/>
                  </a:cubicBezTo>
                  <a:cubicBezTo>
                    <a:pt x="0" y="25"/>
                    <a:pt x="21" y="28"/>
                    <a:pt x="24" y="22"/>
                  </a:cubicBezTo>
                  <a:cubicBezTo>
                    <a:pt x="25" y="20"/>
                    <a:pt x="13" y="25"/>
                    <a:pt x="17" y="18"/>
                  </a:cubicBezTo>
                  <a:cubicBezTo>
                    <a:pt x="21" y="10"/>
                    <a:pt x="33" y="5"/>
                    <a:pt x="40"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51" name="Freeform 414"/>
            <p:cNvSpPr>
              <a:spLocks/>
            </p:cNvSpPr>
            <p:nvPr/>
          </p:nvSpPr>
          <p:spPr bwMode="gray">
            <a:xfrm>
              <a:off x="1581159" y="2390511"/>
              <a:ext cx="79630" cy="86123"/>
            </a:xfrm>
            <a:custGeom>
              <a:avLst/>
              <a:gdLst>
                <a:gd name="T0" fmla="*/ 40 w 41"/>
                <a:gd name="T1" fmla="*/ 0 h 53"/>
                <a:gd name="T2" fmla="*/ 8 w 41"/>
                <a:gd name="T3" fmla="*/ 41 h 53"/>
                <a:gd name="T4" fmla="*/ 24 w 41"/>
                <a:gd name="T5" fmla="*/ 22 h 53"/>
                <a:gd name="T6" fmla="*/ 17 w 41"/>
                <a:gd name="T7" fmla="*/ 18 h 53"/>
                <a:gd name="T8" fmla="*/ 40 w 41"/>
                <a:gd name="T9" fmla="*/ 0 h 53"/>
              </a:gdLst>
              <a:ahLst/>
              <a:cxnLst>
                <a:cxn ang="0">
                  <a:pos x="T0" y="T1"/>
                </a:cxn>
                <a:cxn ang="0">
                  <a:pos x="T2" y="T3"/>
                </a:cxn>
                <a:cxn ang="0">
                  <a:pos x="T4" y="T5"/>
                </a:cxn>
                <a:cxn ang="0">
                  <a:pos x="T6" y="T7"/>
                </a:cxn>
                <a:cxn ang="0">
                  <a:pos x="T8" y="T9"/>
                </a:cxn>
              </a:cxnLst>
              <a:rect l="0" t="0" r="r" b="b"/>
              <a:pathLst>
                <a:path w="41" h="53">
                  <a:moveTo>
                    <a:pt x="40" y="0"/>
                  </a:moveTo>
                  <a:cubicBezTo>
                    <a:pt x="41" y="6"/>
                    <a:pt x="15" y="53"/>
                    <a:pt x="8" y="41"/>
                  </a:cubicBezTo>
                  <a:cubicBezTo>
                    <a:pt x="0" y="25"/>
                    <a:pt x="21" y="28"/>
                    <a:pt x="24" y="22"/>
                  </a:cubicBezTo>
                  <a:cubicBezTo>
                    <a:pt x="25" y="20"/>
                    <a:pt x="13" y="25"/>
                    <a:pt x="17" y="18"/>
                  </a:cubicBezTo>
                  <a:cubicBezTo>
                    <a:pt x="21" y="10"/>
                    <a:pt x="33" y="5"/>
                    <a:pt x="40"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52" name="Freeform 415"/>
            <p:cNvSpPr>
              <a:spLocks/>
            </p:cNvSpPr>
            <p:nvPr/>
          </p:nvSpPr>
          <p:spPr bwMode="gray">
            <a:xfrm>
              <a:off x="1517863" y="2430126"/>
              <a:ext cx="73504" cy="75786"/>
            </a:xfrm>
            <a:custGeom>
              <a:avLst/>
              <a:gdLst>
                <a:gd name="T0" fmla="*/ 33 w 38"/>
                <a:gd name="T1" fmla="*/ 3 h 46"/>
                <a:gd name="T2" fmla="*/ 36 w 38"/>
                <a:gd name="T3" fmla="*/ 33 h 46"/>
                <a:gd name="T4" fmla="*/ 28 w 38"/>
                <a:gd name="T5" fmla="*/ 39 h 46"/>
                <a:gd name="T6" fmla="*/ 17 w 38"/>
                <a:gd name="T7" fmla="*/ 46 h 46"/>
                <a:gd name="T8" fmla="*/ 19 w 38"/>
                <a:gd name="T9" fmla="*/ 36 h 46"/>
                <a:gd name="T10" fmla="*/ 14 w 38"/>
                <a:gd name="T11" fmla="*/ 27 h 46"/>
                <a:gd name="T12" fmla="*/ 21 w 38"/>
                <a:gd name="T13" fmla="*/ 21 h 46"/>
                <a:gd name="T14" fmla="*/ 1 w 38"/>
                <a:gd name="T15" fmla="*/ 32 h 46"/>
                <a:gd name="T16" fmla="*/ 7 w 38"/>
                <a:gd name="T17" fmla="*/ 9 h 46"/>
                <a:gd name="T18" fmla="*/ 17 w 38"/>
                <a:gd name="T19" fmla="*/ 12 h 46"/>
                <a:gd name="T20" fmla="*/ 21 w 38"/>
                <a:gd name="T21" fmla="*/ 6 h 46"/>
                <a:gd name="T22" fmla="*/ 33 w 38"/>
                <a:gd name="T23"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46">
                  <a:moveTo>
                    <a:pt x="33" y="3"/>
                  </a:moveTo>
                  <a:cubicBezTo>
                    <a:pt x="33" y="10"/>
                    <a:pt x="38" y="28"/>
                    <a:pt x="36" y="33"/>
                  </a:cubicBezTo>
                  <a:cubicBezTo>
                    <a:pt x="36" y="33"/>
                    <a:pt x="28" y="39"/>
                    <a:pt x="28" y="39"/>
                  </a:cubicBezTo>
                  <a:cubicBezTo>
                    <a:pt x="26" y="40"/>
                    <a:pt x="19" y="46"/>
                    <a:pt x="17" y="46"/>
                  </a:cubicBezTo>
                  <a:cubicBezTo>
                    <a:pt x="6" y="44"/>
                    <a:pt x="19" y="39"/>
                    <a:pt x="19" y="36"/>
                  </a:cubicBezTo>
                  <a:cubicBezTo>
                    <a:pt x="19" y="36"/>
                    <a:pt x="14" y="27"/>
                    <a:pt x="14" y="27"/>
                  </a:cubicBezTo>
                  <a:cubicBezTo>
                    <a:pt x="14" y="26"/>
                    <a:pt x="21" y="22"/>
                    <a:pt x="21" y="21"/>
                  </a:cubicBezTo>
                  <a:cubicBezTo>
                    <a:pt x="23" y="7"/>
                    <a:pt x="3" y="35"/>
                    <a:pt x="1" y="32"/>
                  </a:cubicBezTo>
                  <a:cubicBezTo>
                    <a:pt x="0" y="29"/>
                    <a:pt x="6" y="11"/>
                    <a:pt x="7" y="9"/>
                  </a:cubicBezTo>
                  <a:cubicBezTo>
                    <a:pt x="15" y="0"/>
                    <a:pt x="16" y="10"/>
                    <a:pt x="17" y="12"/>
                  </a:cubicBezTo>
                  <a:cubicBezTo>
                    <a:pt x="18" y="14"/>
                    <a:pt x="19" y="8"/>
                    <a:pt x="21" y="6"/>
                  </a:cubicBezTo>
                  <a:cubicBezTo>
                    <a:pt x="25" y="4"/>
                    <a:pt x="29" y="4"/>
                    <a:pt x="33" y="3"/>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53" name="Freeform 416"/>
            <p:cNvSpPr>
              <a:spLocks/>
            </p:cNvSpPr>
            <p:nvPr/>
          </p:nvSpPr>
          <p:spPr bwMode="gray">
            <a:xfrm>
              <a:off x="1517863" y="2430126"/>
              <a:ext cx="73504" cy="75786"/>
            </a:xfrm>
            <a:custGeom>
              <a:avLst/>
              <a:gdLst>
                <a:gd name="T0" fmla="*/ 33 w 38"/>
                <a:gd name="T1" fmla="*/ 3 h 46"/>
                <a:gd name="T2" fmla="*/ 36 w 38"/>
                <a:gd name="T3" fmla="*/ 33 h 46"/>
                <a:gd name="T4" fmla="*/ 28 w 38"/>
                <a:gd name="T5" fmla="*/ 39 h 46"/>
                <a:gd name="T6" fmla="*/ 17 w 38"/>
                <a:gd name="T7" fmla="*/ 46 h 46"/>
                <a:gd name="T8" fmla="*/ 19 w 38"/>
                <a:gd name="T9" fmla="*/ 36 h 46"/>
                <a:gd name="T10" fmla="*/ 14 w 38"/>
                <a:gd name="T11" fmla="*/ 27 h 46"/>
                <a:gd name="T12" fmla="*/ 21 w 38"/>
                <a:gd name="T13" fmla="*/ 21 h 46"/>
                <a:gd name="T14" fmla="*/ 1 w 38"/>
                <a:gd name="T15" fmla="*/ 32 h 46"/>
                <a:gd name="T16" fmla="*/ 7 w 38"/>
                <a:gd name="T17" fmla="*/ 9 h 46"/>
                <a:gd name="T18" fmla="*/ 17 w 38"/>
                <a:gd name="T19" fmla="*/ 12 h 46"/>
                <a:gd name="T20" fmla="*/ 21 w 38"/>
                <a:gd name="T21" fmla="*/ 6 h 46"/>
                <a:gd name="T22" fmla="*/ 33 w 38"/>
                <a:gd name="T23"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46">
                  <a:moveTo>
                    <a:pt x="33" y="3"/>
                  </a:moveTo>
                  <a:cubicBezTo>
                    <a:pt x="33" y="10"/>
                    <a:pt x="38" y="28"/>
                    <a:pt x="36" y="33"/>
                  </a:cubicBezTo>
                  <a:cubicBezTo>
                    <a:pt x="36" y="33"/>
                    <a:pt x="28" y="39"/>
                    <a:pt x="28" y="39"/>
                  </a:cubicBezTo>
                  <a:cubicBezTo>
                    <a:pt x="26" y="40"/>
                    <a:pt x="19" y="46"/>
                    <a:pt x="17" y="46"/>
                  </a:cubicBezTo>
                  <a:cubicBezTo>
                    <a:pt x="6" y="44"/>
                    <a:pt x="19" y="39"/>
                    <a:pt x="19" y="36"/>
                  </a:cubicBezTo>
                  <a:cubicBezTo>
                    <a:pt x="19" y="36"/>
                    <a:pt x="14" y="27"/>
                    <a:pt x="14" y="27"/>
                  </a:cubicBezTo>
                  <a:cubicBezTo>
                    <a:pt x="14" y="26"/>
                    <a:pt x="21" y="22"/>
                    <a:pt x="21" y="21"/>
                  </a:cubicBezTo>
                  <a:cubicBezTo>
                    <a:pt x="23" y="7"/>
                    <a:pt x="3" y="35"/>
                    <a:pt x="1" y="32"/>
                  </a:cubicBezTo>
                  <a:cubicBezTo>
                    <a:pt x="0" y="29"/>
                    <a:pt x="6" y="11"/>
                    <a:pt x="7" y="9"/>
                  </a:cubicBezTo>
                  <a:cubicBezTo>
                    <a:pt x="15" y="0"/>
                    <a:pt x="16" y="10"/>
                    <a:pt x="17" y="12"/>
                  </a:cubicBezTo>
                  <a:cubicBezTo>
                    <a:pt x="18" y="14"/>
                    <a:pt x="19" y="8"/>
                    <a:pt x="21" y="6"/>
                  </a:cubicBezTo>
                  <a:cubicBezTo>
                    <a:pt x="25" y="4"/>
                    <a:pt x="29" y="4"/>
                    <a:pt x="33" y="3"/>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54" name="Freeform 417"/>
            <p:cNvSpPr>
              <a:spLocks/>
            </p:cNvSpPr>
            <p:nvPr/>
          </p:nvSpPr>
          <p:spPr bwMode="gray">
            <a:xfrm>
              <a:off x="1681209" y="2483522"/>
              <a:ext cx="67380" cy="63729"/>
            </a:xfrm>
            <a:custGeom>
              <a:avLst/>
              <a:gdLst>
                <a:gd name="T0" fmla="*/ 14 w 34"/>
                <a:gd name="T1" fmla="*/ 0 h 38"/>
                <a:gd name="T2" fmla="*/ 19 w 34"/>
                <a:gd name="T3" fmla="*/ 37 h 38"/>
                <a:gd name="T4" fmla="*/ 14 w 34"/>
                <a:gd name="T5" fmla="*/ 0 h 38"/>
              </a:gdLst>
              <a:ahLst/>
              <a:cxnLst>
                <a:cxn ang="0">
                  <a:pos x="T0" y="T1"/>
                </a:cxn>
                <a:cxn ang="0">
                  <a:pos x="T2" y="T3"/>
                </a:cxn>
                <a:cxn ang="0">
                  <a:pos x="T4" y="T5"/>
                </a:cxn>
              </a:cxnLst>
              <a:rect l="0" t="0" r="r" b="b"/>
              <a:pathLst>
                <a:path w="34" h="38">
                  <a:moveTo>
                    <a:pt x="14" y="0"/>
                  </a:moveTo>
                  <a:cubicBezTo>
                    <a:pt x="21" y="5"/>
                    <a:pt x="34" y="36"/>
                    <a:pt x="19" y="37"/>
                  </a:cubicBezTo>
                  <a:cubicBezTo>
                    <a:pt x="0" y="38"/>
                    <a:pt x="0" y="9"/>
                    <a:pt x="14"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55" name="Freeform 418"/>
            <p:cNvSpPr>
              <a:spLocks/>
            </p:cNvSpPr>
            <p:nvPr/>
          </p:nvSpPr>
          <p:spPr bwMode="gray">
            <a:xfrm>
              <a:off x="1681209" y="2483522"/>
              <a:ext cx="67380" cy="63729"/>
            </a:xfrm>
            <a:custGeom>
              <a:avLst/>
              <a:gdLst>
                <a:gd name="T0" fmla="*/ 14 w 34"/>
                <a:gd name="T1" fmla="*/ 0 h 38"/>
                <a:gd name="T2" fmla="*/ 19 w 34"/>
                <a:gd name="T3" fmla="*/ 37 h 38"/>
                <a:gd name="T4" fmla="*/ 14 w 34"/>
                <a:gd name="T5" fmla="*/ 0 h 38"/>
              </a:gdLst>
              <a:ahLst/>
              <a:cxnLst>
                <a:cxn ang="0">
                  <a:pos x="T0" y="T1"/>
                </a:cxn>
                <a:cxn ang="0">
                  <a:pos x="T2" y="T3"/>
                </a:cxn>
                <a:cxn ang="0">
                  <a:pos x="T4" y="T5"/>
                </a:cxn>
              </a:cxnLst>
              <a:rect l="0" t="0" r="r" b="b"/>
              <a:pathLst>
                <a:path w="34" h="38">
                  <a:moveTo>
                    <a:pt x="14" y="0"/>
                  </a:moveTo>
                  <a:cubicBezTo>
                    <a:pt x="21" y="5"/>
                    <a:pt x="34" y="36"/>
                    <a:pt x="19" y="37"/>
                  </a:cubicBezTo>
                  <a:cubicBezTo>
                    <a:pt x="0" y="38"/>
                    <a:pt x="0" y="9"/>
                    <a:pt x="14"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56" name="Freeform 419"/>
            <p:cNvSpPr>
              <a:spLocks/>
            </p:cNvSpPr>
            <p:nvPr/>
          </p:nvSpPr>
          <p:spPr bwMode="gray">
            <a:xfrm>
              <a:off x="1740421" y="2764278"/>
              <a:ext cx="79630" cy="75786"/>
            </a:xfrm>
            <a:custGeom>
              <a:avLst/>
              <a:gdLst>
                <a:gd name="T0" fmla="*/ 38 w 41"/>
                <a:gd name="T1" fmla="*/ 0 h 46"/>
                <a:gd name="T2" fmla="*/ 27 w 41"/>
                <a:gd name="T3" fmla="*/ 3 h 46"/>
                <a:gd name="T4" fmla="*/ 7 w 41"/>
                <a:gd name="T5" fmla="*/ 28 h 46"/>
                <a:gd name="T6" fmla="*/ 4 w 41"/>
                <a:gd name="T7" fmla="*/ 37 h 46"/>
                <a:gd name="T8" fmla="*/ 1 w 41"/>
                <a:gd name="T9" fmla="*/ 41 h 46"/>
                <a:gd name="T10" fmla="*/ 4 w 41"/>
                <a:gd name="T11" fmla="*/ 42 h 46"/>
                <a:gd name="T12" fmla="*/ 8 w 41"/>
                <a:gd name="T13" fmla="*/ 40 h 46"/>
                <a:gd name="T14" fmla="*/ 14 w 41"/>
                <a:gd name="T15" fmla="*/ 45 h 46"/>
                <a:gd name="T16" fmla="*/ 29 w 41"/>
                <a:gd name="T17" fmla="*/ 31 h 46"/>
                <a:gd name="T18" fmla="*/ 38 w 41"/>
                <a:gd name="T19" fmla="*/ 19 h 46"/>
                <a:gd name="T20" fmla="*/ 38 w 41"/>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6">
                  <a:moveTo>
                    <a:pt x="38" y="0"/>
                  </a:moveTo>
                  <a:cubicBezTo>
                    <a:pt x="35" y="0"/>
                    <a:pt x="30" y="2"/>
                    <a:pt x="27" y="3"/>
                  </a:cubicBezTo>
                  <a:cubicBezTo>
                    <a:pt x="23" y="5"/>
                    <a:pt x="8" y="24"/>
                    <a:pt x="7" y="28"/>
                  </a:cubicBezTo>
                  <a:cubicBezTo>
                    <a:pt x="5" y="35"/>
                    <a:pt x="7" y="32"/>
                    <a:pt x="4" y="37"/>
                  </a:cubicBezTo>
                  <a:cubicBezTo>
                    <a:pt x="3" y="39"/>
                    <a:pt x="0" y="41"/>
                    <a:pt x="1" y="41"/>
                  </a:cubicBezTo>
                  <a:cubicBezTo>
                    <a:pt x="2" y="42"/>
                    <a:pt x="3" y="42"/>
                    <a:pt x="4" y="42"/>
                  </a:cubicBezTo>
                  <a:cubicBezTo>
                    <a:pt x="5" y="41"/>
                    <a:pt x="6" y="40"/>
                    <a:pt x="8" y="40"/>
                  </a:cubicBezTo>
                  <a:cubicBezTo>
                    <a:pt x="10" y="40"/>
                    <a:pt x="11" y="46"/>
                    <a:pt x="14" y="45"/>
                  </a:cubicBezTo>
                  <a:cubicBezTo>
                    <a:pt x="18" y="43"/>
                    <a:pt x="25" y="34"/>
                    <a:pt x="29" y="31"/>
                  </a:cubicBezTo>
                  <a:cubicBezTo>
                    <a:pt x="33" y="28"/>
                    <a:pt x="34" y="24"/>
                    <a:pt x="38" y="19"/>
                  </a:cubicBezTo>
                  <a:cubicBezTo>
                    <a:pt x="41" y="14"/>
                    <a:pt x="36" y="8"/>
                    <a:pt x="38"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57" name="Freeform 420"/>
            <p:cNvSpPr>
              <a:spLocks/>
            </p:cNvSpPr>
            <p:nvPr/>
          </p:nvSpPr>
          <p:spPr bwMode="gray">
            <a:xfrm>
              <a:off x="1740421" y="2764278"/>
              <a:ext cx="79630" cy="75786"/>
            </a:xfrm>
            <a:custGeom>
              <a:avLst/>
              <a:gdLst>
                <a:gd name="T0" fmla="*/ 38 w 41"/>
                <a:gd name="T1" fmla="*/ 0 h 46"/>
                <a:gd name="T2" fmla="*/ 27 w 41"/>
                <a:gd name="T3" fmla="*/ 3 h 46"/>
                <a:gd name="T4" fmla="*/ 7 w 41"/>
                <a:gd name="T5" fmla="*/ 28 h 46"/>
                <a:gd name="T6" fmla="*/ 4 w 41"/>
                <a:gd name="T7" fmla="*/ 37 h 46"/>
                <a:gd name="T8" fmla="*/ 1 w 41"/>
                <a:gd name="T9" fmla="*/ 41 h 46"/>
                <a:gd name="T10" fmla="*/ 4 w 41"/>
                <a:gd name="T11" fmla="*/ 42 h 46"/>
                <a:gd name="T12" fmla="*/ 8 w 41"/>
                <a:gd name="T13" fmla="*/ 40 h 46"/>
                <a:gd name="T14" fmla="*/ 14 w 41"/>
                <a:gd name="T15" fmla="*/ 45 h 46"/>
                <a:gd name="T16" fmla="*/ 29 w 41"/>
                <a:gd name="T17" fmla="*/ 31 h 46"/>
                <a:gd name="T18" fmla="*/ 38 w 41"/>
                <a:gd name="T19" fmla="*/ 19 h 46"/>
                <a:gd name="T20" fmla="*/ 38 w 41"/>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6">
                  <a:moveTo>
                    <a:pt x="38" y="0"/>
                  </a:moveTo>
                  <a:cubicBezTo>
                    <a:pt x="35" y="0"/>
                    <a:pt x="30" y="2"/>
                    <a:pt x="27" y="3"/>
                  </a:cubicBezTo>
                  <a:cubicBezTo>
                    <a:pt x="23" y="5"/>
                    <a:pt x="8" y="24"/>
                    <a:pt x="7" y="28"/>
                  </a:cubicBezTo>
                  <a:cubicBezTo>
                    <a:pt x="5" y="35"/>
                    <a:pt x="7" y="32"/>
                    <a:pt x="4" y="37"/>
                  </a:cubicBezTo>
                  <a:cubicBezTo>
                    <a:pt x="3" y="39"/>
                    <a:pt x="0" y="41"/>
                    <a:pt x="1" y="41"/>
                  </a:cubicBezTo>
                  <a:cubicBezTo>
                    <a:pt x="2" y="42"/>
                    <a:pt x="3" y="42"/>
                    <a:pt x="4" y="42"/>
                  </a:cubicBezTo>
                  <a:cubicBezTo>
                    <a:pt x="5" y="41"/>
                    <a:pt x="6" y="40"/>
                    <a:pt x="8" y="40"/>
                  </a:cubicBezTo>
                  <a:cubicBezTo>
                    <a:pt x="10" y="40"/>
                    <a:pt x="11" y="46"/>
                    <a:pt x="14" y="45"/>
                  </a:cubicBezTo>
                  <a:cubicBezTo>
                    <a:pt x="18" y="43"/>
                    <a:pt x="25" y="34"/>
                    <a:pt x="29" y="31"/>
                  </a:cubicBezTo>
                  <a:cubicBezTo>
                    <a:pt x="33" y="28"/>
                    <a:pt x="34" y="24"/>
                    <a:pt x="38" y="19"/>
                  </a:cubicBezTo>
                  <a:cubicBezTo>
                    <a:pt x="41" y="14"/>
                    <a:pt x="36" y="8"/>
                    <a:pt x="38"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58" name="Freeform 421"/>
            <p:cNvSpPr>
              <a:spLocks/>
            </p:cNvSpPr>
            <p:nvPr/>
          </p:nvSpPr>
          <p:spPr bwMode="gray">
            <a:xfrm>
              <a:off x="1711837" y="2962357"/>
              <a:ext cx="118423" cy="62006"/>
            </a:xfrm>
            <a:custGeom>
              <a:avLst/>
              <a:gdLst>
                <a:gd name="T0" fmla="*/ 31 w 61"/>
                <a:gd name="T1" fmla="*/ 0 h 38"/>
                <a:gd name="T2" fmla="*/ 46 w 61"/>
                <a:gd name="T3" fmla="*/ 18 h 38"/>
                <a:gd name="T4" fmla="*/ 58 w 61"/>
                <a:gd name="T5" fmla="*/ 19 h 38"/>
                <a:gd name="T6" fmla="*/ 44 w 61"/>
                <a:gd name="T7" fmla="*/ 30 h 38"/>
                <a:gd name="T8" fmla="*/ 29 w 61"/>
                <a:gd name="T9" fmla="*/ 38 h 38"/>
                <a:gd name="T10" fmla="*/ 30 w 61"/>
                <a:gd name="T11" fmla="*/ 35 h 38"/>
                <a:gd name="T12" fmla="*/ 31 w 61"/>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61" h="38">
                  <a:moveTo>
                    <a:pt x="31" y="0"/>
                  </a:moveTo>
                  <a:cubicBezTo>
                    <a:pt x="39" y="4"/>
                    <a:pt x="40" y="14"/>
                    <a:pt x="46" y="18"/>
                  </a:cubicBezTo>
                  <a:cubicBezTo>
                    <a:pt x="49" y="20"/>
                    <a:pt x="55" y="17"/>
                    <a:pt x="58" y="19"/>
                  </a:cubicBezTo>
                  <a:cubicBezTo>
                    <a:pt x="61" y="22"/>
                    <a:pt x="45" y="30"/>
                    <a:pt x="44" y="30"/>
                  </a:cubicBezTo>
                  <a:cubicBezTo>
                    <a:pt x="41" y="32"/>
                    <a:pt x="32" y="38"/>
                    <a:pt x="29" y="38"/>
                  </a:cubicBezTo>
                  <a:cubicBezTo>
                    <a:pt x="28" y="38"/>
                    <a:pt x="29" y="36"/>
                    <a:pt x="30" y="35"/>
                  </a:cubicBezTo>
                  <a:cubicBezTo>
                    <a:pt x="31" y="31"/>
                    <a:pt x="0" y="13"/>
                    <a:pt x="31"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59" name="Freeform 422"/>
            <p:cNvSpPr>
              <a:spLocks/>
            </p:cNvSpPr>
            <p:nvPr/>
          </p:nvSpPr>
          <p:spPr bwMode="gray">
            <a:xfrm>
              <a:off x="1711837" y="2962357"/>
              <a:ext cx="118423" cy="62006"/>
            </a:xfrm>
            <a:custGeom>
              <a:avLst/>
              <a:gdLst>
                <a:gd name="T0" fmla="*/ 31 w 61"/>
                <a:gd name="T1" fmla="*/ 0 h 38"/>
                <a:gd name="T2" fmla="*/ 46 w 61"/>
                <a:gd name="T3" fmla="*/ 18 h 38"/>
                <a:gd name="T4" fmla="*/ 58 w 61"/>
                <a:gd name="T5" fmla="*/ 19 h 38"/>
                <a:gd name="T6" fmla="*/ 44 w 61"/>
                <a:gd name="T7" fmla="*/ 30 h 38"/>
                <a:gd name="T8" fmla="*/ 29 w 61"/>
                <a:gd name="T9" fmla="*/ 38 h 38"/>
                <a:gd name="T10" fmla="*/ 30 w 61"/>
                <a:gd name="T11" fmla="*/ 35 h 38"/>
                <a:gd name="T12" fmla="*/ 31 w 61"/>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61" h="38">
                  <a:moveTo>
                    <a:pt x="31" y="0"/>
                  </a:moveTo>
                  <a:cubicBezTo>
                    <a:pt x="39" y="4"/>
                    <a:pt x="40" y="14"/>
                    <a:pt x="46" y="18"/>
                  </a:cubicBezTo>
                  <a:cubicBezTo>
                    <a:pt x="49" y="20"/>
                    <a:pt x="55" y="17"/>
                    <a:pt x="58" y="19"/>
                  </a:cubicBezTo>
                  <a:cubicBezTo>
                    <a:pt x="61" y="22"/>
                    <a:pt x="45" y="30"/>
                    <a:pt x="44" y="30"/>
                  </a:cubicBezTo>
                  <a:cubicBezTo>
                    <a:pt x="41" y="32"/>
                    <a:pt x="32" y="38"/>
                    <a:pt x="29" y="38"/>
                  </a:cubicBezTo>
                  <a:cubicBezTo>
                    <a:pt x="28" y="38"/>
                    <a:pt x="29" y="36"/>
                    <a:pt x="30" y="35"/>
                  </a:cubicBezTo>
                  <a:cubicBezTo>
                    <a:pt x="31" y="31"/>
                    <a:pt x="0" y="13"/>
                    <a:pt x="31"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60" name="Freeform 423"/>
            <p:cNvSpPr>
              <a:spLocks/>
            </p:cNvSpPr>
            <p:nvPr/>
          </p:nvSpPr>
          <p:spPr bwMode="gray">
            <a:xfrm>
              <a:off x="2183492" y="3542816"/>
              <a:ext cx="77588" cy="55118"/>
            </a:xfrm>
            <a:custGeom>
              <a:avLst/>
              <a:gdLst>
                <a:gd name="T0" fmla="*/ 40 w 40"/>
                <a:gd name="T1" fmla="*/ 18 h 33"/>
                <a:gd name="T2" fmla="*/ 31 w 40"/>
                <a:gd name="T3" fmla="*/ 28 h 33"/>
                <a:gd name="T4" fmla="*/ 2 w 40"/>
                <a:gd name="T5" fmla="*/ 17 h 33"/>
                <a:gd name="T6" fmla="*/ 35 w 40"/>
                <a:gd name="T7" fmla="*/ 15 h 33"/>
                <a:gd name="T8" fmla="*/ 40 w 40"/>
                <a:gd name="T9" fmla="*/ 18 h 33"/>
              </a:gdLst>
              <a:ahLst/>
              <a:cxnLst>
                <a:cxn ang="0">
                  <a:pos x="T0" y="T1"/>
                </a:cxn>
                <a:cxn ang="0">
                  <a:pos x="T2" y="T3"/>
                </a:cxn>
                <a:cxn ang="0">
                  <a:pos x="T4" y="T5"/>
                </a:cxn>
                <a:cxn ang="0">
                  <a:pos x="T6" y="T7"/>
                </a:cxn>
                <a:cxn ang="0">
                  <a:pos x="T8" y="T9"/>
                </a:cxn>
              </a:cxnLst>
              <a:rect l="0" t="0" r="r" b="b"/>
              <a:pathLst>
                <a:path w="40" h="33">
                  <a:moveTo>
                    <a:pt x="40" y="18"/>
                  </a:moveTo>
                  <a:cubicBezTo>
                    <a:pt x="34" y="21"/>
                    <a:pt x="34" y="26"/>
                    <a:pt x="31" y="28"/>
                  </a:cubicBezTo>
                  <a:cubicBezTo>
                    <a:pt x="25" y="33"/>
                    <a:pt x="0" y="26"/>
                    <a:pt x="2" y="17"/>
                  </a:cubicBezTo>
                  <a:cubicBezTo>
                    <a:pt x="6" y="0"/>
                    <a:pt x="29" y="10"/>
                    <a:pt x="35" y="15"/>
                  </a:cubicBezTo>
                  <a:cubicBezTo>
                    <a:pt x="37" y="16"/>
                    <a:pt x="40" y="18"/>
                    <a:pt x="40" y="18"/>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61" name="Freeform 424"/>
            <p:cNvSpPr>
              <a:spLocks/>
            </p:cNvSpPr>
            <p:nvPr/>
          </p:nvSpPr>
          <p:spPr bwMode="gray">
            <a:xfrm>
              <a:off x="2183492" y="3542816"/>
              <a:ext cx="77588" cy="55118"/>
            </a:xfrm>
            <a:custGeom>
              <a:avLst/>
              <a:gdLst>
                <a:gd name="T0" fmla="*/ 40 w 40"/>
                <a:gd name="T1" fmla="*/ 18 h 33"/>
                <a:gd name="T2" fmla="*/ 31 w 40"/>
                <a:gd name="T3" fmla="*/ 28 h 33"/>
                <a:gd name="T4" fmla="*/ 2 w 40"/>
                <a:gd name="T5" fmla="*/ 17 h 33"/>
                <a:gd name="T6" fmla="*/ 35 w 40"/>
                <a:gd name="T7" fmla="*/ 15 h 33"/>
                <a:gd name="T8" fmla="*/ 40 w 40"/>
                <a:gd name="T9" fmla="*/ 18 h 33"/>
              </a:gdLst>
              <a:ahLst/>
              <a:cxnLst>
                <a:cxn ang="0">
                  <a:pos x="T0" y="T1"/>
                </a:cxn>
                <a:cxn ang="0">
                  <a:pos x="T2" y="T3"/>
                </a:cxn>
                <a:cxn ang="0">
                  <a:pos x="T4" y="T5"/>
                </a:cxn>
                <a:cxn ang="0">
                  <a:pos x="T6" y="T7"/>
                </a:cxn>
                <a:cxn ang="0">
                  <a:pos x="T8" y="T9"/>
                </a:cxn>
              </a:cxnLst>
              <a:rect l="0" t="0" r="r" b="b"/>
              <a:pathLst>
                <a:path w="40" h="33">
                  <a:moveTo>
                    <a:pt x="40" y="18"/>
                  </a:moveTo>
                  <a:cubicBezTo>
                    <a:pt x="34" y="21"/>
                    <a:pt x="34" y="26"/>
                    <a:pt x="31" y="28"/>
                  </a:cubicBezTo>
                  <a:cubicBezTo>
                    <a:pt x="25" y="33"/>
                    <a:pt x="0" y="26"/>
                    <a:pt x="2" y="17"/>
                  </a:cubicBezTo>
                  <a:cubicBezTo>
                    <a:pt x="6" y="0"/>
                    <a:pt x="29" y="10"/>
                    <a:pt x="35" y="15"/>
                  </a:cubicBezTo>
                  <a:cubicBezTo>
                    <a:pt x="37" y="16"/>
                    <a:pt x="40" y="18"/>
                    <a:pt x="40" y="18"/>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62" name="Freeform 83"/>
            <p:cNvSpPr>
              <a:spLocks/>
            </p:cNvSpPr>
            <p:nvPr/>
          </p:nvSpPr>
          <p:spPr bwMode="gray">
            <a:xfrm>
              <a:off x="817527" y="2526582"/>
              <a:ext cx="745259" cy="785427"/>
            </a:xfrm>
            <a:custGeom>
              <a:avLst/>
              <a:gdLst>
                <a:gd name="T0" fmla="*/ 324 w 382"/>
                <a:gd name="T1" fmla="*/ 153 h 477"/>
                <a:gd name="T2" fmla="*/ 298 w 382"/>
                <a:gd name="T3" fmla="*/ 146 h 477"/>
                <a:gd name="T4" fmla="*/ 253 w 382"/>
                <a:gd name="T5" fmla="*/ 77 h 477"/>
                <a:gd name="T6" fmla="*/ 328 w 382"/>
                <a:gd name="T7" fmla="*/ 22 h 477"/>
                <a:gd name="T8" fmla="*/ 298 w 382"/>
                <a:gd name="T9" fmla="*/ 12 h 477"/>
                <a:gd name="T10" fmla="*/ 270 w 382"/>
                <a:gd name="T11" fmla="*/ 49 h 477"/>
                <a:gd name="T12" fmla="*/ 271 w 382"/>
                <a:gd name="T13" fmla="*/ 17 h 477"/>
                <a:gd name="T14" fmla="*/ 261 w 382"/>
                <a:gd name="T15" fmla="*/ 16 h 477"/>
                <a:gd name="T16" fmla="*/ 255 w 382"/>
                <a:gd name="T17" fmla="*/ 24 h 477"/>
                <a:gd name="T18" fmla="*/ 234 w 382"/>
                <a:gd name="T19" fmla="*/ 25 h 477"/>
                <a:gd name="T20" fmla="*/ 217 w 382"/>
                <a:gd name="T21" fmla="*/ 44 h 477"/>
                <a:gd name="T22" fmla="*/ 208 w 382"/>
                <a:gd name="T23" fmla="*/ 66 h 477"/>
                <a:gd name="T24" fmla="*/ 216 w 382"/>
                <a:gd name="T25" fmla="*/ 85 h 477"/>
                <a:gd name="T26" fmla="*/ 215 w 382"/>
                <a:gd name="T27" fmla="*/ 106 h 477"/>
                <a:gd name="T28" fmla="*/ 196 w 382"/>
                <a:gd name="T29" fmla="*/ 122 h 477"/>
                <a:gd name="T30" fmla="*/ 188 w 382"/>
                <a:gd name="T31" fmla="*/ 136 h 477"/>
                <a:gd name="T32" fmla="*/ 149 w 382"/>
                <a:gd name="T33" fmla="*/ 130 h 477"/>
                <a:gd name="T34" fmla="*/ 100 w 382"/>
                <a:gd name="T35" fmla="*/ 117 h 477"/>
                <a:gd name="T36" fmla="*/ 76 w 382"/>
                <a:gd name="T37" fmla="*/ 118 h 477"/>
                <a:gd name="T38" fmla="*/ 86 w 382"/>
                <a:gd name="T39" fmla="*/ 124 h 477"/>
                <a:gd name="T40" fmla="*/ 92 w 382"/>
                <a:gd name="T41" fmla="*/ 159 h 477"/>
                <a:gd name="T42" fmla="*/ 107 w 382"/>
                <a:gd name="T43" fmla="*/ 176 h 477"/>
                <a:gd name="T44" fmla="*/ 53 w 382"/>
                <a:gd name="T45" fmla="*/ 200 h 477"/>
                <a:gd name="T46" fmla="*/ 67 w 382"/>
                <a:gd name="T47" fmla="*/ 226 h 477"/>
                <a:gd name="T48" fmla="*/ 94 w 382"/>
                <a:gd name="T49" fmla="*/ 230 h 477"/>
                <a:gd name="T50" fmla="*/ 145 w 382"/>
                <a:gd name="T51" fmla="*/ 250 h 477"/>
                <a:gd name="T52" fmla="*/ 117 w 382"/>
                <a:gd name="T53" fmla="*/ 261 h 477"/>
                <a:gd name="T54" fmla="*/ 92 w 382"/>
                <a:gd name="T55" fmla="*/ 309 h 477"/>
                <a:gd name="T56" fmla="*/ 84 w 382"/>
                <a:gd name="T57" fmla="*/ 323 h 477"/>
                <a:gd name="T58" fmla="*/ 105 w 382"/>
                <a:gd name="T59" fmla="*/ 332 h 477"/>
                <a:gd name="T60" fmla="*/ 133 w 382"/>
                <a:gd name="T61" fmla="*/ 327 h 477"/>
                <a:gd name="T62" fmla="*/ 75 w 382"/>
                <a:gd name="T63" fmla="*/ 332 h 477"/>
                <a:gd name="T64" fmla="*/ 53 w 382"/>
                <a:gd name="T65" fmla="*/ 361 h 477"/>
                <a:gd name="T66" fmla="*/ 42 w 382"/>
                <a:gd name="T67" fmla="*/ 364 h 477"/>
                <a:gd name="T68" fmla="*/ 18 w 382"/>
                <a:gd name="T69" fmla="*/ 364 h 477"/>
                <a:gd name="T70" fmla="*/ 9 w 382"/>
                <a:gd name="T71" fmla="*/ 380 h 477"/>
                <a:gd name="T72" fmla="*/ 43 w 382"/>
                <a:gd name="T73" fmla="*/ 387 h 477"/>
                <a:gd name="T74" fmla="*/ 17 w 382"/>
                <a:gd name="T75" fmla="*/ 407 h 477"/>
                <a:gd name="T76" fmla="*/ 20 w 382"/>
                <a:gd name="T77" fmla="*/ 414 h 477"/>
                <a:gd name="T78" fmla="*/ 49 w 382"/>
                <a:gd name="T79" fmla="*/ 427 h 477"/>
                <a:gd name="T80" fmla="*/ 20 w 382"/>
                <a:gd name="T81" fmla="*/ 446 h 477"/>
                <a:gd name="T82" fmla="*/ 69 w 382"/>
                <a:gd name="T83" fmla="*/ 434 h 477"/>
                <a:gd name="T84" fmla="*/ 57 w 382"/>
                <a:gd name="T85" fmla="*/ 463 h 477"/>
                <a:gd name="T86" fmla="*/ 74 w 382"/>
                <a:gd name="T87" fmla="*/ 459 h 477"/>
                <a:gd name="T88" fmla="*/ 99 w 382"/>
                <a:gd name="T89" fmla="*/ 467 h 477"/>
                <a:gd name="T90" fmla="*/ 133 w 382"/>
                <a:gd name="T91" fmla="*/ 467 h 477"/>
                <a:gd name="T92" fmla="*/ 162 w 382"/>
                <a:gd name="T93" fmla="*/ 432 h 477"/>
                <a:gd name="T94" fmla="*/ 192 w 382"/>
                <a:gd name="T95" fmla="*/ 443 h 477"/>
                <a:gd name="T96" fmla="*/ 206 w 382"/>
                <a:gd name="T97" fmla="*/ 425 h 477"/>
                <a:gd name="T98" fmla="*/ 243 w 382"/>
                <a:gd name="T99" fmla="*/ 408 h 477"/>
                <a:gd name="T100" fmla="*/ 279 w 382"/>
                <a:gd name="T101" fmla="*/ 394 h 477"/>
                <a:gd name="T102" fmla="*/ 328 w 382"/>
                <a:gd name="T103" fmla="*/ 412 h 477"/>
                <a:gd name="T104" fmla="*/ 332 w 382"/>
                <a:gd name="T105" fmla="*/ 382 h 477"/>
                <a:gd name="T106" fmla="*/ 366 w 382"/>
                <a:gd name="T107" fmla="*/ 298 h 477"/>
                <a:gd name="T108" fmla="*/ 362 w 382"/>
                <a:gd name="T109" fmla="*/ 253 h 477"/>
                <a:gd name="T110" fmla="*/ 350 w 382"/>
                <a:gd name="T111" fmla="*/ 192 h 477"/>
                <a:gd name="T112" fmla="*/ 363 w 382"/>
                <a:gd name="T113" fmla="*/ 172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2" h="477">
                  <a:moveTo>
                    <a:pt x="334" y="176"/>
                  </a:moveTo>
                  <a:cubicBezTo>
                    <a:pt x="332" y="169"/>
                    <a:pt x="332" y="169"/>
                    <a:pt x="332" y="169"/>
                  </a:cubicBezTo>
                  <a:cubicBezTo>
                    <a:pt x="332" y="169"/>
                    <a:pt x="336" y="161"/>
                    <a:pt x="336" y="161"/>
                  </a:cubicBezTo>
                  <a:cubicBezTo>
                    <a:pt x="336" y="153"/>
                    <a:pt x="328" y="157"/>
                    <a:pt x="324" y="153"/>
                  </a:cubicBezTo>
                  <a:cubicBezTo>
                    <a:pt x="318" y="147"/>
                    <a:pt x="320" y="135"/>
                    <a:pt x="313" y="128"/>
                  </a:cubicBezTo>
                  <a:cubicBezTo>
                    <a:pt x="312" y="126"/>
                    <a:pt x="311" y="124"/>
                    <a:pt x="310" y="124"/>
                  </a:cubicBezTo>
                  <a:cubicBezTo>
                    <a:pt x="308" y="124"/>
                    <a:pt x="294" y="136"/>
                    <a:pt x="294" y="137"/>
                  </a:cubicBezTo>
                  <a:cubicBezTo>
                    <a:pt x="293" y="140"/>
                    <a:pt x="299" y="143"/>
                    <a:pt x="298" y="146"/>
                  </a:cubicBezTo>
                  <a:cubicBezTo>
                    <a:pt x="293" y="162"/>
                    <a:pt x="266" y="153"/>
                    <a:pt x="257" y="147"/>
                  </a:cubicBezTo>
                  <a:cubicBezTo>
                    <a:pt x="251" y="144"/>
                    <a:pt x="222" y="114"/>
                    <a:pt x="223" y="109"/>
                  </a:cubicBezTo>
                  <a:cubicBezTo>
                    <a:pt x="225" y="103"/>
                    <a:pt x="251" y="102"/>
                    <a:pt x="256" y="97"/>
                  </a:cubicBezTo>
                  <a:cubicBezTo>
                    <a:pt x="260" y="91"/>
                    <a:pt x="240" y="78"/>
                    <a:pt x="253" y="77"/>
                  </a:cubicBezTo>
                  <a:cubicBezTo>
                    <a:pt x="258" y="76"/>
                    <a:pt x="266" y="86"/>
                    <a:pt x="274" y="79"/>
                  </a:cubicBezTo>
                  <a:cubicBezTo>
                    <a:pt x="288" y="69"/>
                    <a:pt x="282" y="45"/>
                    <a:pt x="301" y="42"/>
                  </a:cubicBezTo>
                  <a:cubicBezTo>
                    <a:pt x="305" y="41"/>
                    <a:pt x="305" y="41"/>
                    <a:pt x="305" y="41"/>
                  </a:cubicBezTo>
                  <a:cubicBezTo>
                    <a:pt x="304" y="29"/>
                    <a:pt x="322" y="30"/>
                    <a:pt x="328" y="22"/>
                  </a:cubicBezTo>
                  <a:cubicBezTo>
                    <a:pt x="333" y="15"/>
                    <a:pt x="325" y="25"/>
                    <a:pt x="314" y="14"/>
                  </a:cubicBezTo>
                  <a:cubicBezTo>
                    <a:pt x="308" y="9"/>
                    <a:pt x="306" y="0"/>
                    <a:pt x="295" y="1"/>
                  </a:cubicBezTo>
                  <a:cubicBezTo>
                    <a:pt x="295" y="1"/>
                    <a:pt x="304" y="15"/>
                    <a:pt x="303" y="15"/>
                  </a:cubicBezTo>
                  <a:cubicBezTo>
                    <a:pt x="298" y="12"/>
                    <a:pt x="298" y="12"/>
                    <a:pt x="298" y="12"/>
                  </a:cubicBezTo>
                  <a:cubicBezTo>
                    <a:pt x="297" y="11"/>
                    <a:pt x="287" y="11"/>
                    <a:pt x="284" y="13"/>
                  </a:cubicBezTo>
                  <a:cubicBezTo>
                    <a:pt x="278" y="17"/>
                    <a:pt x="289" y="34"/>
                    <a:pt x="285" y="40"/>
                  </a:cubicBezTo>
                  <a:cubicBezTo>
                    <a:pt x="277" y="44"/>
                    <a:pt x="277" y="44"/>
                    <a:pt x="277" y="44"/>
                  </a:cubicBezTo>
                  <a:cubicBezTo>
                    <a:pt x="270" y="49"/>
                    <a:pt x="270" y="49"/>
                    <a:pt x="270" y="49"/>
                  </a:cubicBezTo>
                  <a:cubicBezTo>
                    <a:pt x="269" y="48"/>
                    <a:pt x="271" y="46"/>
                    <a:pt x="272" y="45"/>
                  </a:cubicBezTo>
                  <a:cubicBezTo>
                    <a:pt x="279" y="36"/>
                    <a:pt x="273" y="48"/>
                    <a:pt x="281" y="36"/>
                  </a:cubicBezTo>
                  <a:cubicBezTo>
                    <a:pt x="283" y="33"/>
                    <a:pt x="276" y="9"/>
                    <a:pt x="275" y="9"/>
                  </a:cubicBezTo>
                  <a:cubicBezTo>
                    <a:pt x="275" y="9"/>
                    <a:pt x="269" y="15"/>
                    <a:pt x="271" y="17"/>
                  </a:cubicBezTo>
                  <a:cubicBezTo>
                    <a:pt x="272" y="19"/>
                    <a:pt x="270" y="34"/>
                    <a:pt x="269" y="32"/>
                  </a:cubicBezTo>
                  <a:cubicBezTo>
                    <a:pt x="267" y="30"/>
                    <a:pt x="270" y="28"/>
                    <a:pt x="270" y="26"/>
                  </a:cubicBezTo>
                  <a:cubicBezTo>
                    <a:pt x="267" y="18"/>
                    <a:pt x="267" y="14"/>
                    <a:pt x="264" y="12"/>
                  </a:cubicBezTo>
                  <a:cubicBezTo>
                    <a:pt x="262" y="11"/>
                    <a:pt x="262" y="15"/>
                    <a:pt x="261" y="16"/>
                  </a:cubicBezTo>
                  <a:cubicBezTo>
                    <a:pt x="258" y="17"/>
                    <a:pt x="256" y="23"/>
                    <a:pt x="255" y="25"/>
                  </a:cubicBezTo>
                  <a:cubicBezTo>
                    <a:pt x="255" y="25"/>
                    <a:pt x="254" y="26"/>
                    <a:pt x="254" y="26"/>
                  </a:cubicBezTo>
                  <a:cubicBezTo>
                    <a:pt x="254" y="26"/>
                    <a:pt x="255" y="26"/>
                    <a:pt x="255" y="25"/>
                  </a:cubicBezTo>
                  <a:cubicBezTo>
                    <a:pt x="255" y="25"/>
                    <a:pt x="255" y="24"/>
                    <a:pt x="255" y="24"/>
                  </a:cubicBezTo>
                  <a:cubicBezTo>
                    <a:pt x="253" y="22"/>
                    <a:pt x="254" y="17"/>
                    <a:pt x="250" y="15"/>
                  </a:cubicBezTo>
                  <a:cubicBezTo>
                    <a:pt x="248" y="14"/>
                    <a:pt x="248" y="19"/>
                    <a:pt x="246" y="21"/>
                  </a:cubicBezTo>
                  <a:cubicBezTo>
                    <a:pt x="244" y="23"/>
                    <a:pt x="241" y="22"/>
                    <a:pt x="238" y="24"/>
                  </a:cubicBezTo>
                  <a:cubicBezTo>
                    <a:pt x="237" y="24"/>
                    <a:pt x="235" y="27"/>
                    <a:pt x="234" y="25"/>
                  </a:cubicBezTo>
                  <a:cubicBezTo>
                    <a:pt x="234" y="23"/>
                    <a:pt x="236" y="18"/>
                    <a:pt x="226" y="20"/>
                  </a:cubicBezTo>
                  <a:cubicBezTo>
                    <a:pt x="223" y="21"/>
                    <a:pt x="224" y="27"/>
                    <a:pt x="224" y="28"/>
                  </a:cubicBezTo>
                  <a:cubicBezTo>
                    <a:pt x="221" y="34"/>
                    <a:pt x="215" y="33"/>
                    <a:pt x="211" y="37"/>
                  </a:cubicBezTo>
                  <a:cubicBezTo>
                    <a:pt x="210" y="40"/>
                    <a:pt x="219" y="42"/>
                    <a:pt x="217" y="44"/>
                  </a:cubicBezTo>
                  <a:cubicBezTo>
                    <a:pt x="215" y="46"/>
                    <a:pt x="206" y="43"/>
                    <a:pt x="210" y="50"/>
                  </a:cubicBezTo>
                  <a:cubicBezTo>
                    <a:pt x="212" y="54"/>
                    <a:pt x="220" y="58"/>
                    <a:pt x="219" y="59"/>
                  </a:cubicBezTo>
                  <a:cubicBezTo>
                    <a:pt x="216" y="62"/>
                    <a:pt x="203" y="54"/>
                    <a:pt x="201" y="59"/>
                  </a:cubicBezTo>
                  <a:cubicBezTo>
                    <a:pt x="200" y="62"/>
                    <a:pt x="209" y="63"/>
                    <a:pt x="208" y="66"/>
                  </a:cubicBezTo>
                  <a:cubicBezTo>
                    <a:pt x="207" y="66"/>
                    <a:pt x="174" y="65"/>
                    <a:pt x="179" y="78"/>
                  </a:cubicBezTo>
                  <a:cubicBezTo>
                    <a:pt x="182" y="85"/>
                    <a:pt x="203" y="87"/>
                    <a:pt x="207" y="87"/>
                  </a:cubicBezTo>
                  <a:cubicBezTo>
                    <a:pt x="208" y="86"/>
                    <a:pt x="210" y="85"/>
                    <a:pt x="210" y="86"/>
                  </a:cubicBezTo>
                  <a:cubicBezTo>
                    <a:pt x="211" y="89"/>
                    <a:pt x="213" y="82"/>
                    <a:pt x="216" y="85"/>
                  </a:cubicBezTo>
                  <a:cubicBezTo>
                    <a:pt x="220" y="87"/>
                    <a:pt x="212" y="90"/>
                    <a:pt x="218" y="89"/>
                  </a:cubicBezTo>
                  <a:cubicBezTo>
                    <a:pt x="223" y="89"/>
                    <a:pt x="234" y="85"/>
                    <a:pt x="231" y="89"/>
                  </a:cubicBezTo>
                  <a:cubicBezTo>
                    <a:pt x="229" y="92"/>
                    <a:pt x="220" y="96"/>
                    <a:pt x="217" y="103"/>
                  </a:cubicBezTo>
                  <a:cubicBezTo>
                    <a:pt x="216" y="104"/>
                    <a:pt x="216" y="105"/>
                    <a:pt x="215" y="106"/>
                  </a:cubicBezTo>
                  <a:cubicBezTo>
                    <a:pt x="210" y="108"/>
                    <a:pt x="205" y="104"/>
                    <a:pt x="201" y="104"/>
                  </a:cubicBezTo>
                  <a:cubicBezTo>
                    <a:pt x="201" y="104"/>
                    <a:pt x="199" y="109"/>
                    <a:pt x="198" y="110"/>
                  </a:cubicBezTo>
                  <a:cubicBezTo>
                    <a:pt x="195" y="112"/>
                    <a:pt x="186" y="113"/>
                    <a:pt x="184" y="117"/>
                  </a:cubicBezTo>
                  <a:cubicBezTo>
                    <a:pt x="179" y="126"/>
                    <a:pt x="197" y="115"/>
                    <a:pt x="196" y="122"/>
                  </a:cubicBezTo>
                  <a:cubicBezTo>
                    <a:pt x="196" y="124"/>
                    <a:pt x="192" y="120"/>
                    <a:pt x="191" y="122"/>
                  </a:cubicBezTo>
                  <a:cubicBezTo>
                    <a:pt x="191" y="122"/>
                    <a:pt x="198" y="129"/>
                    <a:pt x="198" y="129"/>
                  </a:cubicBezTo>
                  <a:cubicBezTo>
                    <a:pt x="197" y="132"/>
                    <a:pt x="195" y="135"/>
                    <a:pt x="193" y="137"/>
                  </a:cubicBezTo>
                  <a:cubicBezTo>
                    <a:pt x="192" y="138"/>
                    <a:pt x="189" y="137"/>
                    <a:pt x="188" y="136"/>
                  </a:cubicBezTo>
                  <a:cubicBezTo>
                    <a:pt x="188" y="136"/>
                    <a:pt x="182" y="127"/>
                    <a:pt x="181" y="127"/>
                  </a:cubicBezTo>
                  <a:cubicBezTo>
                    <a:pt x="178" y="124"/>
                    <a:pt x="173" y="128"/>
                    <a:pt x="170" y="127"/>
                  </a:cubicBezTo>
                  <a:cubicBezTo>
                    <a:pt x="165" y="127"/>
                    <a:pt x="160" y="118"/>
                    <a:pt x="154" y="121"/>
                  </a:cubicBezTo>
                  <a:cubicBezTo>
                    <a:pt x="151" y="123"/>
                    <a:pt x="152" y="128"/>
                    <a:pt x="149" y="130"/>
                  </a:cubicBezTo>
                  <a:cubicBezTo>
                    <a:pt x="141" y="134"/>
                    <a:pt x="140" y="119"/>
                    <a:pt x="138" y="116"/>
                  </a:cubicBezTo>
                  <a:cubicBezTo>
                    <a:pt x="132" y="109"/>
                    <a:pt x="134" y="117"/>
                    <a:pt x="129" y="117"/>
                  </a:cubicBezTo>
                  <a:cubicBezTo>
                    <a:pt x="128" y="117"/>
                    <a:pt x="104" y="106"/>
                    <a:pt x="99" y="106"/>
                  </a:cubicBezTo>
                  <a:cubicBezTo>
                    <a:pt x="87" y="106"/>
                    <a:pt x="101" y="114"/>
                    <a:pt x="100" y="117"/>
                  </a:cubicBezTo>
                  <a:cubicBezTo>
                    <a:pt x="94" y="114"/>
                    <a:pt x="94" y="114"/>
                    <a:pt x="94" y="114"/>
                  </a:cubicBezTo>
                  <a:cubicBezTo>
                    <a:pt x="94" y="114"/>
                    <a:pt x="90" y="118"/>
                    <a:pt x="89" y="116"/>
                  </a:cubicBezTo>
                  <a:cubicBezTo>
                    <a:pt x="87" y="109"/>
                    <a:pt x="72" y="108"/>
                    <a:pt x="73" y="115"/>
                  </a:cubicBezTo>
                  <a:cubicBezTo>
                    <a:pt x="73" y="117"/>
                    <a:pt x="76" y="116"/>
                    <a:pt x="76" y="118"/>
                  </a:cubicBezTo>
                  <a:cubicBezTo>
                    <a:pt x="76" y="119"/>
                    <a:pt x="69" y="128"/>
                    <a:pt x="70" y="132"/>
                  </a:cubicBezTo>
                  <a:cubicBezTo>
                    <a:pt x="71" y="133"/>
                    <a:pt x="72" y="135"/>
                    <a:pt x="74" y="135"/>
                  </a:cubicBezTo>
                  <a:cubicBezTo>
                    <a:pt x="76" y="133"/>
                    <a:pt x="76" y="120"/>
                    <a:pt x="80" y="118"/>
                  </a:cubicBezTo>
                  <a:cubicBezTo>
                    <a:pt x="82" y="117"/>
                    <a:pt x="86" y="121"/>
                    <a:pt x="86" y="124"/>
                  </a:cubicBezTo>
                  <a:cubicBezTo>
                    <a:pt x="86" y="127"/>
                    <a:pt x="78" y="136"/>
                    <a:pt x="83" y="138"/>
                  </a:cubicBezTo>
                  <a:cubicBezTo>
                    <a:pt x="84" y="138"/>
                    <a:pt x="93" y="129"/>
                    <a:pt x="92" y="133"/>
                  </a:cubicBezTo>
                  <a:cubicBezTo>
                    <a:pt x="91" y="137"/>
                    <a:pt x="83" y="140"/>
                    <a:pt x="85" y="145"/>
                  </a:cubicBezTo>
                  <a:cubicBezTo>
                    <a:pt x="88" y="152"/>
                    <a:pt x="94" y="152"/>
                    <a:pt x="92" y="159"/>
                  </a:cubicBezTo>
                  <a:cubicBezTo>
                    <a:pt x="92" y="159"/>
                    <a:pt x="82" y="148"/>
                    <a:pt x="80" y="163"/>
                  </a:cubicBezTo>
                  <a:cubicBezTo>
                    <a:pt x="79" y="166"/>
                    <a:pt x="104" y="159"/>
                    <a:pt x="108" y="163"/>
                  </a:cubicBezTo>
                  <a:cubicBezTo>
                    <a:pt x="111" y="166"/>
                    <a:pt x="103" y="171"/>
                    <a:pt x="103" y="171"/>
                  </a:cubicBezTo>
                  <a:cubicBezTo>
                    <a:pt x="102" y="173"/>
                    <a:pt x="107" y="174"/>
                    <a:pt x="107" y="176"/>
                  </a:cubicBezTo>
                  <a:cubicBezTo>
                    <a:pt x="108" y="182"/>
                    <a:pt x="85" y="174"/>
                    <a:pt x="80" y="178"/>
                  </a:cubicBezTo>
                  <a:cubicBezTo>
                    <a:pt x="75" y="183"/>
                    <a:pt x="81" y="192"/>
                    <a:pt x="79" y="195"/>
                  </a:cubicBezTo>
                  <a:cubicBezTo>
                    <a:pt x="78" y="196"/>
                    <a:pt x="64" y="200"/>
                    <a:pt x="61" y="201"/>
                  </a:cubicBezTo>
                  <a:cubicBezTo>
                    <a:pt x="58" y="202"/>
                    <a:pt x="54" y="197"/>
                    <a:pt x="53" y="200"/>
                  </a:cubicBezTo>
                  <a:cubicBezTo>
                    <a:pt x="53" y="201"/>
                    <a:pt x="65" y="211"/>
                    <a:pt x="63" y="214"/>
                  </a:cubicBezTo>
                  <a:cubicBezTo>
                    <a:pt x="61" y="216"/>
                    <a:pt x="56" y="211"/>
                    <a:pt x="53" y="216"/>
                  </a:cubicBezTo>
                  <a:cubicBezTo>
                    <a:pt x="53" y="217"/>
                    <a:pt x="51" y="218"/>
                    <a:pt x="51" y="219"/>
                  </a:cubicBezTo>
                  <a:cubicBezTo>
                    <a:pt x="53" y="221"/>
                    <a:pt x="53" y="224"/>
                    <a:pt x="67" y="226"/>
                  </a:cubicBezTo>
                  <a:cubicBezTo>
                    <a:pt x="74" y="227"/>
                    <a:pt x="74" y="218"/>
                    <a:pt x="81" y="221"/>
                  </a:cubicBezTo>
                  <a:cubicBezTo>
                    <a:pt x="89" y="225"/>
                    <a:pt x="68" y="227"/>
                    <a:pt x="72" y="233"/>
                  </a:cubicBezTo>
                  <a:cubicBezTo>
                    <a:pt x="73" y="236"/>
                    <a:pt x="78" y="237"/>
                    <a:pt x="81" y="236"/>
                  </a:cubicBezTo>
                  <a:cubicBezTo>
                    <a:pt x="83" y="236"/>
                    <a:pt x="93" y="227"/>
                    <a:pt x="94" y="230"/>
                  </a:cubicBezTo>
                  <a:cubicBezTo>
                    <a:pt x="95" y="232"/>
                    <a:pt x="99" y="233"/>
                    <a:pt x="97" y="235"/>
                  </a:cubicBezTo>
                  <a:cubicBezTo>
                    <a:pt x="94" y="239"/>
                    <a:pt x="80" y="249"/>
                    <a:pt x="92" y="247"/>
                  </a:cubicBezTo>
                  <a:cubicBezTo>
                    <a:pt x="94" y="246"/>
                    <a:pt x="96" y="245"/>
                    <a:pt x="97" y="247"/>
                  </a:cubicBezTo>
                  <a:cubicBezTo>
                    <a:pt x="101" y="257"/>
                    <a:pt x="139" y="245"/>
                    <a:pt x="145" y="250"/>
                  </a:cubicBezTo>
                  <a:cubicBezTo>
                    <a:pt x="146" y="251"/>
                    <a:pt x="146" y="255"/>
                    <a:pt x="147" y="257"/>
                  </a:cubicBezTo>
                  <a:cubicBezTo>
                    <a:pt x="147" y="258"/>
                    <a:pt x="145" y="267"/>
                    <a:pt x="143" y="267"/>
                  </a:cubicBezTo>
                  <a:cubicBezTo>
                    <a:pt x="141" y="267"/>
                    <a:pt x="141" y="263"/>
                    <a:pt x="141" y="262"/>
                  </a:cubicBezTo>
                  <a:cubicBezTo>
                    <a:pt x="135" y="258"/>
                    <a:pt x="132" y="271"/>
                    <a:pt x="117" y="261"/>
                  </a:cubicBezTo>
                  <a:cubicBezTo>
                    <a:pt x="117" y="261"/>
                    <a:pt x="102" y="280"/>
                    <a:pt x="101" y="282"/>
                  </a:cubicBezTo>
                  <a:cubicBezTo>
                    <a:pt x="97" y="287"/>
                    <a:pt x="96" y="286"/>
                    <a:pt x="102" y="287"/>
                  </a:cubicBezTo>
                  <a:cubicBezTo>
                    <a:pt x="103" y="287"/>
                    <a:pt x="108" y="286"/>
                    <a:pt x="107" y="287"/>
                  </a:cubicBezTo>
                  <a:cubicBezTo>
                    <a:pt x="102" y="293"/>
                    <a:pt x="97" y="305"/>
                    <a:pt x="92" y="309"/>
                  </a:cubicBezTo>
                  <a:cubicBezTo>
                    <a:pt x="91" y="309"/>
                    <a:pt x="65" y="323"/>
                    <a:pt x="64" y="324"/>
                  </a:cubicBezTo>
                  <a:cubicBezTo>
                    <a:pt x="61" y="325"/>
                    <a:pt x="56" y="324"/>
                    <a:pt x="54" y="327"/>
                  </a:cubicBezTo>
                  <a:cubicBezTo>
                    <a:pt x="54" y="330"/>
                    <a:pt x="60" y="329"/>
                    <a:pt x="63" y="329"/>
                  </a:cubicBezTo>
                  <a:cubicBezTo>
                    <a:pt x="68" y="328"/>
                    <a:pt x="80" y="326"/>
                    <a:pt x="84" y="323"/>
                  </a:cubicBezTo>
                  <a:cubicBezTo>
                    <a:pt x="86" y="322"/>
                    <a:pt x="85" y="318"/>
                    <a:pt x="86" y="319"/>
                  </a:cubicBezTo>
                  <a:cubicBezTo>
                    <a:pt x="88" y="319"/>
                    <a:pt x="86" y="322"/>
                    <a:pt x="87" y="323"/>
                  </a:cubicBezTo>
                  <a:cubicBezTo>
                    <a:pt x="87" y="323"/>
                    <a:pt x="97" y="329"/>
                    <a:pt x="97" y="329"/>
                  </a:cubicBezTo>
                  <a:cubicBezTo>
                    <a:pt x="99" y="329"/>
                    <a:pt x="104" y="332"/>
                    <a:pt x="105" y="332"/>
                  </a:cubicBezTo>
                  <a:cubicBezTo>
                    <a:pt x="115" y="330"/>
                    <a:pt x="131" y="312"/>
                    <a:pt x="133" y="313"/>
                  </a:cubicBezTo>
                  <a:cubicBezTo>
                    <a:pt x="137" y="314"/>
                    <a:pt x="133" y="323"/>
                    <a:pt x="133" y="323"/>
                  </a:cubicBezTo>
                  <a:cubicBezTo>
                    <a:pt x="134" y="325"/>
                    <a:pt x="151" y="321"/>
                    <a:pt x="150" y="328"/>
                  </a:cubicBezTo>
                  <a:cubicBezTo>
                    <a:pt x="150" y="330"/>
                    <a:pt x="135" y="326"/>
                    <a:pt x="133" y="327"/>
                  </a:cubicBezTo>
                  <a:cubicBezTo>
                    <a:pt x="128" y="330"/>
                    <a:pt x="113" y="334"/>
                    <a:pt x="105" y="334"/>
                  </a:cubicBezTo>
                  <a:cubicBezTo>
                    <a:pt x="101" y="334"/>
                    <a:pt x="98" y="330"/>
                    <a:pt x="94" y="330"/>
                  </a:cubicBezTo>
                  <a:cubicBezTo>
                    <a:pt x="92" y="331"/>
                    <a:pt x="92" y="334"/>
                    <a:pt x="91" y="334"/>
                  </a:cubicBezTo>
                  <a:cubicBezTo>
                    <a:pt x="86" y="336"/>
                    <a:pt x="80" y="327"/>
                    <a:pt x="75" y="332"/>
                  </a:cubicBezTo>
                  <a:cubicBezTo>
                    <a:pt x="74" y="333"/>
                    <a:pt x="72" y="339"/>
                    <a:pt x="72" y="340"/>
                  </a:cubicBezTo>
                  <a:cubicBezTo>
                    <a:pt x="73" y="342"/>
                    <a:pt x="77" y="343"/>
                    <a:pt x="76" y="343"/>
                  </a:cubicBezTo>
                  <a:cubicBezTo>
                    <a:pt x="71" y="342"/>
                    <a:pt x="49" y="346"/>
                    <a:pt x="50" y="348"/>
                  </a:cubicBezTo>
                  <a:cubicBezTo>
                    <a:pt x="58" y="358"/>
                    <a:pt x="66" y="347"/>
                    <a:pt x="53" y="361"/>
                  </a:cubicBezTo>
                  <a:cubicBezTo>
                    <a:pt x="52" y="362"/>
                    <a:pt x="52" y="364"/>
                    <a:pt x="53" y="365"/>
                  </a:cubicBezTo>
                  <a:cubicBezTo>
                    <a:pt x="56" y="369"/>
                    <a:pt x="62" y="363"/>
                    <a:pt x="64" y="369"/>
                  </a:cubicBezTo>
                  <a:cubicBezTo>
                    <a:pt x="65" y="371"/>
                    <a:pt x="60" y="368"/>
                    <a:pt x="58" y="368"/>
                  </a:cubicBezTo>
                  <a:cubicBezTo>
                    <a:pt x="53" y="368"/>
                    <a:pt x="44" y="371"/>
                    <a:pt x="42" y="364"/>
                  </a:cubicBezTo>
                  <a:cubicBezTo>
                    <a:pt x="40" y="354"/>
                    <a:pt x="43" y="364"/>
                    <a:pt x="33" y="365"/>
                  </a:cubicBezTo>
                  <a:cubicBezTo>
                    <a:pt x="32" y="366"/>
                    <a:pt x="30" y="367"/>
                    <a:pt x="30" y="366"/>
                  </a:cubicBezTo>
                  <a:cubicBezTo>
                    <a:pt x="29" y="364"/>
                    <a:pt x="32" y="361"/>
                    <a:pt x="31" y="360"/>
                  </a:cubicBezTo>
                  <a:cubicBezTo>
                    <a:pt x="29" y="356"/>
                    <a:pt x="18" y="364"/>
                    <a:pt x="18" y="364"/>
                  </a:cubicBezTo>
                  <a:cubicBezTo>
                    <a:pt x="17" y="364"/>
                    <a:pt x="15" y="362"/>
                    <a:pt x="14" y="363"/>
                  </a:cubicBezTo>
                  <a:cubicBezTo>
                    <a:pt x="13" y="365"/>
                    <a:pt x="15" y="368"/>
                    <a:pt x="13" y="370"/>
                  </a:cubicBezTo>
                  <a:cubicBezTo>
                    <a:pt x="12" y="371"/>
                    <a:pt x="1" y="366"/>
                    <a:pt x="4" y="377"/>
                  </a:cubicBezTo>
                  <a:cubicBezTo>
                    <a:pt x="5" y="380"/>
                    <a:pt x="7" y="380"/>
                    <a:pt x="9" y="380"/>
                  </a:cubicBezTo>
                  <a:cubicBezTo>
                    <a:pt x="17" y="381"/>
                    <a:pt x="45" y="379"/>
                    <a:pt x="47" y="379"/>
                  </a:cubicBezTo>
                  <a:cubicBezTo>
                    <a:pt x="49" y="380"/>
                    <a:pt x="59" y="382"/>
                    <a:pt x="59" y="383"/>
                  </a:cubicBezTo>
                  <a:cubicBezTo>
                    <a:pt x="60" y="387"/>
                    <a:pt x="52" y="380"/>
                    <a:pt x="49" y="382"/>
                  </a:cubicBezTo>
                  <a:cubicBezTo>
                    <a:pt x="49" y="382"/>
                    <a:pt x="44" y="387"/>
                    <a:pt x="43" y="387"/>
                  </a:cubicBezTo>
                  <a:cubicBezTo>
                    <a:pt x="41" y="387"/>
                    <a:pt x="41" y="390"/>
                    <a:pt x="39" y="391"/>
                  </a:cubicBezTo>
                  <a:cubicBezTo>
                    <a:pt x="34" y="394"/>
                    <a:pt x="15" y="392"/>
                    <a:pt x="14" y="400"/>
                  </a:cubicBezTo>
                  <a:cubicBezTo>
                    <a:pt x="13" y="401"/>
                    <a:pt x="15" y="401"/>
                    <a:pt x="16" y="402"/>
                  </a:cubicBezTo>
                  <a:cubicBezTo>
                    <a:pt x="17" y="404"/>
                    <a:pt x="17" y="406"/>
                    <a:pt x="17" y="407"/>
                  </a:cubicBezTo>
                  <a:cubicBezTo>
                    <a:pt x="16" y="407"/>
                    <a:pt x="5" y="406"/>
                    <a:pt x="4" y="407"/>
                  </a:cubicBezTo>
                  <a:cubicBezTo>
                    <a:pt x="0" y="413"/>
                    <a:pt x="9" y="412"/>
                    <a:pt x="9" y="412"/>
                  </a:cubicBezTo>
                  <a:cubicBezTo>
                    <a:pt x="8" y="421"/>
                    <a:pt x="8" y="421"/>
                    <a:pt x="8" y="421"/>
                  </a:cubicBezTo>
                  <a:cubicBezTo>
                    <a:pt x="10" y="422"/>
                    <a:pt x="16" y="412"/>
                    <a:pt x="20" y="414"/>
                  </a:cubicBezTo>
                  <a:cubicBezTo>
                    <a:pt x="25" y="417"/>
                    <a:pt x="13" y="429"/>
                    <a:pt x="23" y="429"/>
                  </a:cubicBezTo>
                  <a:cubicBezTo>
                    <a:pt x="36" y="430"/>
                    <a:pt x="50" y="420"/>
                    <a:pt x="63" y="419"/>
                  </a:cubicBezTo>
                  <a:cubicBezTo>
                    <a:pt x="65" y="419"/>
                    <a:pt x="69" y="417"/>
                    <a:pt x="69" y="419"/>
                  </a:cubicBezTo>
                  <a:cubicBezTo>
                    <a:pt x="68" y="421"/>
                    <a:pt x="50" y="421"/>
                    <a:pt x="49" y="427"/>
                  </a:cubicBezTo>
                  <a:cubicBezTo>
                    <a:pt x="48" y="428"/>
                    <a:pt x="52" y="429"/>
                    <a:pt x="51" y="429"/>
                  </a:cubicBezTo>
                  <a:cubicBezTo>
                    <a:pt x="42" y="434"/>
                    <a:pt x="36" y="425"/>
                    <a:pt x="26" y="443"/>
                  </a:cubicBezTo>
                  <a:cubicBezTo>
                    <a:pt x="24" y="445"/>
                    <a:pt x="15" y="440"/>
                    <a:pt x="18" y="448"/>
                  </a:cubicBezTo>
                  <a:cubicBezTo>
                    <a:pt x="19" y="449"/>
                    <a:pt x="19" y="446"/>
                    <a:pt x="20" y="446"/>
                  </a:cubicBezTo>
                  <a:cubicBezTo>
                    <a:pt x="22" y="446"/>
                    <a:pt x="23" y="447"/>
                    <a:pt x="25" y="447"/>
                  </a:cubicBezTo>
                  <a:cubicBezTo>
                    <a:pt x="32" y="448"/>
                    <a:pt x="33" y="445"/>
                    <a:pt x="38" y="443"/>
                  </a:cubicBezTo>
                  <a:cubicBezTo>
                    <a:pt x="45" y="439"/>
                    <a:pt x="56" y="445"/>
                    <a:pt x="64" y="442"/>
                  </a:cubicBezTo>
                  <a:cubicBezTo>
                    <a:pt x="67" y="441"/>
                    <a:pt x="66" y="434"/>
                    <a:pt x="69" y="434"/>
                  </a:cubicBezTo>
                  <a:cubicBezTo>
                    <a:pt x="72" y="435"/>
                    <a:pt x="75" y="437"/>
                    <a:pt x="76" y="440"/>
                  </a:cubicBezTo>
                  <a:cubicBezTo>
                    <a:pt x="79" y="446"/>
                    <a:pt x="47" y="450"/>
                    <a:pt x="41" y="456"/>
                  </a:cubicBezTo>
                  <a:cubicBezTo>
                    <a:pt x="40" y="458"/>
                    <a:pt x="36" y="463"/>
                    <a:pt x="42" y="469"/>
                  </a:cubicBezTo>
                  <a:cubicBezTo>
                    <a:pt x="49" y="477"/>
                    <a:pt x="52" y="460"/>
                    <a:pt x="57" y="463"/>
                  </a:cubicBezTo>
                  <a:cubicBezTo>
                    <a:pt x="58" y="463"/>
                    <a:pt x="61" y="470"/>
                    <a:pt x="64" y="466"/>
                  </a:cubicBezTo>
                  <a:cubicBezTo>
                    <a:pt x="65" y="465"/>
                    <a:pt x="64" y="462"/>
                    <a:pt x="65" y="462"/>
                  </a:cubicBezTo>
                  <a:cubicBezTo>
                    <a:pt x="66" y="461"/>
                    <a:pt x="71" y="464"/>
                    <a:pt x="73" y="463"/>
                  </a:cubicBezTo>
                  <a:cubicBezTo>
                    <a:pt x="74" y="462"/>
                    <a:pt x="72" y="459"/>
                    <a:pt x="74" y="459"/>
                  </a:cubicBezTo>
                  <a:cubicBezTo>
                    <a:pt x="78" y="457"/>
                    <a:pt x="75" y="470"/>
                    <a:pt x="77" y="472"/>
                  </a:cubicBezTo>
                  <a:cubicBezTo>
                    <a:pt x="80" y="475"/>
                    <a:pt x="84" y="469"/>
                    <a:pt x="84" y="469"/>
                  </a:cubicBezTo>
                  <a:cubicBezTo>
                    <a:pt x="88" y="467"/>
                    <a:pt x="85" y="473"/>
                    <a:pt x="91" y="472"/>
                  </a:cubicBezTo>
                  <a:cubicBezTo>
                    <a:pt x="100" y="470"/>
                    <a:pt x="98" y="468"/>
                    <a:pt x="99" y="467"/>
                  </a:cubicBezTo>
                  <a:cubicBezTo>
                    <a:pt x="101" y="466"/>
                    <a:pt x="97" y="463"/>
                    <a:pt x="99" y="462"/>
                  </a:cubicBezTo>
                  <a:cubicBezTo>
                    <a:pt x="104" y="461"/>
                    <a:pt x="110" y="468"/>
                    <a:pt x="114" y="469"/>
                  </a:cubicBezTo>
                  <a:cubicBezTo>
                    <a:pt x="115" y="469"/>
                    <a:pt x="119" y="464"/>
                    <a:pt x="120" y="463"/>
                  </a:cubicBezTo>
                  <a:cubicBezTo>
                    <a:pt x="125" y="460"/>
                    <a:pt x="130" y="469"/>
                    <a:pt x="133" y="467"/>
                  </a:cubicBezTo>
                  <a:cubicBezTo>
                    <a:pt x="139" y="463"/>
                    <a:pt x="138" y="452"/>
                    <a:pt x="147" y="465"/>
                  </a:cubicBezTo>
                  <a:cubicBezTo>
                    <a:pt x="150" y="468"/>
                    <a:pt x="145" y="454"/>
                    <a:pt x="149" y="452"/>
                  </a:cubicBezTo>
                  <a:cubicBezTo>
                    <a:pt x="150" y="452"/>
                    <a:pt x="178" y="455"/>
                    <a:pt x="169" y="437"/>
                  </a:cubicBezTo>
                  <a:cubicBezTo>
                    <a:pt x="169" y="435"/>
                    <a:pt x="164" y="433"/>
                    <a:pt x="162" y="432"/>
                  </a:cubicBezTo>
                  <a:cubicBezTo>
                    <a:pt x="161" y="431"/>
                    <a:pt x="166" y="431"/>
                    <a:pt x="167" y="432"/>
                  </a:cubicBezTo>
                  <a:cubicBezTo>
                    <a:pt x="170" y="433"/>
                    <a:pt x="180" y="431"/>
                    <a:pt x="181" y="433"/>
                  </a:cubicBezTo>
                  <a:cubicBezTo>
                    <a:pt x="184" y="436"/>
                    <a:pt x="172" y="439"/>
                    <a:pt x="172" y="440"/>
                  </a:cubicBezTo>
                  <a:cubicBezTo>
                    <a:pt x="170" y="444"/>
                    <a:pt x="191" y="443"/>
                    <a:pt x="192" y="443"/>
                  </a:cubicBezTo>
                  <a:cubicBezTo>
                    <a:pt x="194" y="442"/>
                    <a:pt x="192" y="438"/>
                    <a:pt x="194" y="437"/>
                  </a:cubicBezTo>
                  <a:cubicBezTo>
                    <a:pt x="203" y="436"/>
                    <a:pt x="203" y="436"/>
                    <a:pt x="203" y="436"/>
                  </a:cubicBezTo>
                  <a:cubicBezTo>
                    <a:pt x="207" y="430"/>
                    <a:pt x="201" y="435"/>
                    <a:pt x="204" y="428"/>
                  </a:cubicBezTo>
                  <a:cubicBezTo>
                    <a:pt x="205" y="427"/>
                    <a:pt x="205" y="425"/>
                    <a:pt x="206" y="425"/>
                  </a:cubicBezTo>
                  <a:cubicBezTo>
                    <a:pt x="212" y="424"/>
                    <a:pt x="221" y="430"/>
                    <a:pt x="229" y="424"/>
                  </a:cubicBezTo>
                  <a:cubicBezTo>
                    <a:pt x="239" y="416"/>
                    <a:pt x="221" y="414"/>
                    <a:pt x="229" y="411"/>
                  </a:cubicBezTo>
                  <a:cubicBezTo>
                    <a:pt x="231" y="411"/>
                    <a:pt x="232" y="413"/>
                    <a:pt x="233" y="414"/>
                  </a:cubicBezTo>
                  <a:cubicBezTo>
                    <a:pt x="237" y="414"/>
                    <a:pt x="239" y="409"/>
                    <a:pt x="243" y="408"/>
                  </a:cubicBezTo>
                  <a:cubicBezTo>
                    <a:pt x="252" y="408"/>
                    <a:pt x="262" y="413"/>
                    <a:pt x="270" y="409"/>
                  </a:cubicBezTo>
                  <a:cubicBezTo>
                    <a:pt x="274" y="408"/>
                    <a:pt x="267" y="416"/>
                    <a:pt x="277" y="413"/>
                  </a:cubicBezTo>
                  <a:cubicBezTo>
                    <a:pt x="283" y="410"/>
                    <a:pt x="281" y="403"/>
                    <a:pt x="280" y="398"/>
                  </a:cubicBezTo>
                  <a:cubicBezTo>
                    <a:pt x="280" y="396"/>
                    <a:pt x="278" y="393"/>
                    <a:pt x="279" y="394"/>
                  </a:cubicBezTo>
                  <a:cubicBezTo>
                    <a:pt x="287" y="394"/>
                    <a:pt x="290" y="403"/>
                    <a:pt x="292" y="401"/>
                  </a:cubicBezTo>
                  <a:cubicBezTo>
                    <a:pt x="293" y="400"/>
                    <a:pt x="296" y="399"/>
                    <a:pt x="297" y="400"/>
                  </a:cubicBezTo>
                  <a:cubicBezTo>
                    <a:pt x="299" y="401"/>
                    <a:pt x="292" y="404"/>
                    <a:pt x="294" y="406"/>
                  </a:cubicBezTo>
                  <a:cubicBezTo>
                    <a:pt x="295" y="406"/>
                    <a:pt x="322" y="411"/>
                    <a:pt x="328" y="412"/>
                  </a:cubicBezTo>
                  <a:cubicBezTo>
                    <a:pt x="329" y="412"/>
                    <a:pt x="329" y="410"/>
                    <a:pt x="329" y="410"/>
                  </a:cubicBezTo>
                  <a:cubicBezTo>
                    <a:pt x="335" y="401"/>
                    <a:pt x="327" y="406"/>
                    <a:pt x="328" y="397"/>
                  </a:cubicBezTo>
                  <a:cubicBezTo>
                    <a:pt x="328" y="395"/>
                    <a:pt x="329" y="392"/>
                    <a:pt x="330" y="391"/>
                  </a:cubicBezTo>
                  <a:cubicBezTo>
                    <a:pt x="332" y="382"/>
                    <a:pt x="332" y="382"/>
                    <a:pt x="332" y="382"/>
                  </a:cubicBezTo>
                  <a:cubicBezTo>
                    <a:pt x="336" y="377"/>
                    <a:pt x="344" y="373"/>
                    <a:pt x="346" y="367"/>
                  </a:cubicBezTo>
                  <a:cubicBezTo>
                    <a:pt x="350" y="357"/>
                    <a:pt x="348" y="341"/>
                    <a:pt x="356" y="332"/>
                  </a:cubicBezTo>
                  <a:cubicBezTo>
                    <a:pt x="359" y="328"/>
                    <a:pt x="368" y="322"/>
                    <a:pt x="367" y="316"/>
                  </a:cubicBezTo>
                  <a:cubicBezTo>
                    <a:pt x="366" y="310"/>
                    <a:pt x="367" y="305"/>
                    <a:pt x="366" y="298"/>
                  </a:cubicBezTo>
                  <a:cubicBezTo>
                    <a:pt x="366" y="292"/>
                    <a:pt x="365" y="282"/>
                    <a:pt x="363" y="277"/>
                  </a:cubicBezTo>
                  <a:cubicBezTo>
                    <a:pt x="363" y="273"/>
                    <a:pt x="354" y="270"/>
                    <a:pt x="356" y="265"/>
                  </a:cubicBezTo>
                  <a:cubicBezTo>
                    <a:pt x="357" y="258"/>
                    <a:pt x="366" y="265"/>
                    <a:pt x="369" y="265"/>
                  </a:cubicBezTo>
                  <a:cubicBezTo>
                    <a:pt x="369" y="264"/>
                    <a:pt x="361" y="257"/>
                    <a:pt x="362" y="253"/>
                  </a:cubicBezTo>
                  <a:cubicBezTo>
                    <a:pt x="364" y="247"/>
                    <a:pt x="368" y="247"/>
                    <a:pt x="369" y="239"/>
                  </a:cubicBezTo>
                  <a:cubicBezTo>
                    <a:pt x="369" y="237"/>
                    <a:pt x="360" y="231"/>
                    <a:pt x="359" y="230"/>
                  </a:cubicBezTo>
                  <a:cubicBezTo>
                    <a:pt x="354" y="220"/>
                    <a:pt x="365" y="208"/>
                    <a:pt x="360" y="200"/>
                  </a:cubicBezTo>
                  <a:cubicBezTo>
                    <a:pt x="358" y="197"/>
                    <a:pt x="353" y="198"/>
                    <a:pt x="350" y="192"/>
                  </a:cubicBezTo>
                  <a:cubicBezTo>
                    <a:pt x="340" y="170"/>
                    <a:pt x="382" y="194"/>
                    <a:pt x="367" y="179"/>
                  </a:cubicBezTo>
                  <a:cubicBezTo>
                    <a:pt x="366" y="178"/>
                    <a:pt x="367" y="177"/>
                    <a:pt x="367" y="176"/>
                  </a:cubicBezTo>
                  <a:cubicBezTo>
                    <a:pt x="365" y="174"/>
                    <a:pt x="365" y="174"/>
                    <a:pt x="365" y="174"/>
                  </a:cubicBezTo>
                  <a:cubicBezTo>
                    <a:pt x="364" y="173"/>
                    <a:pt x="363" y="173"/>
                    <a:pt x="363" y="172"/>
                  </a:cubicBezTo>
                  <a:cubicBezTo>
                    <a:pt x="363" y="173"/>
                    <a:pt x="364" y="173"/>
                    <a:pt x="364" y="173"/>
                  </a:cubicBezTo>
                  <a:cubicBezTo>
                    <a:pt x="362" y="170"/>
                    <a:pt x="362" y="170"/>
                    <a:pt x="362" y="170"/>
                  </a:cubicBezTo>
                  <a:cubicBezTo>
                    <a:pt x="354" y="167"/>
                    <a:pt x="347" y="182"/>
                    <a:pt x="334" y="176"/>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63" name="Freeform 378"/>
            <p:cNvSpPr>
              <a:spLocks/>
            </p:cNvSpPr>
            <p:nvPr/>
          </p:nvSpPr>
          <p:spPr bwMode="gray">
            <a:xfrm>
              <a:off x="1493364" y="1889284"/>
              <a:ext cx="1235289" cy="1799937"/>
            </a:xfrm>
            <a:custGeom>
              <a:avLst/>
              <a:gdLst>
                <a:gd name="T0" fmla="*/ 515 w 632"/>
                <a:gd name="T1" fmla="*/ 719 h 1092"/>
                <a:gd name="T2" fmla="*/ 469 w 632"/>
                <a:gd name="T3" fmla="*/ 635 h 1092"/>
                <a:gd name="T4" fmla="*/ 454 w 632"/>
                <a:gd name="T5" fmla="*/ 544 h 1092"/>
                <a:gd name="T6" fmla="*/ 364 w 632"/>
                <a:gd name="T7" fmla="*/ 390 h 1092"/>
                <a:gd name="T8" fmla="*/ 229 w 632"/>
                <a:gd name="T9" fmla="*/ 334 h 1092"/>
                <a:gd name="T10" fmla="*/ 293 w 632"/>
                <a:gd name="T11" fmla="*/ 283 h 1092"/>
                <a:gd name="T12" fmla="*/ 261 w 632"/>
                <a:gd name="T13" fmla="*/ 291 h 1092"/>
                <a:gd name="T14" fmla="*/ 329 w 632"/>
                <a:gd name="T15" fmla="*/ 246 h 1092"/>
                <a:gd name="T16" fmla="*/ 304 w 632"/>
                <a:gd name="T17" fmla="*/ 127 h 1092"/>
                <a:gd name="T18" fmla="*/ 222 w 632"/>
                <a:gd name="T19" fmla="*/ 126 h 1092"/>
                <a:gd name="T20" fmla="*/ 229 w 632"/>
                <a:gd name="T21" fmla="*/ 105 h 1092"/>
                <a:gd name="T22" fmla="*/ 239 w 632"/>
                <a:gd name="T23" fmla="*/ 81 h 1092"/>
                <a:gd name="T24" fmla="*/ 255 w 632"/>
                <a:gd name="T25" fmla="*/ 9 h 1092"/>
                <a:gd name="T26" fmla="*/ 185 w 632"/>
                <a:gd name="T27" fmla="*/ 16 h 1092"/>
                <a:gd name="T28" fmla="*/ 156 w 632"/>
                <a:gd name="T29" fmla="*/ 26 h 1092"/>
                <a:gd name="T30" fmla="*/ 138 w 632"/>
                <a:gd name="T31" fmla="*/ 49 h 1092"/>
                <a:gd name="T32" fmla="*/ 140 w 632"/>
                <a:gd name="T33" fmla="*/ 87 h 1092"/>
                <a:gd name="T34" fmla="*/ 96 w 632"/>
                <a:gd name="T35" fmla="*/ 96 h 1092"/>
                <a:gd name="T36" fmla="*/ 93 w 632"/>
                <a:gd name="T37" fmla="*/ 143 h 1092"/>
                <a:gd name="T38" fmla="*/ 115 w 632"/>
                <a:gd name="T39" fmla="*/ 151 h 1092"/>
                <a:gd name="T40" fmla="*/ 102 w 632"/>
                <a:gd name="T41" fmla="*/ 173 h 1092"/>
                <a:gd name="T42" fmla="*/ 85 w 632"/>
                <a:gd name="T43" fmla="*/ 197 h 1092"/>
                <a:gd name="T44" fmla="*/ 86 w 632"/>
                <a:gd name="T45" fmla="*/ 224 h 1092"/>
                <a:gd name="T46" fmla="*/ 91 w 632"/>
                <a:gd name="T47" fmla="*/ 238 h 1092"/>
                <a:gd name="T48" fmla="*/ 134 w 632"/>
                <a:gd name="T49" fmla="*/ 225 h 1092"/>
                <a:gd name="T50" fmla="*/ 116 w 632"/>
                <a:gd name="T51" fmla="*/ 269 h 1092"/>
                <a:gd name="T52" fmla="*/ 82 w 632"/>
                <a:gd name="T53" fmla="*/ 337 h 1092"/>
                <a:gd name="T54" fmla="*/ 87 w 632"/>
                <a:gd name="T55" fmla="*/ 404 h 1092"/>
                <a:gd name="T56" fmla="*/ 105 w 632"/>
                <a:gd name="T57" fmla="*/ 325 h 1092"/>
                <a:gd name="T58" fmla="*/ 133 w 632"/>
                <a:gd name="T59" fmla="*/ 345 h 1092"/>
                <a:gd name="T60" fmla="*/ 139 w 632"/>
                <a:gd name="T61" fmla="*/ 343 h 1092"/>
                <a:gd name="T62" fmla="*/ 120 w 632"/>
                <a:gd name="T63" fmla="*/ 458 h 1092"/>
                <a:gd name="T64" fmla="*/ 164 w 632"/>
                <a:gd name="T65" fmla="*/ 497 h 1092"/>
                <a:gd name="T66" fmla="*/ 208 w 632"/>
                <a:gd name="T67" fmla="*/ 484 h 1092"/>
                <a:gd name="T68" fmla="*/ 268 w 632"/>
                <a:gd name="T69" fmla="*/ 473 h 1092"/>
                <a:gd name="T70" fmla="*/ 234 w 632"/>
                <a:gd name="T71" fmla="*/ 545 h 1092"/>
                <a:gd name="T72" fmla="*/ 278 w 632"/>
                <a:gd name="T73" fmla="*/ 567 h 1092"/>
                <a:gd name="T74" fmla="*/ 268 w 632"/>
                <a:gd name="T75" fmla="*/ 626 h 1092"/>
                <a:gd name="T76" fmla="*/ 258 w 632"/>
                <a:gd name="T77" fmla="*/ 670 h 1092"/>
                <a:gd name="T78" fmla="*/ 190 w 632"/>
                <a:gd name="T79" fmla="*/ 671 h 1092"/>
                <a:gd name="T80" fmla="*/ 125 w 632"/>
                <a:gd name="T81" fmla="*/ 734 h 1092"/>
                <a:gd name="T82" fmla="*/ 150 w 632"/>
                <a:gd name="T83" fmla="*/ 806 h 1092"/>
                <a:gd name="T84" fmla="*/ 61 w 632"/>
                <a:gd name="T85" fmla="*/ 845 h 1092"/>
                <a:gd name="T86" fmla="*/ 110 w 632"/>
                <a:gd name="T87" fmla="*/ 871 h 1092"/>
                <a:gd name="T88" fmla="*/ 140 w 632"/>
                <a:gd name="T89" fmla="*/ 887 h 1092"/>
                <a:gd name="T90" fmla="*/ 285 w 632"/>
                <a:gd name="T91" fmla="*/ 882 h 1092"/>
                <a:gd name="T92" fmla="*/ 141 w 632"/>
                <a:gd name="T93" fmla="*/ 942 h 1092"/>
                <a:gd name="T94" fmla="*/ 68 w 632"/>
                <a:gd name="T95" fmla="*/ 1028 h 1092"/>
                <a:gd name="T96" fmla="*/ 55 w 632"/>
                <a:gd name="T97" fmla="*/ 1074 h 1092"/>
                <a:gd name="T98" fmla="*/ 128 w 632"/>
                <a:gd name="T99" fmla="*/ 1048 h 1092"/>
                <a:gd name="T100" fmla="*/ 192 w 632"/>
                <a:gd name="T101" fmla="*/ 1049 h 1092"/>
                <a:gd name="T102" fmla="*/ 270 w 632"/>
                <a:gd name="T103" fmla="*/ 1023 h 1092"/>
                <a:gd name="T104" fmla="*/ 321 w 632"/>
                <a:gd name="T105" fmla="*/ 1014 h 1092"/>
                <a:gd name="T106" fmla="*/ 369 w 632"/>
                <a:gd name="T107" fmla="*/ 995 h 1092"/>
                <a:gd name="T108" fmla="*/ 464 w 632"/>
                <a:gd name="T109" fmla="*/ 1005 h 1092"/>
                <a:gd name="T110" fmla="*/ 596 w 632"/>
                <a:gd name="T111" fmla="*/ 959 h 1092"/>
                <a:gd name="T112" fmla="*/ 547 w 632"/>
                <a:gd name="T113" fmla="*/ 939 h 1092"/>
                <a:gd name="T114" fmla="*/ 549 w 632"/>
                <a:gd name="T115" fmla="*/ 905 h 1092"/>
                <a:gd name="T116" fmla="*/ 580 w 632"/>
                <a:gd name="T117" fmla="*/ 876 h 1092"/>
                <a:gd name="T118" fmla="*/ 620 w 632"/>
                <a:gd name="T119" fmla="*/ 766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2" h="1092">
                  <a:moveTo>
                    <a:pt x="620" y="766"/>
                  </a:moveTo>
                  <a:cubicBezTo>
                    <a:pt x="617" y="759"/>
                    <a:pt x="610" y="756"/>
                    <a:pt x="604" y="752"/>
                  </a:cubicBezTo>
                  <a:cubicBezTo>
                    <a:pt x="569" y="725"/>
                    <a:pt x="552" y="747"/>
                    <a:pt x="531" y="735"/>
                  </a:cubicBezTo>
                  <a:cubicBezTo>
                    <a:pt x="527" y="732"/>
                    <a:pt x="518" y="760"/>
                    <a:pt x="518" y="760"/>
                  </a:cubicBezTo>
                  <a:cubicBezTo>
                    <a:pt x="514" y="758"/>
                    <a:pt x="497" y="745"/>
                    <a:pt x="497" y="744"/>
                  </a:cubicBezTo>
                  <a:cubicBezTo>
                    <a:pt x="496" y="744"/>
                    <a:pt x="488" y="745"/>
                    <a:pt x="488" y="744"/>
                  </a:cubicBezTo>
                  <a:cubicBezTo>
                    <a:pt x="487" y="740"/>
                    <a:pt x="512" y="723"/>
                    <a:pt x="515" y="719"/>
                  </a:cubicBezTo>
                  <a:cubicBezTo>
                    <a:pt x="522" y="708"/>
                    <a:pt x="510" y="678"/>
                    <a:pt x="502" y="670"/>
                  </a:cubicBezTo>
                  <a:cubicBezTo>
                    <a:pt x="498" y="667"/>
                    <a:pt x="468" y="640"/>
                    <a:pt x="468" y="640"/>
                  </a:cubicBezTo>
                  <a:cubicBezTo>
                    <a:pt x="462" y="638"/>
                    <a:pt x="455" y="643"/>
                    <a:pt x="450" y="643"/>
                  </a:cubicBezTo>
                  <a:cubicBezTo>
                    <a:pt x="445" y="643"/>
                    <a:pt x="446" y="638"/>
                    <a:pt x="440" y="640"/>
                  </a:cubicBezTo>
                  <a:cubicBezTo>
                    <a:pt x="439" y="640"/>
                    <a:pt x="435" y="640"/>
                    <a:pt x="436" y="639"/>
                  </a:cubicBezTo>
                  <a:cubicBezTo>
                    <a:pt x="439" y="634"/>
                    <a:pt x="454" y="640"/>
                    <a:pt x="459" y="639"/>
                  </a:cubicBezTo>
                  <a:cubicBezTo>
                    <a:pt x="462" y="639"/>
                    <a:pt x="466" y="635"/>
                    <a:pt x="469" y="635"/>
                  </a:cubicBezTo>
                  <a:cubicBezTo>
                    <a:pt x="475" y="636"/>
                    <a:pt x="478" y="651"/>
                    <a:pt x="485" y="651"/>
                  </a:cubicBezTo>
                  <a:cubicBezTo>
                    <a:pt x="495" y="651"/>
                    <a:pt x="487" y="647"/>
                    <a:pt x="494" y="649"/>
                  </a:cubicBezTo>
                  <a:cubicBezTo>
                    <a:pt x="497" y="650"/>
                    <a:pt x="499" y="658"/>
                    <a:pt x="501" y="655"/>
                  </a:cubicBezTo>
                  <a:cubicBezTo>
                    <a:pt x="505" y="648"/>
                    <a:pt x="475" y="612"/>
                    <a:pt x="475" y="600"/>
                  </a:cubicBezTo>
                  <a:cubicBezTo>
                    <a:pt x="476" y="594"/>
                    <a:pt x="487" y="593"/>
                    <a:pt x="486" y="587"/>
                  </a:cubicBezTo>
                  <a:cubicBezTo>
                    <a:pt x="486" y="587"/>
                    <a:pt x="468" y="574"/>
                    <a:pt x="465" y="570"/>
                  </a:cubicBezTo>
                  <a:cubicBezTo>
                    <a:pt x="460" y="563"/>
                    <a:pt x="457" y="551"/>
                    <a:pt x="454" y="544"/>
                  </a:cubicBezTo>
                  <a:cubicBezTo>
                    <a:pt x="449" y="530"/>
                    <a:pt x="416" y="524"/>
                    <a:pt x="405" y="523"/>
                  </a:cubicBezTo>
                  <a:cubicBezTo>
                    <a:pt x="401" y="523"/>
                    <a:pt x="408" y="514"/>
                    <a:pt x="407" y="510"/>
                  </a:cubicBezTo>
                  <a:cubicBezTo>
                    <a:pt x="405" y="507"/>
                    <a:pt x="398" y="505"/>
                    <a:pt x="395" y="492"/>
                  </a:cubicBezTo>
                  <a:cubicBezTo>
                    <a:pt x="394" y="487"/>
                    <a:pt x="395" y="480"/>
                    <a:pt x="394" y="476"/>
                  </a:cubicBezTo>
                  <a:cubicBezTo>
                    <a:pt x="390" y="463"/>
                    <a:pt x="380" y="451"/>
                    <a:pt x="380" y="435"/>
                  </a:cubicBezTo>
                  <a:cubicBezTo>
                    <a:pt x="380" y="424"/>
                    <a:pt x="381" y="409"/>
                    <a:pt x="377" y="397"/>
                  </a:cubicBezTo>
                  <a:cubicBezTo>
                    <a:pt x="376" y="396"/>
                    <a:pt x="367" y="392"/>
                    <a:pt x="364" y="390"/>
                  </a:cubicBezTo>
                  <a:cubicBezTo>
                    <a:pt x="352" y="387"/>
                    <a:pt x="349" y="362"/>
                    <a:pt x="342" y="356"/>
                  </a:cubicBezTo>
                  <a:cubicBezTo>
                    <a:pt x="334" y="349"/>
                    <a:pt x="319" y="348"/>
                    <a:pt x="311" y="341"/>
                  </a:cubicBezTo>
                  <a:cubicBezTo>
                    <a:pt x="310" y="340"/>
                    <a:pt x="309" y="334"/>
                    <a:pt x="305" y="332"/>
                  </a:cubicBezTo>
                  <a:cubicBezTo>
                    <a:pt x="304" y="332"/>
                    <a:pt x="302" y="332"/>
                    <a:pt x="300" y="332"/>
                  </a:cubicBezTo>
                  <a:cubicBezTo>
                    <a:pt x="287" y="331"/>
                    <a:pt x="294" y="340"/>
                    <a:pt x="286" y="344"/>
                  </a:cubicBezTo>
                  <a:cubicBezTo>
                    <a:pt x="275" y="349"/>
                    <a:pt x="253" y="339"/>
                    <a:pt x="241" y="337"/>
                  </a:cubicBezTo>
                  <a:cubicBezTo>
                    <a:pt x="238" y="336"/>
                    <a:pt x="231" y="338"/>
                    <a:pt x="229" y="334"/>
                  </a:cubicBezTo>
                  <a:cubicBezTo>
                    <a:pt x="226" y="323"/>
                    <a:pt x="247" y="335"/>
                    <a:pt x="250" y="335"/>
                  </a:cubicBezTo>
                  <a:cubicBezTo>
                    <a:pt x="271" y="335"/>
                    <a:pt x="267" y="320"/>
                    <a:pt x="283" y="314"/>
                  </a:cubicBezTo>
                  <a:cubicBezTo>
                    <a:pt x="292" y="311"/>
                    <a:pt x="295" y="320"/>
                    <a:pt x="308" y="311"/>
                  </a:cubicBezTo>
                  <a:cubicBezTo>
                    <a:pt x="308" y="310"/>
                    <a:pt x="309" y="310"/>
                    <a:pt x="309" y="310"/>
                  </a:cubicBezTo>
                  <a:cubicBezTo>
                    <a:pt x="314" y="295"/>
                    <a:pt x="294" y="303"/>
                    <a:pt x="294" y="294"/>
                  </a:cubicBezTo>
                  <a:cubicBezTo>
                    <a:pt x="295" y="290"/>
                    <a:pt x="299" y="284"/>
                    <a:pt x="294" y="283"/>
                  </a:cubicBezTo>
                  <a:cubicBezTo>
                    <a:pt x="294" y="283"/>
                    <a:pt x="293" y="283"/>
                    <a:pt x="293" y="283"/>
                  </a:cubicBezTo>
                  <a:cubicBezTo>
                    <a:pt x="292" y="283"/>
                    <a:pt x="291" y="283"/>
                    <a:pt x="290" y="283"/>
                  </a:cubicBezTo>
                  <a:cubicBezTo>
                    <a:pt x="286" y="284"/>
                    <a:pt x="283" y="286"/>
                    <a:pt x="280" y="288"/>
                  </a:cubicBezTo>
                  <a:cubicBezTo>
                    <a:pt x="278" y="288"/>
                    <a:pt x="274" y="289"/>
                    <a:pt x="269" y="290"/>
                  </a:cubicBezTo>
                  <a:cubicBezTo>
                    <a:pt x="268" y="291"/>
                    <a:pt x="267" y="292"/>
                    <a:pt x="265" y="292"/>
                  </a:cubicBezTo>
                  <a:cubicBezTo>
                    <a:pt x="264" y="292"/>
                    <a:pt x="263" y="292"/>
                    <a:pt x="261" y="291"/>
                  </a:cubicBezTo>
                  <a:cubicBezTo>
                    <a:pt x="260" y="292"/>
                    <a:pt x="259" y="292"/>
                    <a:pt x="259" y="292"/>
                  </a:cubicBezTo>
                  <a:cubicBezTo>
                    <a:pt x="260" y="291"/>
                    <a:pt x="261" y="291"/>
                    <a:pt x="261" y="291"/>
                  </a:cubicBezTo>
                  <a:cubicBezTo>
                    <a:pt x="263" y="291"/>
                    <a:pt x="266" y="291"/>
                    <a:pt x="269" y="290"/>
                  </a:cubicBezTo>
                  <a:cubicBezTo>
                    <a:pt x="273" y="288"/>
                    <a:pt x="276" y="283"/>
                    <a:pt x="279" y="282"/>
                  </a:cubicBezTo>
                  <a:cubicBezTo>
                    <a:pt x="283" y="281"/>
                    <a:pt x="288" y="283"/>
                    <a:pt x="293" y="283"/>
                  </a:cubicBezTo>
                  <a:cubicBezTo>
                    <a:pt x="293" y="283"/>
                    <a:pt x="294" y="283"/>
                    <a:pt x="294" y="283"/>
                  </a:cubicBezTo>
                  <a:cubicBezTo>
                    <a:pt x="297" y="284"/>
                    <a:pt x="300" y="283"/>
                    <a:pt x="302" y="282"/>
                  </a:cubicBezTo>
                  <a:cubicBezTo>
                    <a:pt x="311" y="276"/>
                    <a:pt x="324" y="263"/>
                    <a:pt x="327" y="256"/>
                  </a:cubicBezTo>
                  <a:cubicBezTo>
                    <a:pt x="328" y="255"/>
                    <a:pt x="326" y="248"/>
                    <a:pt x="329" y="246"/>
                  </a:cubicBezTo>
                  <a:cubicBezTo>
                    <a:pt x="330" y="244"/>
                    <a:pt x="337" y="243"/>
                    <a:pt x="339" y="240"/>
                  </a:cubicBezTo>
                  <a:cubicBezTo>
                    <a:pt x="342" y="236"/>
                    <a:pt x="356" y="208"/>
                    <a:pt x="356" y="203"/>
                  </a:cubicBezTo>
                  <a:cubicBezTo>
                    <a:pt x="358" y="198"/>
                    <a:pt x="356" y="191"/>
                    <a:pt x="360" y="185"/>
                  </a:cubicBezTo>
                  <a:cubicBezTo>
                    <a:pt x="365" y="176"/>
                    <a:pt x="380" y="166"/>
                    <a:pt x="379" y="157"/>
                  </a:cubicBezTo>
                  <a:cubicBezTo>
                    <a:pt x="379" y="151"/>
                    <a:pt x="374" y="138"/>
                    <a:pt x="370" y="135"/>
                  </a:cubicBezTo>
                  <a:cubicBezTo>
                    <a:pt x="363" y="132"/>
                    <a:pt x="358" y="134"/>
                    <a:pt x="351" y="134"/>
                  </a:cubicBezTo>
                  <a:cubicBezTo>
                    <a:pt x="336" y="135"/>
                    <a:pt x="317" y="128"/>
                    <a:pt x="304" y="127"/>
                  </a:cubicBezTo>
                  <a:cubicBezTo>
                    <a:pt x="300" y="127"/>
                    <a:pt x="296" y="131"/>
                    <a:pt x="292" y="131"/>
                  </a:cubicBezTo>
                  <a:cubicBezTo>
                    <a:pt x="285" y="130"/>
                    <a:pt x="277" y="124"/>
                    <a:pt x="270" y="123"/>
                  </a:cubicBezTo>
                  <a:cubicBezTo>
                    <a:pt x="262" y="122"/>
                    <a:pt x="252" y="127"/>
                    <a:pt x="245" y="129"/>
                  </a:cubicBezTo>
                  <a:cubicBezTo>
                    <a:pt x="234" y="133"/>
                    <a:pt x="205" y="147"/>
                    <a:pt x="203" y="145"/>
                  </a:cubicBezTo>
                  <a:cubicBezTo>
                    <a:pt x="202" y="144"/>
                    <a:pt x="206" y="143"/>
                    <a:pt x="206" y="141"/>
                  </a:cubicBezTo>
                  <a:cubicBezTo>
                    <a:pt x="206" y="140"/>
                    <a:pt x="201" y="139"/>
                    <a:pt x="202" y="139"/>
                  </a:cubicBezTo>
                  <a:cubicBezTo>
                    <a:pt x="207" y="135"/>
                    <a:pt x="221" y="138"/>
                    <a:pt x="222" y="126"/>
                  </a:cubicBezTo>
                  <a:cubicBezTo>
                    <a:pt x="223" y="118"/>
                    <a:pt x="196" y="132"/>
                    <a:pt x="196" y="132"/>
                  </a:cubicBezTo>
                  <a:cubicBezTo>
                    <a:pt x="193" y="132"/>
                    <a:pt x="199" y="123"/>
                    <a:pt x="201" y="122"/>
                  </a:cubicBezTo>
                  <a:cubicBezTo>
                    <a:pt x="203" y="121"/>
                    <a:pt x="213" y="121"/>
                    <a:pt x="216" y="119"/>
                  </a:cubicBezTo>
                  <a:cubicBezTo>
                    <a:pt x="227" y="113"/>
                    <a:pt x="218" y="127"/>
                    <a:pt x="224" y="124"/>
                  </a:cubicBezTo>
                  <a:cubicBezTo>
                    <a:pt x="228" y="121"/>
                    <a:pt x="240" y="108"/>
                    <a:pt x="241" y="104"/>
                  </a:cubicBezTo>
                  <a:cubicBezTo>
                    <a:pt x="242" y="99"/>
                    <a:pt x="230" y="113"/>
                    <a:pt x="227" y="109"/>
                  </a:cubicBezTo>
                  <a:cubicBezTo>
                    <a:pt x="227" y="108"/>
                    <a:pt x="229" y="107"/>
                    <a:pt x="229" y="105"/>
                  </a:cubicBezTo>
                  <a:cubicBezTo>
                    <a:pt x="229" y="104"/>
                    <a:pt x="227" y="105"/>
                    <a:pt x="226" y="105"/>
                  </a:cubicBezTo>
                  <a:cubicBezTo>
                    <a:pt x="224" y="105"/>
                    <a:pt x="222" y="107"/>
                    <a:pt x="220" y="107"/>
                  </a:cubicBezTo>
                  <a:cubicBezTo>
                    <a:pt x="219" y="107"/>
                    <a:pt x="209" y="102"/>
                    <a:pt x="210" y="102"/>
                  </a:cubicBezTo>
                  <a:cubicBezTo>
                    <a:pt x="212" y="101"/>
                    <a:pt x="214" y="102"/>
                    <a:pt x="216" y="102"/>
                  </a:cubicBezTo>
                  <a:cubicBezTo>
                    <a:pt x="218" y="102"/>
                    <a:pt x="221" y="102"/>
                    <a:pt x="223" y="101"/>
                  </a:cubicBezTo>
                  <a:cubicBezTo>
                    <a:pt x="223" y="101"/>
                    <a:pt x="226" y="90"/>
                    <a:pt x="226" y="90"/>
                  </a:cubicBezTo>
                  <a:cubicBezTo>
                    <a:pt x="229" y="87"/>
                    <a:pt x="236" y="84"/>
                    <a:pt x="239" y="81"/>
                  </a:cubicBezTo>
                  <a:cubicBezTo>
                    <a:pt x="248" y="72"/>
                    <a:pt x="297" y="45"/>
                    <a:pt x="296" y="35"/>
                  </a:cubicBezTo>
                  <a:cubicBezTo>
                    <a:pt x="296" y="31"/>
                    <a:pt x="290" y="31"/>
                    <a:pt x="291" y="27"/>
                  </a:cubicBezTo>
                  <a:cubicBezTo>
                    <a:pt x="291" y="24"/>
                    <a:pt x="303" y="9"/>
                    <a:pt x="299" y="8"/>
                  </a:cubicBezTo>
                  <a:cubicBezTo>
                    <a:pt x="294" y="7"/>
                    <a:pt x="280" y="5"/>
                    <a:pt x="276" y="5"/>
                  </a:cubicBezTo>
                  <a:cubicBezTo>
                    <a:pt x="275" y="5"/>
                    <a:pt x="272" y="5"/>
                    <a:pt x="272" y="7"/>
                  </a:cubicBezTo>
                  <a:cubicBezTo>
                    <a:pt x="273" y="9"/>
                    <a:pt x="278" y="13"/>
                    <a:pt x="275" y="13"/>
                  </a:cubicBezTo>
                  <a:cubicBezTo>
                    <a:pt x="268" y="14"/>
                    <a:pt x="262" y="7"/>
                    <a:pt x="255" y="9"/>
                  </a:cubicBezTo>
                  <a:cubicBezTo>
                    <a:pt x="250" y="11"/>
                    <a:pt x="236" y="20"/>
                    <a:pt x="230" y="14"/>
                  </a:cubicBezTo>
                  <a:cubicBezTo>
                    <a:pt x="229" y="13"/>
                    <a:pt x="232" y="10"/>
                    <a:pt x="230" y="10"/>
                  </a:cubicBezTo>
                  <a:cubicBezTo>
                    <a:pt x="228" y="8"/>
                    <a:pt x="229" y="15"/>
                    <a:pt x="226" y="16"/>
                  </a:cubicBezTo>
                  <a:cubicBezTo>
                    <a:pt x="225" y="16"/>
                    <a:pt x="206" y="16"/>
                    <a:pt x="206" y="16"/>
                  </a:cubicBezTo>
                  <a:cubicBezTo>
                    <a:pt x="206" y="16"/>
                    <a:pt x="200" y="22"/>
                    <a:pt x="200" y="22"/>
                  </a:cubicBezTo>
                  <a:cubicBezTo>
                    <a:pt x="197" y="20"/>
                    <a:pt x="203" y="16"/>
                    <a:pt x="201" y="14"/>
                  </a:cubicBezTo>
                  <a:cubicBezTo>
                    <a:pt x="194" y="4"/>
                    <a:pt x="189" y="12"/>
                    <a:pt x="185" y="16"/>
                  </a:cubicBezTo>
                  <a:cubicBezTo>
                    <a:pt x="183" y="18"/>
                    <a:pt x="179" y="25"/>
                    <a:pt x="179" y="23"/>
                  </a:cubicBezTo>
                  <a:cubicBezTo>
                    <a:pt x="181" y="18"/>
                    <a:pt x="182" y="19"/>
                    <a:pt x="185" y="14"/>
                  </a:cubicBezTo>
                  <a:cubicBezTo>
                    <a:pt x="188" y="9"/>
                    <a:pt x="169" y="7"/>
                    <a:pt x="163" y="0"/>
                  </a:cubicBezTo>
                  <a:cubicBezTo>
                    <a:pt x="163" y="0"/>
                    <a:pt x="162" y="1"/>
                    <a:pt x="162" y="2"/>
                  </a:cubicBezTo>
                  <a:cubicBezTo>
                    <a:pt x="160" y="8"/>
                    <a:pt x="155" y="10"/>
                    <a:pt x="153" y="13"/>
                  </a:cubicBezTo>
                  <a:cubicBezTo>
                    <a:pt x="152" y="18"/>
                    <a:pt x="165" y="22"/>
                    <a:pt x="162" y="25"/>
                  </a:cubicBezTo>
                  <a:cubicBezTo>
                    <a:pt x="157" y="28"/>
                    <a:pt x="159" y="21"/>
                    <a:pt x="156" y="26"/>
                  </a:cubicBezTo>
                  <a:cubicBezTo>
                    <a:pt x="155" y="27"/>
                    <a:pt x="159" y="30"/>
                    <a:pt x="158" y="30"/>
                  </a:cubicBezTo>
                  <a:cubicBezTo>
                    <a:pt x="155" y="31"/>
                    <a:pt x="153" y="27"/>
                    <a:pt x="151" y="28"/>
                  </a:cubicBezTo>
                  <a:cubicBezTo>
                    <a:pt x="146" y="31"/>
                    <a:pt x="149" y="40"/>
                    <a:pt x="152" y="45"/>
                  </a:cubicBezTo>
                  <a:cubicBezTo>
                    <a:pt x="159" y="44"/>
                    <a:pt x="169" y="53"/>
                    <a:pt x="155" y="47"/>
                  </a:cubicBezTo>
                  <a:cubicBezTo>
                    <a:pt x="154" y="47"/>
                    <a:pt x="153" y="46"/>
                    <a:pt x="152" y="45"/>
                  </a:cubicBezTo>
                  <a:cubicBezTo>
                    <a:pt x="152" y="45"/>
                    <a:pt x="152" y="44"/>
                    <a:pt x="152" y="44"/>
                  </a:cubicBezTo>
                  <a:cubicBezTo>
                    <a:pt x="148" y="45"/>
                    <a:pt x="143" y="50"/>
                    <a:pt x="138" y="49"/>
                  </a:cubicBezTo>
                  <a:cubicBezTo>
                    <a:pt x="135" y="49"/>
                    <a:pt x="135" y="45"/>
                    <a:pt x="132" y="45"/>
                  </a:cubicBezTo>
                  <a:cubicBezTo>
                    <a:pt x="128" y="44"/>
                    <a:pt x="141" y="60"/>
                    <a:pt x="141" y="60"/>
                  </a:cubicBezTo>
                  <a:cubicBezTo>
                    <a:pt x="141" y="61"/>
                    <a:pt x="138" y="59"/>
                    <a:pt x="137" y="60"/>
                  </a:cubicBezTo>
                  <a:cubicBezTo>
                    <a:pt x="130" y="65"/>
                    <a:pt x="150" y="67"/>
                    <a:pt x="132" y="66"/>
                  </a:cubicBezTo>
                  <a:cubicBezTo>
                    <a:pt x="131" y="66"/>
                    <a:pt x="129" y="63"/>
                    <a:pt x="127" y="63"/>
                  </a:cubicBezTo>
                  <a:cubicBezTo>
                    <a:pt x="124" y="63"/>
                    <a:pt x="125" y="67"/>
                    <a:pt x="126" y="69"/>
                  </a:cubicBezTo>
                  <a:cubicBezTo>
                    <a:pt x="129" y="76"/>
                    <a:pt x="137" y="81"/>
                    <a:pt x="140" y="87"/>
                  </a:cubicBezTo>
                  <a:cubicBezTo>
                    <a:pt x="140" y="87"/>
                    <a:pt x="149" y="99"/>
                    <a:pt x="148" y="98"/>
                  </a:cubicBezTo>
                  <a:cubicBezTo>
                    <a:pt x="140" y="92"/>
                    <a:pt x="138" y="88"/>
                    <a:pt x="129" y="84"/>
                  </a:cubicBezTo>
                  <a:cubicBezTo>
                    <a:pt x="125" y="82"/>
                    <a:pt x="130" y="88"/>
                    <a:pt x="125" y="88"/>
                  </a:cubicBezTo>
                  <a:cubicBezTo>
                    <a:pt x="122" y="88"/>
                    <a:pt x="122" y="102"/>
                    <a:pt x="116" y="91"/>
                  </a:cubicBezTo>
                  <a:cubicBezTo>
                    <a:pt x="115" y="89"/>
                    <a:pt x="120" y="81"/>
                    <a:pt x="112" y="84"/>
                  </a:cubicBezTo>
                  <a:cubicBezTo>
                    <a:pt x="106" y="87"/>
                    <a:pt x="117" y="104"/>
                    <a:pt x="110" y="103"/>
                  </a:cubicBezTo>
                  <a:cubicBezTo>
                    <a:pt x="108" y="103"/>
                    <a:pt x="101" y="77"/>
                    <a:pt x="96" y="96"/>
                  </a:cubicBezTo>
                  <a:cubicBezTo>
                    <a:pt x="95" y="101"/>
                    <a:pt x="95" y="105"/>
                    <a:pt x="100" y="108"/>
                  </a:cubicBezTo>
                  <a:cubicBezTo>
                    <a:pt x="101" y="109"/>
                    <a:pt x="106" y="110"/>
                    <a:pt x="104" y="111"/>
                  </a:cubicBezTo>
                  <a:cubicBezTo>
                    <a:pt x="102" y="112"/>
                    <a:pt x="99" y="109"/>
                    <a:pt x="97" y="110"/>
                  </a:cubicBezTo>
                  <a:cubicBezTo>
                    <a:pt x="84" y="120"/>
                    <a:pt x="109" y="130"/>
                    <a:pt x="114" y="133"/>
                  </a:cubicBezTo>
                  <a:cubicBezTo>
                    <a:pt x="117" y="134"/>
                    <a:pt x="105" y="135"/>
                    <a:pt x="104" y="136"/>
                  </a:cubicBezTo>
                  <a:cubicBezTo>
                    <a:pt x="102" y="137"/>
                    <a:pt x="94" y="113"/>
                    <a:pt x="89" y="136"/>
                  </a:cubicBezTo>
                  <a:cubicBezTo>
                    <a:pt x="87" y="145"/>
                    <a:pt x="88" y="137"/>
                    <a:pt x="93" y="143"/>
                  </a:cubicBezTo>
                  <a:cubicBezTo>
                    <a:pt x="93" y="144"/>
                    <a:pt x="89" y="152"/>
                    <a:pt x="90" y="153"/>
                  </a:cubicBezTo>
                  <a:cubicBezTo>
                    <a:pt x="95" y="158"/>
                    <a:pt x="102" y="147"/>
                    <a:pt x="105" y="149"/>
                  </a:cubicBezTo>
                  <a:cubicBezTo>
                    <a:pt x="107" y="150"/>
                    <a:pt x="104" y="153"/>
                    <a:pt x="106" y="155"/>
                  </a:cubicBezTo>
                  <a:cubicBezTo>
                    <a:pt x="106" y="155"/>
                    <a:pt x="106" y="155"/>
                    <a:pt x="106" y="155"/>
                  </a:cubicBezTo>
                  <a:cubicBezTo>
                    <a:pt x="107" y="155"/>
                    <a:pt x="107" y="154"/>
                    <a:pt x="108" y="154"/>
                  </a:cubicBezTo>
                  <a:cubicBezTo>
                    <a:pt x="110" y="153"/>
                    <a:pt x="114" y="150"/>
                    <a:pt x="114" y="150"/>
                  </a:cubicBezTo>
                  <a:cubicBezTo>
                    <a:pt x="115" y="150"/>
                    <a:pt x="115" y="150"/>
                    <a:pt x="115" y="151"/>
                  </a:cubicBezTo>
                  <a:cubicBezTo>
                    <a:pt x="113" y="152"/>
                    <a:pt x="111" y="153"/>
                    <a:pt x="108" y="154"/>
                  </a:cubicBezTo>
                  <a:cubicBezTo>
                    <a:pt x="107" y="155"/>
                    <a:pt x="106" y="155"/>
                    <a:pt x="106" y="155"/>
                  </a:cubicBezTo>
                  <a:cubicBezTo>
                    <a:pt x="101" y="156"/>
                    <a:pt x="96" y="158"/>
                    <a:pt x="95" y="162"/>
                  </a:cubicBezTo>
                  <a:cubicBezTo>
                    <a:pt x="95" y="163"/>
                    <a:pt x="112" y="166"/>
                    <a:pt x="120" y="171"/>
                  </a:cubicBezTo>
                  <a:cubicBezTo>
                    <a:pt x="121" y="172"/>
                    <a:pt x="118" y="173"/>
                    <a:pt x="117" y="173"/>
                  </a:cubicBezTo>
                  <a:cubicBezTo>
                    <a:pt x="109" y="172"/>
                    <a:pt x="112" y="163"/>
                    <a:pt x="102" y="167"/>
                  </a:cubicBezTo>
                  <a:cubicBezTo>
                    <a:pt x="98" y="169"/>
                    <a:pt x="103" y="171"/>
                    <a:pt x="102" y="173"/>
                  </a:cubicBezTo>
                  <a:cubicBezTo>
                    <a:pt x="100" y="175"/>
                    <a:pt x="95" y="177"/>
                    <a:pt x="99" y="179"/>
                  </a:cubicBezTo>
                  <a:cubicBezTo>
                    <a:pt x="102" y="182"/>
                    <a:pt x="114" y="185"/>
                    <a:pt x="111" y="187"/>
                  </a:cubicBezTo>
                  <a:cubicBezTo>
                    <a:pt x="103" y="191"/>
                    <a:pt x="97" y="176"/>
                    <a:pt x="89" y="187"/>
                  </a:cubicBezTo>
                  <a:cubicBezTo>
                    <a:pt x="88" y="189"/>
                    <a:pt x="98" y="200"/>
                    <a:pt x="100" y="200"/>
                  </a:cubicBezTo>
                  <a:cubicBezTo>
                    <a:pt x="101" y="201"/>
                    <a:pt x="102" y="200"/>
                    <a:pt x="104" y="200"/>
                  </a:cubicBezTo>
                  <a:cubicBezTo>
                    <a:pt x="105" y="200"/>
                    <a:pt x="108" y="198"/>
                    <a:pt x="107" y="199"/>
                  </a:cubicBezTo>
                  <a:cubicBezTo>
                    <a:pt x="96" y="207"/>
                    <a:pt x="92" y="190"/>
                    <a:pt x="85" y="197"/>
                  </a:cubicBezTo>
                  <a:cubicBezTo>
                    <a:pt x="82" y="200"/>
                    <a:pt x="85" y="206"/>
                    <a:pt x="82" y="209"/>
                  </a:cubicBezTo>
                  <a:cubicBezTo>
                    <a:pt x="81" y="211"/>
                    <a:pt x="77" y="209"/>
                    <a:pt x="76" y="211"/>
                  </a:cubicBezTo>
                  <a:cubicBezTo>
                    <a:pt x="76" y="211"/>
                    <a:pt x="80" y="213"/>
                    <a:pt x="90" y="216"/>
                  </a:cubicBezTo>
                  <a:cubicBezTo>
                    <a:pt x="92" y="217"/>
                    <a:pt x="95" y="213"/>
                    <a:pt x="95" y="215"/>
                  </a:cubicBezTo>
                  <a:cubicBezTo>
                    <a:pt x="95" y="217"/>
                    <a:pt x="92" y="218"/>
                    <a:pt x="90" y="218"/>
                  </a:cubicBezTo>
                  <a:cubicBezTo>
                    <a:pt x="89" y="219"/>
                    <a:pt x="89" y="216"/>
                    <a:pt x="88" y="216"/>
                  </a:cubicBezTo>
                  <a:cubicBezTo>
                    <a:pt x="74" y="212"/>
                    <a:pt x="86" y="223"/>
                    <a:pt x="86" y="224"/>
                  </a:cubicBezTo>
                  <a:cubicBezTo>
                    <a:pt x="85" y="227"/>
                    <a:pt x="40" y="223"/>
                    <a:pt x="54" y="234"/>
                  </a:cubicBezTo>
                  <a:cubicBezTo>
                    <a:pt x="60" y="237"/>
                    <a:pt x="67" y="238"/>
                    <a:pt x="75" y="238"/>
                  </a:cubicBezTo>
                  <a:cubicBezTo>
                    <a:pt x="80" y="237"/>
                    <a:pt x="85" y="235"/>
                    <a:pt x="87" y="235"/>
                  </a:cubicBezTo>
                  <a:cubicBezTo>
                    <a:pt x="88" y="235"/>
                    <a:pt x="89" y="236"/>
                    <a:pt x="91" y="238"/>
                  </a:cubicBezTo>
                  <a:cubicBezTo>
                    <a:pt x="93" y="238"/>
                    <a:pt x="94" y="238"/>
                    <a:pt x="96" y="238"/>
                  </a:cubicBezTo>
                  <a:cubicBezTo>
                    <a:pt x="97" y="238"/>
                    <a:pt x="100" y="237"/>
                    <a:pt x="100" y="238"/>
                  </a:cubicBezTo>
                  <a:cubicBezTo>
                    <a:pt x="98" y="242"/>
                    <a:pt x="95" y="240"/>
                    <a:pt x="91" y="238"/>
                  </a:cubicBezTo>
                  <a:cubicBezTo>
                    <a:pt x="87" y="238"/>
                    <a:pt x="81" y="238"/>
                    <a:pt x="75" y="238"/>
                  </a:cubicBezTo>
                  <a:cubicBezTo>
                    <a:pt x="72" y="239"/>
                    <a:pt x="69" y="241"/>
                    <a:pt x="67" y="241"/>
                  </a:cubicBezTo>
                  <a:cubicBezTo>
                    <a:pt x="66" y="242"/>
                    <a:pt x="73" y="252"/>
                    <a:pt x="74" y="253"/>
                  </a:cubicBezTo>
                  <a:cubicBezTo>
                    <a:pt x="82" y="257"/>
                    <a:pt x="88" y="267"/>
                    <a:pt x="98" y="257"/>
                  </a:cubicBezTo>
                  <a:cubicBezTo>
                    <a:pt x="106" y="250"/>
                    <a:pt x="113" y="244"/>
                    <a:pt x="121" y="238"/>
                  </a:cubicBezTo>
                  <a:cubicBezTo>
                    <a:pt x="124" y="235"/>
                    <a:pt x="127" y="231"/>
                    <a:pt x="131" y="228"/>
                  </a:cubicBezTo>
                  <a:cubicBezTo>
                    <a:pt x="132" y="227"/>
                    <a:pt x="134" y="223"/>
                    <a:pt x="134" y="225"/>
                  </a:cubicBezTo>
                  <a:cubicBezTo>
                    <a:pt x="132" y="234"/>
                    <a:pt x="112" y="237"/>
                    <a:pt x="136" y="240"/>
                  </a:cubicBezTo>
                  <a:cubicBezTo>
                    <a:pt x="138" y="240"/>
                    <a:pt x="134" y="241"/>
                    <a:pt x="132" y="241"/>
                  </a:cubicBezTo>
                  <a:cubicBezTo>
                    <a:pt x="128" y="242"/>
                    <a:pt x="121" y="239"/>
                    <a:pt x="118" y="244"/>
                  </a:cubicBezTo>
                  <a:cubicBezTo>
                    <a:pt x="103" y="265"/>
                    <a:pt x="108" y="256"/>
                    <a:pt x="121" y="257"/>
                  </a:cubicBezTo>
                  <a:cubicBezTo>
                    <a:pt x="123" y="257"/>
                    <a:pt x="118" y="260"/>
                    <a:pt x="116" y="261"/>
                  </a:cubicBezTo>
                  <a:cubicBezTo>
                    <a:pt x="112" y="263"/>
                    <a:pt x="105" y="258"/>
                    <a:pt x="105" y="264"/>
                  </a:cubicBezTo>
                  <a:cubicBezTo>
                    <a:pt x="105" y="264"/>
                    <a:pt x="114" y="267"/>
                    <a:pt x="116" y="269"/>
                  </a:cubicBezTo>
                  <a:cubicBezTo>
                    <a:pt x="117" y="270"/>
                    <a:pt x="121" y="271"/>
                    <a:pt x="120" y="272"/>
                  </a:cubicBezTo>
                  <a:cubicBezTo>
                    <a:pt x="118" y="273"/>
                    <a:pt x="108" y="267"/>
                    <a:pt x="105" y="268"/>
                  </a:cubicBezTo>
                  <a:cubicBezTo>
                    <a:pt x="100" y="270"/>
                    <a:pt x="91" y="289"/>
                    <a:pt x="92" y="294"/>
                  </a:cubicBezTo>
                  <a:cubicBezTo>
                    <a:pt x="92" y="296"/>
                    <a:pt x="95" y="295"/>
                    <a:pt x="95" y="297"/>
                  </a:cubicBezTo>
                  <a:cubicBezTo>
                    <a:pt x="96" y="301"/>
                    <a:pt x="86" y="310"/>
                    <a:pt x="91" y="309"/>
                  </a:cubicBezTo>
                  <a:cubicBezTo>
                    <a:pt x="94" y="308"/>
                    <a:pt x="78" y="328"/>
                    <a:pt x="80" y="331"/>
                  </a:cubicBezTo>
                  <a:cubicBezTo>
                    <a:pt x="81" y="334"/>
                    <a:pt x="75" y="332"/>
                    <a:pt x="82" y="337"/>
                  </a:cubicBezTo>
                  <a:cubicBezTo>
                    <a:pt x="82" y="338"/>
                    <a:pt x="91" y="332"/>
                    <a:pt x="91" y="332"/>
                  </a:cubicBezTo>
                  <a:cubicBezTo>
                    <a:pt x="92" y="333"/>
                    <a:pt x="89" y="335"/>
                    <a:pt x="88" y="336"/>
                  </a:cubicBezTo>
                  <a:cubicBezTo>
                    <a:pt x="76" y="352"/>
                    <a:pt x="81" y="351"/>
                    <a:pt x="94" y="348"/>
                  </a:cubicBezTo>
                  <a:cubicBezTo>
                    <a:pt x="94" y="348"/>
                    <a:pt x="82" y="358"/>
                    <a:pt x="79" y="365"/>
                  </a:cubicBezTo>
                  <a:cubicBezTo>
                    <a:pt x="75" y="374"/>
                    <a:pt x="78" y="385"/>
                    <a:pt x="73" y="394"/>
                  </a:cubicBezTo>
                  <a:cubicBezTo>
                    <a:pt x="71" y="397"/>
                    <a:pt x="61" y="402"/>
                    <a:pt x="64" y="410"/>
                  </a:cubicBezTo>
                  <a:cubicBezTo>
                    <a:pt x="68" y="419"/>
                    <a:pt x="84" y="407"/>
                    <a:pt x="87" y="404"/>
                  </a:cubicBezTo>
                  <a:cubicBezTo>
                    <a:pt x="87" y="402"/>
                    <a:pt x="87" y="401"/>
                    <a:pt x="86" y="400"/>
                  </a:cubicBezTo>
                  <a:cubicBezTo>
                    <a:pt x="86" y="399"/>
                    <a:pt x="85" y="397"/>
                    <a:pt x="86" y="395"/>
                  </a:cubicBezTo>
                  <a:cubicBezTo>
                    <a:pt x="87" y="389"/>
                    <a:pt x="95" y="381"/>
                    <a:pt x="95" y="377"/>
                  </a:cubicBezTo>
                  <a:cubicBezTo>
                    <a:pt x="95" y="372"/>
                    <a:pt x="92" y="366"/>
                    <a:pt x="97" y="360"/>
                  </a:cubicBezTo>
                  <a:cubicBezTo>
                    <a:pt x="99" y="356"/>
                    <a:pt x="105" y="356"/>
                    <a:pt x="107" y="353"/>
                  </a:cubicBezTo>
                  <a:cubicBezTo>
                    <a:pt x="108" y="352"/>
                    <a:pt x="94" y="325"/>
                    <a:pt x="100" y="322"/>
                  </a:cubicBezTo>
                  <a:cubicBezTo>
                    <a:pt x="102" y="322"/>
                    <a:pt x="103" y="325"/>
                    <a:pt x="105" y="325"/>
                  </a:cubicBezTo>
                  <a:cubicBezTo>
                    <a:pt x="107" y="325"/>
                    <a:pt x="124" y="308"/>
                    <a:pt x="126" y="306"/>
                  </a:cubicBezTo>
                  <a:cubicBezTo>
                    <a:pt x="131" y="301"/>
                    <a:pt x="128" y="300"/>
                    <a:pt x="134" y="298"/>
                  </a:cubicBezTo>
                  <a:cubicBezTo>
                    <a:pt x="136" y="298"/>
                    <a:pt x="139" y="295"/>
                    <a:pt x="138" y="296"/>
                  </a:cubicBezTo>
                  <a:cubicBezTo>
                    <a:pt x="131" y="305"/>
                    <a:pt x="94" y="328"/>
                    <a:pt x="108" y="344"/>
                  </a:cubicBezTo>
                  <a:cubicBezTo>
                    <a:pt x="117" y="355"/>
                    <a:pt x="116" y="336"/>
                    <a:pt x="118" y="330"/>
                  </a:cubicBezTo>
                  <a:cubicBezTo>
                    <a:pt x="118" y="330"/>
                    <a:pt x="126" y="337"/>
                    <a:pt x="125" y="335"/>
                  </a:cubicBezTo>
                  <a:cubicBezTo>
                    <a:pt x="125" y="324"/>
                    <a:pt x="126" y="348"/>
                    <a:pt x="133" y="345"/>
                  </a:cubicBezTo>
                  <a:cubicBezTo>
                    <a:pt x="133" y="344"/>
                    <a:pt x="142" y="321"/>
                    <a:pt x="142" y="320"/>
                  </a:cubicBezTo>
                  <a:cubicBezTo>
                    <a:pt x="142" y="317"/>
                    <a:pt x="139" y="308"/>
                    <a:pt x="142" y="310"/>
                  </a:cubicBezTo>
                  <a:cubicBezTo>
                    <a:pt x="152" y="317"/>
                    <a:pt x="143" y="320"/>
                    <a:pt x="146" y="320"/>
                  </a:cubicBezTo>
                  <a:cubicBezTo>
                    <a:pt x="150" y="321"/>
                    <a:pt x="149" y="327"/>
                    <a:pt x="152" y="330"/>
                  </a:cubicBezTo>
                  <a:cubicBezTo>
                    <a:pt x="156" y="334"/>
                    <a:pt x="162" y="336"/>
                    <a:pt x="166" y="340"/>
                  </a:cubicBezTo>
                  <a:cubicBezTo>
                    <a:pt x="168" y="341"/>
                    <a:pt x="161" y="340"/>
                    <a:pt x="159" y="339"/>
                  </a:cubicBezTo>
                  <a:cubicBezTo>
                    <a:pt x="150" y="337"/>
                    <a:pt x="142" y="329"/>
                    <a:pt x="139" y="343"/>
                  </a:cubicBezTo>
                  <a:cubicBezTo>
                    <a:pt x="137" y="353"/>
                    <a:pt x="143" y="358"/>
                    <a:pt x="136" y="366"/>
                  </a:cubicBezTo>
                  <a:cubicBezTo>
                    <a:pt x="133" y="368"/>
                    <a:pt x="141" y="370"/>
                    <a:pt x="142" y="373"/>
                  </a:cubicBezTo>
                  <a:cubicBezTo>
                    <a:pt x="147" y="381"/>
                    <a:pt x="156" y="385"/>
                    <a:pt x="155" y="395"/>
                  </a:cubicBezTo>
                  <a:cubicBezTo>
                    <a:pt x="155" y="402"/>
                    <a:pt x="149" y="399"/>
                    <a:pt x="145" y="403"/>
                  </a:cubicBezTo>
                  <a:cubicBezTo>
                    <a:pt x="138" y="409"/>
                    <a:pt x="139" y="420"/>
                    <a:pt x="134" y="427"/>
                  </a:cubicBezTo>
                  <a:cubicBezTo>
                    <a:pt x="131" y="431"/>
                    <a:pt x="125" y="433"/>
                    <a:pt x="122" y="436"/>
                  </a:cubicBezTo>
                  <a:cubicBezTo>
                    <a:pt x="116" y="443"/>
                    <a:pt x="117" y="451"/>
                    <a:pt x="120" y="458"/>
                  </a:cubicBezTo>
                  <a:cubicBezTo>
                    <a:pt x="121" y="461"/>
                    <a:pt x="123" y="466"/>
                    <a:pt x="120" y="466"/>
                  </a:cubicBezTo>
                  <a:cubicBezTo>
                    <a:pt x="112" y="465"/>
                    <a:pt x="120" y="447"/>
                    <a:pt x="109" y="452"/>
                  </a:cubicBezTo>
                  <a:cubicBezTo>
                    <a:pt x="97" y="458"/>
                    <a:pt x="121" y="485"/>
                    <a:pt x="122" y="489"/>
                  </a:cubicBezTo>
                  <a:cubicBezTo>
                    <a:pt x="121" y="498"/>
                    <a:pt x="121" y="498"/>
                    <a:pt x="121" y="498"/>
                  </a:cubicBezTo>
                  <a:cubicBezTo>
                    <a:pt x="122" y="499"/>
                    <a:pt x="123" y="499"/>
                    <a:pt x="124" y="499"/>
                  </a:cubicBezTo>
                  <a:cubicBezTo>
                    <a:pt x="132" y="503"/>
                    <a:pt x="113" y="476"/>
                    <a:pt x="132" y="471"/>
                  </a:cubicBezTo>
                  <a:cubicBezTo>
                    <a:pt x="137" y="470"/>
                    <a:pt x="156" y="498"/>
                    <a:pt x="164" y="497"/>
                  </a:cubicBezTo>
                  <a:cubicBezTo>
                    <a:pt x="176" y="496"/>
                    <a:pt x="159" y="472"/>
                    <a:pt x="165" y="468"/>
                  </a:cubicBezTo>
                  <a:cubicBezTo>
                    <a:pt x="165" y="468"/>
                    <a:pt x="171" y="479"/>
                    <a:pt x="175" y="479"/>
                  </a:cubicBezTo>
                  <a:cubicBezTo>
                    <a:pt x="177" y="479"/>
                    <a:pt x="179" y="473"/>
                    <a:pt x="180" y="475"/>
                  </a:cubicBezTo>
                  <a:cubicBezTo>
                    <a:pt x="181" y="478"/>
                    <a:pt x="178" y="484"/>
                    <a:pt x="184" y="488"/>
                  </a:cubicBezTo>
                  <a:cubicBezTo>
                    <a:pt x="191" y="493"/>
                    <a:pt x="188" y="480"/>
                    <a:pt x="191" y="480"/>
                  </a:cubicBezTo>
                  <a:cubicBezTo>
                    <a:pt x="195" y="481"/>
                    <a:pt x="182" y="491"/>
                    <a:pt x="196" y="489"/>
                  </a:cubicBezTo>
                  <a:cubicBezTo>
                    <a:pt x="197" y="489"/>
                    <a:pt x="208" y="485"/>
                    <a:pt x="208" y="484"/>
                  </a:cubicBezTo>
                  <a:cubicBezTo>
                    <a:pt x="208" y="483"/>
                    <a:pt x="203" y="477"/>
                    <a:pt x="209" y="477"/>
                  </a:cubicBezTo>
                  <a:cubicBezTo>
                    <a:pt x="209" y="478"/>
                    <a:pt x="219" y="480"/>
                    <a:pt x="225" y="479"/>
                  </a:cubicBezTo>
                  <a:cubicBezTo>
                    <a:pt x="231" y="477"/>
                    <a:pt x="226" y="468"/>
                    <a:pt x="228" y="464"/>
                  </a:cubicBezTo>
                  <a:cubicBezTo>
                    <a:pt x="229" y="464"/>
                    <a:pt x="244" y="466"/>
                    <a:pt x="247" y="467"/>
                  </a:cubicBezTo>
                  <a:cubicBezTo>
                    <a:pt x="254" y="468"/>
                    <a:pt x="264" y="465"/>
                    <a:pt x="270" y="467"/>
                  </a:cubicBezTo>
                  <a:cubicBezTo>
                    <a:pt x="273" y="468"/>
                    <a:pt x="263" y="469"/>
                    <a:pt x="264" y="471"/>
                  </a:cubicBezTo>
                  <a:cubicBezTo>
                    <a:pt x="265" y="472"/>
                    <a:pt x="268" y="472"/>
                    <a:pt x="268" y="473"/>
                  </a:cubicBezTo>
                  <a:cubicBezTo>
                    <a:pt x="267" y="475"/>
                    <a:pt x="265" y="475"/>
                    <a:pt x="263" y="475"/>
                  </a:cubicBezTo>
                  <a:cubicBezTo>
                    <a:pt x="261" y="475"/>
                    <a:pt x="250" y="466"/>
                    <a:pt x="249" y="474"/>
                  </a:cubicBezTo>
                  <a:cubicBezTo>
                    <a:pt x="249" y="476"/>
                    <a:pt x="252" y="481"/>
                    <a:pt x="250" y="481"/>
                  </a:cubicBezTo>
                  <a:cubicBezTo>
                    <a:pt x="248" y="480"/>
                    <a:pt x="248" y="477"/>
                    <a:pt x="246" y="476"/>
                  </a:cubicBezTo>
                  <a:cubicBezTo>
                    <a:pt x="241" y="474"/>
                    <a:pt x="237" y="491"/>
                    <a:pt x="236" y="492"/>
                  </a:cubicBezTo>
                  <a:cubicBezTo>
                    <a:pt x="233" y="500"/>
                    <a:pt x="217" y="513"/>
                    <a:pt x="219" y="523"/>
                  </a:cubicBezTo>
                  <a:cubicBezTo>
                    <a:pt x="220" y="531"/>
                    <a:pt x="232" y="537"/>
                    <a:pt x="234" y="545"/>
                  </a:cubicBezTo>
                  <a:cubicBezTo>
                    <a:pt x="236" y="551"/>
                    <a:pt x="233" y="560"/>
                    <a:pt x="240" y="564"/>
                  </a:cubicBezTo>
                  <a:cubicBezTo>
                    <a:pt x="245" y="567"/>
                    <a:pt x="246" y="564"/>
                    <a:pt x="247" y="561"/>
                  </a:cubicBezTo>
                  <a:cubicBezTo>
                    <a:pt x="248" y="559"/>
                    <a:pt x="249" y="555"/>
                    <a:pt x="250" y="557"/>
                  </a:cubicBezTo>
                  <a:cubicBezTo>
                    <a:pt x="255" y="567"/>
                    <a:pt x="236" y="574"/>
                    <a:pt x="253" y="582"/>
                  </a:cubicBezTo>
                  <a:cubicBezTo>
                    <a:pt x="255" y="583"/>
                    <a:pt x="256" y="568"/>
                    <a:pt x="262" y="566"/>
                  </a:cubicBezTo>
                  <a:cubicBezTo>
                    <a:pt x="264" y="565"/>
                    <a:pt x="265" y="575"/>
                    <a:pt x="269" y="573"/>
                  </a:cubicBezTo>
                  <a:cubicBezTo>
                    <a:pt x="271" y="571"/>
                    <a:pt x="273" y="562"/>
                    <a:pt x="278" y="567"/>
                  </a:cubicBezTo>
                  <a:cubicBezTo>
                    <a:pt x="279" y="568"/>
                    <a:pt x="279" y="571"/>
                    <a:pt x="279" y="578"/>
                  </a:cubicBezTo>
                  <a:cubicBezTo>
                    <a:pt x="279" y="581"/>
                    <a:pt x="270" y="584"/>
                    <a:pt x="269" y="588"/>
                  </a:cubicBezTo>
                  <a:cubicBezTo>
                    <a:pt x="268" y="591"/>
                    <a:pt x="275" y="595"/>
                    <a:pt x="275" y="596"/>
                  </a:cubicBezTo>
                  <a:cubicBezTo>
                    <a:pt x="274" y="598"/>
                    <a:pt x="273" y="600"/>
                    <a:pt x="271" y="600"/>
                  </a:cubicBezTo>
                  <a:cubicBezTo>
                    <a:pt x="269" y="601"/>
                    <a:pt x="262" y="597"/>
                    <a:pt x="258" y="602"/>
                  </a:cubicBezTo>
                  <a:cubicBezTo>
                    <a:pt x="256" y="604"/>
                    <a:pt x="254" y="622"/>
                    <a:pt x="258" y="625"/>
                  </a:cubicBezTo>
                  <a:cubicBezTo>
                    <a:pt x="261" y="627"/>
                    <a:pt x="266" y="623"/>
                    <a:pt x="268" y="626"/>
                  </a:cubicBezTo>
                  <a:cubicBezTo>
                    <a:pt x="269" y="627"/>
                    <a:pt x="266" y="629"/>
                    <a:pt x="265" y="630"/>
                  </a:cubicBezTo>
                  <a:cubicBezTo>
                    <a:pt x="256" y="637"/>
                    <a:pt x="251" y="652"/>
                    <a:pt x="254" y="663"/>
                  </a:cubicBezTo>
                  <a:cubicBezTo>
                    <a:pt x="256" y="664"/>
                    <a:pt x="257" y="667"/>
                    <a:pt x="258" y="670"/>
                  </a:cubicBezTo>
                  <a:cubicBezTo>
                    <a:pt x="260" y="673"/>
                    <a:pt x="263" y="675"/>
                    <a:pt x="266" y="676"/>
                  </a:cubicBezTo>
                  <a:cubicBezTo>
                    <a:pt x="268" y="677"/>
                    <a:pt x="277" y="676"/>
                    <a:pt x="278" y="677"/>
                  </a:cubicBezTo>
                  <a:cubicBezTo>
                    <a:pt x="282" y="685"/>
                    <a:pt x="265" y="681"/>
                    <a:pt x="262" y="678"/>
                  </a:cubicBezTo>
                  <a:cubicBezTo>
                    <a:pt x="261" y="677"/>
                    <a:pt x="260" y="674"/>
                    <a:pt x="258" y="670"/>
                  </a:cubicBezTo>
                  <a:cubicBezTo>
                    <a:pt x="257" y="668"/>
                    <a:pt x="255" y="666"/>
                    <a:pt x="254" y="663"/>
                  </a:cubicBezTo>
                  <a:cubicBezTo>
                    <a:pt x="254" y="663"/>
                    <a:pt x="254" y="663"/>
                    <a:pt x="254" y="663"/>
                  </a:cubicBezTo>
                  <a:cubicBezTo>
                    <a:pt x="251" y="662"/>
                    <a:pt x="248" y="665"/>
                    <a:pt x="245" y="667"/>
                  </a:cubicBezTo>
                  <a:cubicBezTo>
                    <a:pt x="238" y="670"/>
                    <a:pt x="256" y="687"/>
                    <a:pt x="250" y="688"/>
                  </a:cubicBezTo>
                  <a:cubicBezTo>
                    <a:pt x="242" y="689"/>
                    <a:pt x="238" y="670"/>
                    <a:pt x="227" y="672"/>
                  </a:cubicBezTo>
                  <a:cubicBezTo>
                    <a:pt x="220" y="673"/>
                    <a:pt x="208" y="683"/>
                    <a:pt x="200" y="678"/>
                  </a:cubicBezTo>
                  <a:cubicBezTo>
                    <a:pt x="200" y="678"/>
                    <a:pt x="192" y="669"/>
                    <a:pt x="190" y="671"/>
                  </a:cubicBezTo>
                  <a:cubicBezTo>
                    <a:pt x="192" y="678"/>
                    <a:pt x="192" y="678"/>
                    <a:pt x="192" y="678"/>
                  </a:cubicBezTo>
                  <a:cubicBezTo>
                    <a:pt x="189" y="681"/>
                    <a:pt x="173" y="682"/>
                    <a:pt x="168" y="682"/>
                  </a:cubicBezTo>
                  <a:cubicBezTo>
                    <a:pt x="162" y="683"/>
                    <a:pt x="156" y="698"/>
                    <a:pt x="153" y="698"/>
                  </a:cubicBezTo>
                  <a:cubicBezTo>
                    <a:pt x="152" y="698"/>
                    <a:pt x="151" y="695"/>
                    <a:pt x="150" y="696"/>
                  </a:cubicBezTo>
                  <a:cubicBezTo>
                    <a:pt x="148" y="698"/>
                    <a:pt x="150" y="703"/>
                    <a:pt x="148" y="706"/>
                  </a:cubicBezTo>
                  <a:cubicBezTo>
                    <a:pt x="141" y="718"/>
                    <a:pt x="123" y="717"/>
                    <a:pt x="117" y="730"/>
                  </a:cubicBezTo>
                  <a:cubicBezTo>
                    <a:pt x="115" y="736"/>
                    <a:pt x="119" y="736"/>
                    <a:pt x="125" y="734"/>
                  </a:cubicBezTo>
                  <a:cubicBezTo>
                    <a:pt x="132" y="732"/>
                    <a:pt x="128" y="739"/>
                    <a:pt x="134" y="739"/>
                  </a:cubicBezTo>
                  <a:cubicBezTo>
                    <a:pt x="136" y="739"/>
                    <a:pt x="143" y="716"/>
                    <a:pt x="162" y="724"/>
                  </a:cubicBezTo>
                  <a:cubicBezTo>
                    <a:pt x="171" y="728"/>
                    <a:pt x="153" y="745"/>
                    <a:pt x="175" y="747"/>
                  </a:cubicBezTo>
                  <a:cubicBezTo>
                    <a:pt x="175" y="747"/>
                    <a:pt x="162" y="755"/>
                    <a:pt x="162" y="763"/>
                  </a:cubicBezTo>
                  <a:cubicBezTo>
                    <a:pt x="162" y="770"/>
                    <a:pt x="175" y="768"/>
                    <a:pt x="176" y="770"/>
                  </a:cubicBezTo>
                  <a:cubicBezTo>
                    <a:pt x="168" y="774"/>
                    <a:pt x="168" y="774"/>
                    <a:pt x="168" y="774"/>
                  </a:cubicBezTo>
                  <a:cubicBezTo>
                    <a:pt x="160" y="783"/>
                    <a:pt x="162" y="798"/>
                    <a:pt x="150" y="806"/>
                  </a:cubicBezTo>
                  <a:cubicBezTo>
                    <a:pt x="146" y="809"/>
                    <a:pt x="142" y="808"/>
                    <a:pt x="138" y="810"/>
                  </a:cubicBezTo>
                  <a:cubicBezTo>
                    <a:pt x="134" y="811"/>
                    <a:pt x="132" y="818"/>
                    <a:pt x="128" y="819"/>
                  </a:cubicBezTo>
                  <a:cubicBezTo>
                    <a:pt x="124" y="821"/>
                    <a:pt x="115" y="816"/>
                    <a:pt x="112" y="818"/>
                  </a:cubicBezTo>
                  <a:cubicBezTo>
                    <a:pt x="110" y="820"/>
                    <a:pt x="103" y="829"/>
                    <a:pt x="100" y="832"/>
                  </a:cubicBezTo>
                  <a:cubicBezTo>
                    <a:pt x="100" y="832"/>
                    <a:pt x="82" y="829"/>
                    <a:pt x="80" y="830"/>
                  </a:cubicBezTo>
                  <a:cubicBezTo>
                    <a:pt x="79" y="831"/>
                    <a:pt x="80" y="835"/>
                    <a:pt x="79" y="836"/>
                  </a:cubicBezTo>
                  <a:cubicBezTo>
                    <a:pt x="77" y="838"/>
                    <a:pt x="58" y="843"/>
                    <a:pt x="61" y="845"/>
                  </a:cubicBezTo>
                  <a:cubicBezTo>
                    <a:pt x="65" y="849"/>
                    <a:pt x="73" y="847"/>
                    <a:pt x="76" y="851"/>
                  </a:cubicBezTo>
                  <a:cubicBezTo>
                    <a:pt x="84" y="863"/>
                    <a:pt x="62" y="864"/>
                    <a:pt x="65" y="867"/>
                  </a:cubicBezTo>
                  <a:cubicBezTo>
                    <a:pt x="69" y="872"/>
                    <a:pt x="79" y="873"/>
                    <a:pt x="74" y="872"/>
                  </a:cubicBezTo>
                  <a:cubicBezTo>
                    <a:pt x="72" y="872"/>
                    <a:pt x="78" y="875"/>
                    <a:pt x="79" y="877"/>
                  </a:cubicBezTo>
                  <a:cubicBezTo>
                    <a:pt x="81" y="881"/>
                    <a:pt x="80" y="885"/>
                    <a:pt x="88" y="884"/>
                  </a:cubicBezTo>
                  <a:cubicBezTo>
                    <a:pt x="90" y="884"/>
                    <a:pt x="105" y="881"/>
                    <a:pt x="107" y="880"/>
                  </a:cubicBezTo>
                  <a:cubicBezTo>
                    <a:pt x="109" y="878"/>
                    <a:pt x="108" y="873"/>
                    <a:pt x="110" y="871"/>
                  </a:cubicBezTo>
                  <a:cubicBezTo>
                    <a:pt x="114" y="869"/>
                    <a:pt x="119" y="871"/>
                    <a:pt x="123" y="871"/>
                  </a:cubicBezTo>
                  <a:cubicBezTo>
                    <a:pt x="125" y="871"/>
                    <a:pt x="127" y="872"/>
                    <a:pt x="129" y="871"/>
                  </a:cubicBezTo>
                  <a:cubicBezTo>
                    <a:pt x="130" y="870"/>
                    <a:pt x="130" y="869"/>
                    <a:pt x="132" y="869"/>
                  </a:cubicBezTo>
                  <a:cubicBezTo>
                    <a:pt x="133" y="868"/>
                    <a:pt x="134" y="868"/>
                    <a:pt x="134" y="869"/>
                  </a:cubicBezTo>
                  <a:cubicBezTo>
                    <a:pt x="135" y="871"/>
                    <a:pt x="134" y="879"/>
                    <a:pt x="139" y="880"/>
                  </a:cubicBezTo>
                  <a:cubicBezTo>
                    <a:pt x="142" y="881"/>
                    <a:pt x="157" y="881"/>
                    <a:pt x="158" y="882"/>
                  </a:cubicBezTo>
                  <a:cubicBezTo>
                    <a:pt x="160" y="886"/>
                    <a:pt x="140" y="887"/>
                    <a:pt x="140" y="887"/>
                  </a:cubicBezTo>
                  <a:cubicBezTo>
                    <a:pt x="139" y="888"/>
                    <a:pt x="140" y="889"/>
                    <a:pt x="139" y="891"/>
                  </a:cubicBezTo>
                  <a:cubicBezTo>
                    <a:pt x="135" y="907"/>
                    <a:pt x="173" y="890"/>
                    <a:pt x="176" y="889"/>
                  </a:cubicBezTo>
                  <a:cubicBezTo>
                    <a:pt x="179" y="889"/>
                    <a:pt x="182" y="908"/>
                    <a:pt x="184" y="909"/>
                  </a:cubicBezTo>
                  <a:cubicBezTo>
                    <a:pt x="193" y="917"/>
                    <a:pt x="205" y="923"/>
                    <a:pt x="219" y="922"/>
                  </a:cubicBezTo>
                  <a:cubicBezTo>
                    <a:pt x="227" y="922"/>
                    <a:pt x="228" y="915"/>
                    <a:pt x="232" y="911"/>
                  </a:cubicBezTo>
                  <a:cubicBezTo>
                    <a:pt x="242" y="898"/>
                    <a:pt x="251" y="909"/>
                    <a:pt x="265" y="900"/>
                  </a:cubicBezTo>
                  <a:cubicBezTo>
                    <a:pt x="272" y="895"/>
                    <a:pt x="277" y="886"/>
                    <a:pt x="285" y="882"/>
                  </a:cubicBezTo>
                  <a:cubicBezTo>
                    <a:pt x="292" y="880"/>
                    <a:pt x="292" y="880"/>
                    <a:pt x="292" y="880"/>
                  </a:cubicBezTo>
                  <a:cubicBezTo>
                    <a:pt x="292" y="879"/>
                    <a:pt x="290" y="876"/>
                    <a:pt x="292" y="876"/>
                  </a:cubicBezTo>
                  <a:cubicBezTo>
                    <a:pt x="299" y="876"/>
                    <a:pt x="287" y="884"/>
                    <a:pt x="272" y="902"/>
                  </a:cubicBezTo>
                  <a:cubicBezTo>
                    <a:pt x="264" y="911"/>
                    <a:pt x="251" y="915"/>
                    <a:pt x="243" y="924"/>
                  </a:cubicBezTo>
                  <a:cubicBezTo>
                    <a:pt x="240" y="928"/>
                    <a:pt x="242" y="944"/>
                    <a:pt x="239" y="945"/>
                  </a:cubicBezTo>
                  <a:cubicBezTo>
                    <a:pt x="222" y="957"/>
                    <a:pt x="187" y="937"/>
                    <a:pt x="165" y="940"/>
                  </a:cubicBezTo>
                  <a:cubicBezTo>
                    <a:pt x="162" y="940"/>
                    <a:pt x="141" y="941"/>
                    <a:pt x="141" y="942"/>
                  </a:cubicBezTo>
                  <a:cubicBezTo>
                    <a:pt x="137" y="951"/>
                    <a:pt x="144" y="961"/>
                    <a:pt x="130" y="967"/>
                  </a:cubicBezTo>
                  <a:cubicBezTo>
                    <a:pt x="126" y="969"/>
                    <a:pt x="119" y="958"/>
                    <a:pt x="115" y="961"/>
                  </a:cubicBezTo>
                  <a:cubicBezTo>
                    <a:pt x="108" y="967"/>
                    <a:pt x="113" y="984"/>
                    <a:pt x="109" y="991"/>
                  </a:cubicBezTo>
                  <a:cubicBezTo>
                    <a:pt x="106" y="996"/>
                    <a:pt x="96" y="999"/>
                    <a:pt x="92" y="1004"/>
                  </a:cubicBezTo>
                  <a:cubicBezTo>
                    <a:pt x="92" y="1004"/>
                    <a:pt x="88" y="1013"/>
                    <a:pt x="88" y="1013"/>
                  </a:cubicBezTo>
                  <a:cubicBezTo>
                    <a:pt x="80" y="1018"/>
                    <a:pt x="74" y="1014"/>
                    <a:pt x="68" y="1019"/>
                  </a:cubicBezTo>
                  <a:cubicBezTo>
                    <a:pt x="64" y="1023"/>
                    <a:pt x="68" y="1024"/>
                    <a:pt x="68" y="1028"/>
                  </a:cubicBezTo>
                  <a:cubicBezTo>
                    <a:pt x="67" y="1036"/>
                    <a:pt x="60" y="1032"/>
                    <a:pt x="56" y="1035"/>
                  </a:cubicBezTo>
                  <a:cubicBezTo>
                    <a:pt x="54" y="1037"/>
                    <a:pt x="57" y="1040"/>
                    <a:pt x="55" y="1042"/>
                  </a:cubicBezTo>
                  <a:cubicBezTo>
                    <a:pt x="46" y="1057"/>
                    <a:pt x="0" y="1058"/>
                    <a:pt x="5" y="1073"/>
                  </a:cubicBezTo>
                  <a:cubicBezTo>
                    <a:pt x="10" y="1089"/>
                    <a:pt x="22" y="1067"/>
                    <a:pt x="25" y="1067"/>
                  </a:cubicBezTo>
                  <a:cubicBezTo>
                    <a:pt x="35" y="1068"/>
                    <a:pt x="46" y="1092"/>
                    <a:pt x="47" y="1092"/>
                  </a:cubicBezTo>
                  <a:cubicBezTo>
                    <a:pt x="50" y="1086"/>
                    <a:pt x="50" y="1086"/>
                    <a:pt x="50" y="1086"/>
                  </a:cubicBezTo>
                  <a:cubicBezTo>
                    <a:pt x="59" y="1083"/>
                    <a:pt x="60" y="1083"/>
                    <a:pt x="55" y="1074"/>
                  </a:cubicBezTo>
                  <a:cubicBezTo>
                    <a:pt x="54" y="1071"/>
                    <a:pt x="59" y="1070"/>
                    <a:pt x="61" y="1068"/>
                  </a:cubicBezTo>
                  <a:cubicBezTo>
                    <a:pt x="63" y="1066"/>
                    <a:pt x="64" y="1070"/>
                    <a:pt x="64" y="1070"/>
                  </a:cubicBezTo>
                  <a:cubicBezTo>
                    <a:pt x="68" y="1071"/>
                    <a:pt x="67" y="1064"/>
                    <a:pt x="70" y="1062"/>
                  </a:cubicBezTo>
                  <a:cubicBezTo>
                    <a:pt x="73" y="1061"/>
                    <a:pt x="79" y="1062"/>
                    <a:pt x="83" y="1059"/>
                  </a:cubicBezTo>
                  <a:cubicBezTo>
                    <a:pt x="85" y="1057"/>
                    <a:pt x="85" y="1048"/>
                    <a:pt x="88" y="1047"/>
                  </a:cubicBezTo>
                  <a:cubicBezTo>
                    <a:pt x="89" y="1046"/>
                    <a:pt x="103" y="1049"/>
                    <a:pt x="106" y="1049"/>
                  </a:cubicBezTo>
                  <a:cubicBezTo>
                    <a:pt x="112" y="1049"/>
                    <a:pt x="122" y="1045"/>
                    <a:pt x="128" y="1048"/>
                  </a:cubicBezTo>
                  <a:cubicBezTo>
                    <a:pt x="130" y="1049"/>
                    <a:pt x="130" y="1053"/>
                    <a:pt x="132" y="1053"/>
                  </a:cubicBezTo>
                  <a:cubicBezTo>
                    <a:pt x="136" y="1053"/>
                    <a:pt x="138" y="1053"/>
                    <a:pt x="139" y="1053"/>
                  </a:cubicBezTo>
                  <a:cubicBezTo>
                    <a:pt x="139" y="1051"/>
                    <a:pt x="141" y="1052"/>
                    <a:pt x="139" y="1053"/>
                  </a:cubicBezTo>
                  <a:cubicBezTo>
                    <a:pt x="139" y="1053"/>
                    <a:pt x="140" y="1053"/>
                    <a:pt x="140" y="1053"/>
                  </a:cubicBezTo>
                  <a:cubicBezTo>
                    <a:pt x="140" y="1054"/>
                    <a:pt x="173" y="1070"/>
                    <a:pt x="177" y="1069"/>
                  </a:cubicBezTo>
                  <a:cubicBezTo>
                    <a:pt x="177" y="1069"/>
                    <a:pt x="178" y="1059"/>
                    <a:pt x="179" y="1059"/>
                  </a:cubicBezTo>
                  <a:cubicBezTo>
                    <a:pt x="181" y="1057"/>
                    <a:pt x="193" y="1053"/>
                    <a:pt x="192" y="1049"/>
                  </a:cubicBezTo>
                  <a:cubicBezTo>
                    <a:pt x="192" y="1042"/>
                    <a:pt x="185" y="1051"/>
                    <a:pt x="187" y="1042"/>
                  </a:cubicBezTo>
                  <a:cubicBezTo>
                    <a:pt x="188" y="1040"/>
                    <a:pt x="192" y="1040"/>
                    <a:pt x="193" y="1038"/>
                  </a:cubicBezTo>
                  <a:cubicBezTo>
                    <a:pt x="196" y="1032"/>
                    <a:pt x="198" y="1020"/>
                    <a:pt x="196" y="1013"/>
                  </a:cubicBezTo>
                  <a:cubicBezTo>
                    <a:pt x="196" y="1009"/>
                    <a:pt x="200" y="1022"/>
                    <a:pt x="204" y="1022"/>
                  </a:cubicBezTo>
                  <a:cubicBezTo>
                    <a:pt x="208" y="1021"/>
                    <a:pt x="213" y="1013"/>
                    <a:pt x="217" y="1012"/>
                  </a:cubicBezTo>
                  <a:cubicBezTo>
                    <a:pt x="223" y="1010"/>
                    <a:pt x="231" y="1013"/>
                    <a:pt x="238" y="1011"/>
                  </a:cubicBezTo>
                  <a:cubicBezTo>
                    <a:pt x="249" y="1008"/>
                    <a:pt x="260" y="1015"/>
                    <a:pt x="270" y="1023"/>
                  </a:cubicBezTo>
                  <a:cubicBezTo>
                    <a:pt x="273" y="1026"/>
                    <a:pt x="277" y="1028"/>
                    <a:pt x="279" y="1031"/>
                  </a:cubicBezTo>
                  <a:cubicBezTo>
                    <a:pt x="280" y="1033"/>
                    <a:pt x="277" y="1037"/>
                    <a:pt x="278" y="1036"/>
                  </a:cubicBezTo>
                  <a:cubicBezTo>
                    <a:pt x="283" y="1033"/>
                    <a:pt x="275" y="1024"/>
                    <a:pt x="283" y="1023"/>
                  </a:cubicBezTo>
                  <a:cubicBezTo>
                    <a:pt x="293" y="1022"/>
                    <a:pt x="312" y="1037"/>
                    <a:pt x="320" y="1031"/>
                  </a:cubicBezTo>
                  <a:cubicBezTo>
                    <a:pt x="334" y="1022"/>
                    <a:pt x="309" y="1023"/>
                    <a:pt x="312" y="1014"/>
                  </a:cubicBezTo>
                  <a:cubicBezTo>
                    <a:pt x="313" y="1012"/>
                    <a:pt x="315" y="1014"/>
                    <a:pt x="317" y="1014"/>
                  </a:cubicBezTo>
                  <a:cubicBezTo>
                    <a:pt x="318" y="1014"/>
                    <a:pt x="320" y="1013"/>
                    <a:pt x="321" y="1014"/>
                  </a:cubicBezTo>
                  <a:cubicBezTo>
                    <a:pt x="322" y="1015"/>
                    <a:pt x="321" y="1018"/>
                    <a:pt x="322" y="1018"/>
                  </a:cubicBezTo>
                  <a:cubicBezTo>
                    <a:pt x="327" y="1014"/>
                    <a:pt x="327" y="1014"/>
                    <a:pt x="327" y="1014"/>
                  </a:cubicBezTo>
                  <a:cubicBezTo>
                    <a:pt x="332" y="1013"/>
                    <a:pt x="333" y="1015"/>
                    <a:pt x="337" y="1013"/>
                  </a:cubicBezTo>
                  <a:cubicBezTo>
                    <a:pt x="342" y="1010"/>
                    <a:pt x="348" y="1017"/>
                    <a:pt x="353" y="1016"/>
                  </a:cubicBezTo>
                  <a:cubicBezTo>
                    <a:pt x="355" y="1015"/>
                    <a:pt x="374" y="1005"/>
                    <a:pt x="374" y="1004"/>
                  </a:cubicBezTo>
                  <a:cubicBezTo>
                    <a:pt x="375" y="998"/>
                    <a:pt x="361" y="995"/>
                    <a:pt x="361" y="991"/>
                  </a:cubicBezTo>
                  <a:cubicBezTo>
                    <a:pt x="361" y="987"/>
                    <a:pt x="367" y="993"/>
                    <a:pt x="369" y="995"/>
                  </a:cubicBezTo>
                  <a:cubicBezTo>
                    <a:pt x="372" y="998"/>
                    <a:pt x="381" y="1010"/>
                    <a:pt x="386" y="1009"/>
                  </a:cubicBezTo>
                  <a:cubicBezTo>
                    <a:pt x="393" y="1007"/>
                    <a:pt x="381" y="997"/>
                    <a:pt x="392" y="1000"/>
                  </a:cubicBezTo>
                  <a:cubicBezTo>
                    <a:pt x="397" y="1002"/>
                    <a:pt x="393" y="1006"/>
                    <a:pt x="396" y="1003"/>
                  </a:cubicBezTo>
                  <a:cubicBezTo>
                    <a:pt x="401" y="998"/>
                    <a:pt x="404" y="1001"/>
                    <a:pt x="407" y="1003"/>
                  </a:cubicBezTo>
                  <a:cubicBezTo>
                    <a:pt x="407" y="1003"/>
                    <a:pt x="408" y="1028"/>
                    <a:pt x="419" y="1012"/>
                  </a:cubicBezTo>
                  <a:cubicBezTo>
                    <a:pt x="419" y="1011"/>
                    <a:pt x="419" y="1014"/>
                    <a:pt x="420" y="1014"/>
                  </a:cubicBezTo>
                  <a:cubicBezTo>
                    <a:pt x="433" y="1015"/>
                    <a:pt x="450" y="1004"/>
                    <a:pt x="464" y="1005"/>
                  </a:cubicBezTo>
                  <a:cubicBezTo>
                    <a:pt x="475" y="1007"/>
                    <a:pt x="487" y="1020"/>
                    <a:pt x="499" y="1019"/>
                  </a:cubicBezTo>
                  <a:cubicBezTo>
                    <a:pt x="503" y="1019"/>
                    <a:pt x="507" y="1010"/>
                    <a:pt x="510" y="1009"/>
                  </a:cubicBezTo>
                  <a:cubicBezTo>
                    <a:pt x="517" y="1005"/>
                    <a:pt x="528" y="1007"/>
                    <a:pt x="535" y="1003"/>
                  </a:cubicBezTo>
                  <a:cubicBezTo>
                    <a:pt x="540" y="1000"/>
                    <a:pt x="539" y="995"/>
                    <a:pt x="546" y="994"/>
                  </a:cubicBezTo>
                  <a:cubicBezTo>
                    <a:pt x="546" y="994"/>
                    <a:pt x="556" y="996"/>
                    <a:pt x="556" y="996"/>
                  </a:cubicBezTo>
                  <a:cubicBezTo>
                    <a:pt x="561" y="995"/>
                    <a:pt x="561" y="986"/>
                    <a:pt x="565" y="982"/>
                  </a:cubicBezTo>
                  <a:cubicBezTo>
                    <a:pt x="574" y="973"/>
                    <a:pt x="595" y="975"/>
                    <a:pt x="596" y="959"/>
                  </a:cubicBezTo>
                  <a:cubicBezTo>
                    <a:pt x="597" y="958"/>
                    <a:pt x="596" y="956"/>
                    <a:pt x="596" y="955"/>
                  </a:cubicBezTo>
                  <a:cubicBezTo>
                    <a:pt x="595" y="953"/>
                    <a:pt x="595" y="952"/>
                    <a:pt x="595" y="950"/>
                  </a:cubicBezTo>
                  <a:cubicBezTo>
                    <a:pt x="594" y="949"/>
                    <a:pt x="593" y="948"/>
                    <a:pt x="594" y="946"/>
                  </a:cubicBezTo>
                  <a:cubicBezTo>
                    <a:pt x="596" y="942"/>
                    <a:pt x="598" y="941"/>
                    <a:pt x="599" y="936"/>
                  </a:cubicBezTo>
                  <a:cubicBezTo>
                    <a:pt x="599" y="936"/>
                    <a:pt x="595" y="936"/>
                    <a:pt x="593" y="936"/>
                  </a:cubicBezTo>
                  <a:cubicBezTo>
                    <a:pt x="591" y="936"/>
                    <a:pt x="589" y="937"/>
                    <a:pt x="587" y="937"/>
                  </a:cubicBezTo>
                  <a:cubicBezTo>
                    <a:pt x="578" y="938"/>
                    <a:pt x="553" y="949"/>
                    <a:pt x="547" y="939"/>
                  </a:cubicBezTo>
                  <a:cubicBezTo>
                    <a:pt x="545" y="936"/>
                    <a:pt x="558" y="937"/>
                    <a:pt x="557" y="936"/>
                  </a:cubicBezTo>
                  <a:cubicBezTo>
                    <a:pt x="548" y="921"/>
                    <a:pt x="540" y="940"/>
                    <a:pt x="532" y="937"/>
                  </a:cubicBezTo>
                  <a:cubicBezTo>
                    <a:pt x="530" y="936"/>
                    <a:pt x="526" y="934"/>
                    <a:pt x="527" y="932"/>
                  </a:cubicBezTo>
                  <a:cubicBezTo>
                    <a:pt x="528" y="931"/>
                    <a:pt x="543" y="932"/>
                    <a:pt x="542" y="928"/>
                  </a:cubicBezTo>
                  <a:cubicBezTo>
                    <a:pt x="538" y="917"/>
                    <a:pt x="514" y="929"/>
                    <a:pt x="514" y="928"/>
                  </a:cubicBezTo>
                  <a:cubicBezTo>
                    <a:pt x="512" y="925"/>
                    <a:pt x="555" y="914"/>
                    <a:pt x="555" y="912"/>
                  </a:cubicBezTo>
                  <a:cubicBezTo>
                    <a:pt x="556" y="909"/>
                    <a:pt x="551" y="907"/>
                    <a:pt x="549" y="905"/>
                  </a:cubicBezTo>
                  <a:cubicBezTo>
                    <a:pt x="547" y="903"/>
                    <a:pt x="555" y="906"/>
                    <a:pt x="558" y="905"/>
                  </a:cubicBezTo>
                  <a:cubicBezTo>
                    <a:pt x="561" y="904"/>
                    <a:pt x="561" y="895"/>
                    <a:pt x="560" y="892"/>
                  </a:cubicBezTo>
                  <a:cubicBezTo>
                    <a:pt x="556" y="886"/>
                    <a:pt x="548" y="898"/>
                    <a:pt x="544" y="894"/>
                  </a:cubicBezTo>
                  <a:cubicBezTo>
                    <a:pt x="543" y="894"/>
                    <a:pt x="540" y="893"/>
                    <a:pt x="541" y="892"/>
                  </a:cubicBezTo>
                  <a:cubicBezTo>
                    <a:pt x="551" y="880"/>
                    <a:pt x="572" y="895"/>
                    <a:pt x="587" y="878"/>
                  </a:cubicBezTo>
                  <a:cubicBezTo>
                    <a:pt x="587" y="877"/>
                    <a:pt x="588" y="877"/>
                    <a:pt x="588" y="876"/>
                  </a:cubicBezTo>
                  <a:cubicBezTo>
                    <a:pt x="586" y="870"/>
                    <a:pt x="581" y="880"/>
                    <a:pt x="580" y="876"/>
                  </a:cubicBezTo>
                  <a:cubicBezTo>
                    <a:pt x="580" y="876"/>
                    <a:pt x="587" y="865"/>
                    <a:pt x="587" y="865"/>
                  </a:cubicBezTo>
                  <a:cubicBezTo>
                    <a:pt x="586" y="862"/>
                    <a:pt x="586" y="862"/>
                    <a:pt x="588" y="863"/>
                  </a:cubicBezTo>
                  <a:cubicBezTo>
                    <a:pt x="589" y="864"/>
                    <a:pt x="589" y="868"/>
                    <a:pt x="591" y="867"/>
                  </a:cubicBezTo>
                  <a:cubicBezTo>
                    <a:pt x="594" y="867"/>
                    <a:pt x="599" y="855"/>
                    <a:pt x="602" y="853"/>
                  </a:cubicBezTo>
                  <a:cubicBezTo>
                    <a:pt x="604" y="850"/>
                    <a:pt x="608" y="850"/>
                    <a:pt x="611" y="848"/>
                  </a:cubicBezTo>
                  <a:cubicBezTo>
                    <a:pt x="616" y="846"/>
                    <a:pt x="614" y="829"/>
                    <a:pt x="615" y="825"/>
                  </a:cubicBezTo>
                  <a:cubicBezTo>
                    <a:pt x="622" y="801"/>
                    <a:pt x="632" y="793"/>
                    <a:pt x="620" y="766"/>
                  </a:cubicBezTo>
                </a:path>
              </a:pathLst>
            </a:custGeom>
            <a:grpFill/>
            <a:ln w="28575" cap="flat" cmpd="sng" algn="ctr">
              <a:solidFill>
                <a:srgbClr val="FFFFFF"/>
              </a:solidFill>
              <a:prstDash val="solid"/>
            </a:ln>
            <a:effectLst/>
            <a:extLst/>
          </p:spPr>
          <p:txBody>
            <a:bodyPr rtlCol="0" anchor="ct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500" b="1" i="0" u="none" strike="noStrike" kern="0" cap="none" spc="0" normalizeH="0" baseline="0" noProof="0" smtClean="0">
                <a:ln>
                  <a:noFill/>
                </a:ln>
                <a:solidFill>
                  <a:srgbClr val="FFFFFF"/>
                </a:solidFill>
                <a:effectLst/>
                <a:uLnTx/>
                <a:uFillTx/>
                <a:latin typeface="Arial"/>
                <a:ea typeface="+mn-ea"/>
                <a:cs typeface="+mn-cs"/>
                <a:sym typeface="Arial"/>
              </a:endParaRPr>
            </a:p>
          </p:txBody>
        </p:sp>
        <p:sp>
          <p:nvSpPr>
            <p:cNvPr id="264" name="Freeform 438"/>
            <p:cNvSpPr>
              <a:spLocks/>
            </p:cNvSpPr>
            <p:nvPr/>
          </p:nvSpPr>
          <p:spPr bwMode="gray">
            <a:xfrm>
              <a:off x="670516" y="4943148"/>
              <a:ext cx="2327656" cy="1677645"/>
            </a:xfrm>
            <a:custGeom>
              <a:avLst/>
              <a:gdLst>
                <a:gd name="T0" fmla="*/ 1068 w 1192"/>
                <a:gd name="T1" fmla="*/ 242 h 1019"/>
                <a:gd name="T2" fmla="*/ 1013 w 1192"/>
                <a:gd name="T3" fmla="*/ 212 h 1019"/>
                <a:gd name="T4" fmla="*/ 945 w 1192"/>
                <a:gd name="T5" fmla="*/ 175 h 1019"/>
                <a:gd name="T6" fmla="*/ 890 w 1192"/>
                <a:gd name="T7" fmla="*/ 191 h 1019"/>
                <a:gd name="T8" fmla="*/ 806 w 1192"/>
                <a:gd name="T9" fmla="*/ 158 h 1019"/>
                <a:gd name="T10" fmla="*/ 739 w 1192"/>
                <a:gd name="T11" fmla="*/ 142 h 1019"/>
                <a:gd name="T12" fmla="*/ 709 w 1192"/>
                <a:gd name="T13" fmla="*/ 98 h 1019"/>
                <a:gd name="T14" fmla="*/ 675 w 1192"/>
                <a:gd name="T15" fmla="*/ 111 h 1019"/>
                <a:gd name="T16" fmla="*/ 592 w 1192"/>
                <a:gd name="T17" fmla="*/ 93 h 1019"/>
                <a:gd name="T18" fmla="*/ 552 w 1192"/>
                <a:gd name="T19" fmla="*/ 88 h 1019"/>
                <a:gd name="T20" fmla="*/ 520 w 1192"/>
                <a:gd name="T21" fmla="*/ 73 h 1019"/>
                <a:gd name="T22" fmla="*/ 472 w 1192"/>
                <a:gd name="T23" fmla="*/ 84 h 1019"/>
                <a:gd name="T24" fmla="*/ 371 w 1192"/>
                <a:gd name="T25" fmla="*/ 60 h 1019"/>
                <a:gd name="T26" fmla="*/ 326 w 1192"/>
                <a:gd name="T27" fmla="*/ 45 h 1019"/>
                <a:gd name="T28" fmla="*/ 221 w 1192"/>
                <a:gd name="T29" fmla="*/ 43 h 1019"/>
                <a:gd name="T30" fmla="*/ 183 w 1192"/>
                <a:gd name="T31" fmla="*/ 12 h 1019"/>
                <a:gd name="T32" fmla="*/ 166 w 1192"/>
                <a:gd name="T33" fmla="*/ 1 h 1019"/>
                <a:gd name="T34" fmla="*/ 145 w 1192"/>
                <a:gd name="T35" fmla="*/ 0 h 1019"/>
                <a:gd name="T36" fmla="*/ 28 w 1192"/>
                <a:gd name="T37" fmla="*/ 60 h 1019"/>
                <a:gd name="T38" fmla="*/ 5 w 1192"/>
                <a:gd name="T39" fmla="*/ 74 h 1019"/>
                <a:gd name="T40" fmla="*/ 15 w 1192"/>
                <a:gd name="T41" fmla="*/ 111 h 1019"/>
                <a:gd name="T42" fmla="*/ 35 w 1192"/>
                <a:gd name="T43" fmla="*/ 109 h 1019"/>
                <a:gd name="T44" fmla="*/ 38 w 1192"/>
                <a:gd name="T45" fmla="*/ 129 h 1019"/>
                <a:gd name="T46" fmla="*/ 36 w 1192"/>
                <a:gd name="T47" fmla="*/ 156 h 1019"/>
                <a:gd name="T48" fmla="*/ 29 w 1192"/>
                <a:gd name="T49" fmla="*/ 181 h 1019"/>
                <a:gd name="T50" fmla="*/ 35 w 1192"/>
                <a:gd name="T51" fmla="*/ 191 h 1019"/>
                <a:gd name="T52" fmla="*/ 23 w 1192"/>
                <a:gd name="T53" fmla="*/ 230 h 1019"/>
                <a:gd name="T54" fmla="*/ 98 w 1192"/>
                <a:gd name="T55" fmla="*/ 212 h 1019"/>
                <a:gd name="T56" fmla="*/ 132 w 1192"/>
                <a:gd name="T57" fmla="*/ 240 h 1019"/>
                <a:gd name="T58" fmla="*/ 158 w 1192"/>
                <a:gd name="T59" fmla="*/ 254 h 1019"/>
                <a:gd name="T60" fmla="*/ 218 w 1192"/>
                <a:gd name="T61" fmla="*/ 243 h 1019"/>
                <a:gd name="T62" fmla="*/ 240 w 1192"/>
                <a:gd name="T63" fmla="*/ 257 h 1019"/>
                <a:gd name="T64" fmla="*/ 246 w 1192"/>
                <a:gd name="T65" fmla="*/ 331 h 1019"/>
                <a:gd name="T66" fmla="*/ 204 w 1192"/>
                <a:gd name="T67" fmla="*/ 385 h 1019"/>
                <a:gd name="T68" fmla="*/ 173 w 1192"/>
                <a:gd name="T69" fmla="*/ 473 h 1019"/>
                <a:gd name="T70" fmla="*/ 113 w 1192"/>
                <a:gd name="T71" fmla="*/ 526 h 1019"/>
                <a:gd name="T72" fmla="*/ 143 w 1192"/>
                <a:gd name="T73" fmla="*/ 603 h 1019"/>
                <a:gd name="T74" fmla="*/ 127 w 1192"/>
                <a:gd name="T75" fmla="*/ 650 h 1019"/>
                <a:gd name="T76" fmla="*/ 145 w 1192"/>
                <a:gd name="T77" fmla="*/ 720 h 1019"/>
                <a:gd name="T78" fmla="*/ 95 w 1192"/>
                <a:gd name="T79" fmla="*/ 773 h 1019"/>
                <a:gd name="T80" fmla="*/ 144 w 1192"/>
                <a:gd name="T81" fmla="*/ 842 h 1019"/>
                <a:gd name="T82" fmla="*/ 194 w 1192"/>
                <a:gd name="T83" fmla="*/ 900 h 1019"/>
                <a:gd name="T84" fmla="*/ 210 w 1192"/>
                <a:gd name="T85" fmla="*/ 891 h 1019"/>
                <a:gd name="T86" fmla="*/ 183 w 1192"/>
                <a:gd name="T87" fmla="*/ 913 h 1019"/>
                <a:gd name="T88" fmla="*/ 195 w 1192"/>
                <a:gd name="T89" fmla="*/ 944 h 1019"/>
                <a:gd name="T90" fmla="*/ 227 w 1192"/>
                <a:gd name="T91" fmla="*/ 989 h 1019"/>
                <a:gd name="T92" fmla="*/ 290 w 1192"/>
                <a:gd name="T93" fmla="*/ 989 h 1019"/>
                <a:gd name="T94" fmla="*/ 391 w 1192"/>
                <a:gd name="T95" fmla="*/ 936 h 1019"/>
                <a:gd name="T96" fmla="*/ 568 w 1192"/>
                <a:gd name="T97" fmla="*/ 951 h 1019"/>
                <a:gd name="T98" fmla="*/ 665 w 1192"/>
                <a:gd name="T99" fmla="*/ 893 h 1019"/>
                <a:gd name="T100" fmla="*/ 744 w 1192"/>
                <a:gd name="T101" fmla="*/ 847 h 1019"/>
                <a:gd name="T102" fmla="*/ 778 w 1192"/>
                <a:gd name="T103" fmla="*/ 808 h 1019"/>
                <a:gd name="T104" fmla="*/ 804 w 1192"/>
                <a:gd name="T105" fmla="*/ 754 h 1019"/>
                <a:gd name="T106" fmla="*/ 851 w 1192"/>
                <a:gd name="T107" fmla="*/ 721 h 1019"/>
                <a:gd name="T108" fmla="*/ 868 w 1192"/>
                <a:gd name="T109" fmla="*/ 539 h 1019"/>
                <a:gd name="T110" fmla="*/ 937 w 1192"/>
                <a:gd name="T111" fmla="*/ 461 h 1019"/>
                <a:gd name="T112" fmla="*/ 950 w 1192"/>
                <a:gd name="T113" fmla="*/ 457 h 1019"/>
                <a:gd name="T114" fmla="*/ 986 w 1192"/>
                <a:gd name="T115" fmla="*/ 402 h 1019"/>
                <a:gd name="T116" fmla="*/ 1178 w 1192"/>
                <a:gd name="T117" fmla="*/ 304 h 1019"/>
                <a:gd name="T118" fmla="*/ 1177 w 1192"/>
                <a:gd name="T119" fmla="*/ 233 h 1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2" h="1019">
                  <a:moveTo>
                    <a:pt x="1129" y="236"/>
                  </a:moveTo>
                  <a:cubicBezTo>
                    <a:pt x="1128" y="247"/>
                    <a:pt x="1128" y="247"/>
                    <a:pt x="1128" y="247"/>
                  </a:cubicBezTo>
                  <a:cubicBezTo>
                    <a:pt x="1125" y="248"/>
                    <a:pt x="1095" y="234"/>
                    <a:pt x="1090" y="234"/>
                  </a:cubicBezTo>
                  <a:cubicBezTo>
                    <a:pt x="1083" y="234"/>
                    <a:pt x="1075" y="242"/>
                    <a:pt x="1068" y="242"/>
                  </a:cubicBezTo>
                  <a:cubicBezTo>
                    <a:pt x="1061" y="242"/>
                    <a:pt x="1062" y="235"/>
                    <a:pt x="1058" y="232"/>
                  </a:cubicBezTo>
                  <a:cubicBezTo>
                    <a:pt x="1054" y="228"/>
                    <a:pt x="1043" y="227"/>
                    <a:pt x="1038" y="225"/>
                  </a:cubicBezTo>
                  <a:cubicBezTo>
                    <a:pt x="1012" y="235"/>
                    <a:pt x="1009" y="222"/>
                    <a:pt x="1012" y="213"/>
                  </a:cubicBezTo>
                  <a:cubicBezTo>
                    <a:pt x="1013" y="212"/>
                    <a:pt x="1013" y="212"/>
                    <a:pt x="1013" y="212"/>
                  </a:cubicBezTo>
                  <a:cubicBezTo>
                    <a:pt x="1011" y="209"/>
                    <a:pt x="1008" y="200"/>
                    <a:pt x="1005" y="197"/>
                  </a:cubicBezTo>
                  <a:cubicBezTo>
                    <a:pt x="1000" y="193"/>
                    <a:pt x="989" y="197"/>
                    <a:pt x="984" y="195"/>
                  </a:cubicBezTo>
                  <a:cubicBezTo>
                    <a:pt x="984" y="195"/>
                    <a:pt x="978" y="186"/>
                    <a:pt x="978" y="186"/>
                  </a:cubicBezTo>
                  <a:cubicBezTo>
                    <a:pt x="973" y="182"/>
                    <a:pt x="952" y="175"/>
                    <a:pt x="945" y="175"/>
                  </a:cubicBezTo>
                  <a:cubicBezTo>
                    <a:pt x="933" y="175"/>
                    <a:pt x="944" y="190"/>
                    <a:pt x="940" y="194"/>
                  </a:cubicBezTo>
                  <a:cubicBezTo>
                    <a:pt x="934" y="200"/>
                    <a:pt x="917" y="189"/>
                    <a:pt x="910" y="191"/>
                  </a:cubicBezTo>
                  <a:cubicBezTo>
                    <a:pt x="910" y="191"/>
                    <a:pt x="906" y="197"/>
                    <a:pt x="905" y="197"/>
                  </a:cubicBezTo>
                  <a:cubicBezTo>
                    <a:pt x="901" y="198"/>
                    <a:pt x="895" y="191"/>
                    <a:pt x="890" y="191"/>
                  </a:cubicBezTo>
                  <a:cubicBezTo>
                    <a:pt x="885" y="191"/>
                    <a:pt x="880" y="197"/>
                    <a:pt x="876" y="197"/>
                  </a:cubicBezTo>
                  <a:cubicBezTo>
                    <a:pt x="864" y="196"/>
                    <a:pt x="866" y="184"/>
                    <a:pt x="859" y="179"/>
                  </a:cubicBezTo>
                  <a:cubicBezTo>
                    <a:pt x="846" y="171"/>
                    <a:pt x="831" y="186"/>
                    <a:pt x="819" y="180"/>
                  </a:cubicBezTo>
                  <a:cubicBezTo>
                    <a:pt x="813" y="177"/>
                    <a:pt x="812" y="162"/>
                    <a:pt x="806" y="158"/>
                  </a:cubicBezTo>
                  <a:cubicBezTo>
                    <a:pt x="793" y="150"/>
                    <a:pt x="767" y="157"/>
                    <a:pt x="756" y="145"/>
                  </a:cubicBezTo>
                  <a:cubicBezTo>
                    <a:pt x="755" y="144"/>
                    <a:pt x="756" y="142"/>
                    <a:pt x="756" y="141"/>
                  </a:cubicBezTo>
                  <a:cubicBezTo>
                    <a:pt x="756" y="139"/>
                    <a:pt x="756" y="137"/>
                    <a:pt x="755" y="137"/>
                  </a:cubicBezTo>
                  <a:cubicBezTo>
                    <a:pt x="755" y="136"/>
                    <a:pt x="739" y="153"/>
                    <a:pt x="739" y="142"/>
                  </a:cubicBezTo>
                  <a:cubicBezTo>
                    <a:pt x="739" y="135"/>
                    <a:pt x="754" y="125"/>
                    <a:pt x="747" y="117"/>
                  </a:cubicBezTo>
                  <a:cubicBezTo>
                    <a:pt x="742" y="112"/>
                    <a:pt x="732" y="114"/>
                    <a:pt x="727" y="113"/>
                  </a:cubicBezTo>
                  <a:cubicBezTo>
                    <a:pt x="722" y="112"/>
                    <a:pt x="714" y="103"/>
                    <a:pt x="710" y="100"/>
                  </a:cubicBezTo>
                  <a:cubicBezTo>
                    <a:pt x="709" y="98"/>
                    <a:pt x="709" y="98"/>
                    <a:pt x="709" y="98"/>
                  </a:cubicBezTo>
                  <a:cubicBezTo>
                    <a:pt x="708" y="98"/>
                    <a:pt x="708" y="98"/>
                    <a:pt x="707" y="98"/>
                  </a:cubicBezTo>
                  <a:cubicBezTo>
                    <a:pt x="702" y="98"/>
                    <a:pt x="700" y="106"/>
                    <a:pt x="697" y="108"/>
                  </a:cubicBezTo>
                  <a:cubicBezTo>
                    <a:pt x="691" y="106"/>
                    <a:pt x="691" y="106"/>
                    <a:pt x="691" y="106"/>
                  </a:cubicBezTo>
                  <a:cubicBezTo>
                    <a:pt x="686" y="106"/>
                    <a:pt x="680" y="111"/>
                    <a:pt x="675" y="111"/>
                  </a:cubicBezTo>
                  <a:cubicBezTo>
                    <a:pt x="665" y="111"/>
                    <a:pt x="629" y="92"/>
                    <a:pt x="626" y="93"/>
                  </a:cubicBezTo>
                  <a:cubicBezTo>
                    <a:pt x="625" y="94"/>
                    <a:pt x="626" y="97"/>
                    <a:pt x="624" y="97"/>
                  </a:cubicBezTo>
                  <a:cubicBezTo>
                    <a:pt x="620" y="99"/>
                    <a:pt x="622" y="89"/>
                    <a:pt x="619" y="86"/>
                  </a:cubicBezTo>
                  <a:cubicBezTo>
                    <a:pt x="617" y="84"/>
                    <a:pt x="594" y="89"/>
                    <a:pt x="592" y="93"/>
                  </a:cubicBezTo>
                  <a:cubicBezTo>
                    <a:pt x="591" y="94"/>
                    <a:pt x="592" y="96"/>
                    <a:pt x="592" y="98"/>
                  </a:cubicBezTo>
                  <a:cubicBezTo>
                    <a:pt x="592" y="99"/>
                    <a:pt x="594" y="102"/>
                    <a:pt x="593" y="102"/>
                  </a:cubicBezTo>
                  <a:cubicBezTo>
                    <a:pt x="582" y="101"/>
                    <a:pt x="567" y="80"/>
                    <a:pt x="553" y="84"/>
                  </a:cubicBezTo>
                  <a:cubicBezTo>
                    <a:pt x="552" y="85"/>
                    <a:pt x="553" y="88"/>
                    <a:pt x="552" y="88"/>
                  </a:cubicBezTo>
                  <a:cubicBezTo>
                    <a:pt x="542" y="88"/>
                    <a:pt x="556" y="81"/>
                    <a:pt x="555" y="80"/>
                  </a:cubicBezTo>
                  <a:cubicBezTo>
                    <a:pt x="554" y="79"/>
                    <a:pt x="544" y="73"/>
                    <a:pt x="542" y="73"/>
                  </a:cubicBezTo>
                  <a:cubicBezTo>
                    <a:pt x="527" y="73"/>
                    <a:pt x="528" y="84"/>
                    <a:pt x="519" y="84"/>
                  </a:cubicBezTo>
                  <a:cubicBezTo>
                    <a:pt x="511" y="83"/>
                    <a:pt x="533" y="75"/>
                    <a:pt x="520" y="73"/>
                  </a:cubicBezTo>
                  <a:cubicBezTo>
                    <a:pt x="518" y="73"/>
                    <a:pt x="516" y="73"/>
                    <a:pt x="514" y="74"/>
                  </a:cubicBezTo>
                  <a:cubicBezTo>
                    <a:pt x="513" y="74"/>
                    <a:pt x="511" y="74"/>
                    <a:pt x="509" y="74"/>
                  </a:cubicBezTo>
                  <a:cubicBezTo>
                    <a:pt x="507" y="75"/>
                    <a:pt x="508" y="81"/>
                    <a:pt x="505" y="81"/>
                  </a:cubicBezTo>
                  <a:cubicBezTo>
                    <a:pt x="497" y="80"/>
                    <a:pt x="481" y="86"/>
                    <a:pt x="472" y="84"/>
                  </a:cubicBezTo>
                  <a:cubicBezTo>
                    <a:pt x="451" y="79"/>
                    <a:pt x="414" y="74"/>
                    <a:pt x="391" y="64"/>
                  </a:cubicBezTo>
                  <a:cubicBezTo>
                    <a:pt x="388" y="63"/>
                    <a:pt x="386" y="58"/>
                    <a:pt x="383" y="57"/>
                  </a:cubicBezTo>
                  <a:cubicBezTo>
                    <a:pt x="381" y="56"/>
                    <a:pt x="378" y="56"/>
                    <a:pt x="376" y="56"/>
                  </a:cubicBezTo>
                  <a:cubicBezTo>
                    <a:pt x="374" y="57"/>
                    <a:pt x="373" y="60"/>
                    <a:pt x="371" y="60"/>
                  </a:cubicBezTo>
                  <a:cubicBezTo>
                    <a:pt x="370" y="60"/>
                    <a:pt x="374" y="58"/>
                    <a:pt x="375" y="56"/>
                  </a:cubicBezTo>
                  <a:cubicBezTo>
                    <a:pt x="376" y="52"/>
                    <a:pt x="351" y="53"/>
                    <a:pt x="349" y="52"/>
                  </a:cubicBezTo>
                  <a:cubicBezTo>
                    <a:pt x="348" y="51"/>
                    <a:pt x="338" y="34"/>
                    <a:pt x="333" y="35"/>
                  </a:cubicBezTo>
                  <a:cubicBezTo>
                    <a:pt x="324" y="36"/>
                    <a:pt x="331" y="43"/>
                    <a:pt x="326" y="45"/>
                  </a:cubicBezTo>
                  <a:cubicBezTo>
                    <a:pt x="316" y="49"/>
                    <a:pt x="304" y="42"/>
                    <a:pt x="297" y="40"/>
                  </a:cubicBezTo>
                  <a:cubicBezTo>
                    <a:pt x="293" y="38"/>
                    <a:pt x="284" y="45"/>
                    <a:pt x="279" y="44"/>
                  </a:cubicBezTo>
                  <a:cubicBezTo>
                    <a:pt x="265" y="41"/>
                    <a:pt x="246" y="37"/>
                    <a:pt x="230" y="37"/>
                  </a:cubicBezTo>
                  <a:cubicBezTo>
                    <a:pt x="224" y="36"/>
                    <a:pt x="224" y="39"/>
                    <a:pt x="221" y="43"/>
                  </a:cubicBezTo>
                  <a:cubicBezTo>
                    <a:pt x="221" y="44"/>
                    <a:pt x="220" y="47"/>
                    <a:pt x="220" y="46"/>
                  </a:cubicBezTo>
                  <a:cubicBezTo>
                    <a:pt x="217" y="44"/>
                    <a:pt x="224" y="36"/>
                    <a:pt x="222" y="36"/>
                  </a:cubicBezTo>
                  <a:cubicBezTo>
                    <a:pt x="217" y="34"/>
                    <a:pt x="204" y="39"/>
                    <a:pt x="200" y="35"/>
                  </a:cubicBezTo>
                  <a:cubicBezTo>
                    <a:pt x="196" y="32"/>
                    <a:pt x="191" y="17"/>
                    <a:pt x="183" y="12"/>
                  </a:cubicBezTo>
                  <a:cubicBezTo>
                    <a:pt x="178" y="8"/>
                    <a:pt x="174" y="15"/>
                    <a:pt x="170" y="14"/>
                  </a:cubicBezTo>
                  <a:cubicBezTo>
                    <a:pt x="169" y="14"/>
                    <a:pt x="171" y="12"/>
                    <a:pt x="171" y="10"/>
                  </a:cubicBezTo>
                  <a:cubicBezTo>
                    <a:pt x="169" y="1"/>
                    <a:pt x="168" y="8"/>
                    <a:pt x="163" y="9"/>
                  </a:cubicBezTo>
                  <a:cubicBezTo>
                    <a:pt x="160" y="10"/>
                    <a:pt x="169" y="0"/>
                    <a:pt x="166" y="1"/>
                  </a:cubicBezTo>
                  <a:cubicBezTo>
                    <a:pt x="162" y="2"/>
                    <a:pt x="154" y="9"/>
                    <a:pt x="152" y="10"/>
                  </a:cubicBezTo>
                  <a:cubicBezTo>
                    <a:pt x="151" y="10"/>
                    <a:pt x="148" y="8"/>
                    <a:pt x="147" y="9"/>
                  </a:cubicBezTo>
                  <a:cubicBezTo>
                    <a:pt x="146" y="11"/>
                    <a:pt x="149" y="16"/>
                    <a:pt x="147" y="16"/>
                  </a:cubicBezTo>
                  <a:cubicBezTo>
                    <a:pt x="141" y="15"/>
                    <a:pt x="155" y="0"/>
                    <a:pt x="145" y="0"/>
                  </a:cubicBezTo>
                  <a:cubicBezTo>
                    <a:pt x="133" y="1"/>
                    <a:pt x="92" y="30"/>
                    <a:pt x="79" y="37"/>
                  </a:cubicBezTo>
                  <a:cubicBezTo>
                    <a:pt x="68" y="43"/>
                    <a:pt x="53" y="55"/>
                    <a:pt x="41" y="58"/>
                  </a:cubicBezTo>
                  <a:cubicBezTo>
                    <a:pt x="20" y="62"/>
                    <a:pt x="49" y="54"/>
                    <a:pt x="33" y="54"/>
                  </a:cubicBezTo>
                  <a:cubicBezTo>
                    <a:pt x="30" y="55"/>
                    <a:pt x="30" y="59"/>
                    <a:pt x="28" y="60"/>
                  </a:cubicBezTo>
                  <a:cubicBezTo>
                    <a:pt x="22" y="62"/>
                    <a:pt x="16" y="57"/>
                    <a:pt x="13" y="64"/>
                  </a:cubicBezTo>
                  <a:cubicBezTo>
                    <a:pt x="11" y="70"/>
                    <a:pt x="24" y="65"/>
                    <a:pt x="24" y="66"/>
                  </a:cubicBezTo>
                  <a:cubicBezTo>
                    <a:pt x="23" y="69"/>
                    <a:pt x="18" y="68"/>
                    <a:pt x="17" y="69"/>
                  </a:cubicBezTo>
                  <a:cubicBezTo>
                    <a:pt x="16" y="70"/>
                    <a:pt x="5" y="74"/>
                    <a:pt x="5" y="74"/>
                  </a:cubicBezTo>
                  <a:cubicBezTo>
                    <a:pt x="1" y="74"/>
                    <a:pt x="6" y="82"/>
                    <a:pt x="5" y="86"/>
                  </a:cubicBezTo>
                  <a:cubicBezTo>
                    <a:pt x="4" y="88"/>
                    <a:pt x="0" y="93"/>
                    <a:pt x="3" y="96"/>
                  </a:cubicBezTo>
                  <a:cubicBezTo>
                    <a:pt x="7" y="99"/>
                    <a:pt x="8" y="90"/>
                    <a:pt x="12" y="90"/>
                  </a:cubicBezTo>
                  <a:cubicBezTo>
                    <a:pt x="18" y="91"/>
                    <a:pt x="15" y="110"/>
                    <a:pt x="15" y="111"/>
                  </a:cubicBezTo>
                  <a:cubicBezTo>
                    <a:pt x="16" y="113"/>
                    <a:pt x="16" y="118"/>
                    <a:pt x="18" y="117"/>
                  </a:cubicBezTo>
                  <a:cubicBezTo>
                    <a:pt x="20" y="117"/>
                    <a:pt x="21" y="115"/>
                    <a:pt x="22" y="113"/>
                  </a:cubicBezTo>
                  <a:cubicBezTo>
                    <a:pt x="22" y="113"/>
                    <a:pt x="21" y="111"/>
                    <a:pt x="22" y="111"/>
                  </a:cubicBezTo>
                  <a:cubicBezTo>
                    <a:pt x="27" y="110"/>
                    <a:pt x="31" y="111"/>
                    <a:pt x="35" y="109"/>
                  </a:cubicBezTo>
                  <a:cubicBezTo>
                    <a:pt x="36" y="108"/>
                    <a:pt x="38" y="108"/>
                    <a:pt x="38" y="109"/>
                  </a:cubicBezTo>
                  <a:cubicBezTo>
                    <a:pt x="39" y="111"/>
                    <a:pt x="8" y="131"/>
                    <a:pt x="19" y="145"/>
                  </a:cubicBezTo>
                  <a:cubicBezTo>
                    <a:pt x="22" y="149"/>
                    <a:pt x="30" y="134"/>
                    <a:pt x="33" y="134"/>
                  </a:cubicBezTo>
                  <a:cubicBezTo>
                    <a:pt x="42" y="136"/>
                    <a:pt x="32" y="130"/>
                    <a:pt x="38" y="129"/>
                  </a:cubicBezTo>
                  <a:cubicBezTo>
                    <a:pt x="42" y="128"/>
                    <a:pt x="42" y="143"/>
                    <a:pt x="49" y="130"/>
                  </a:cubicBezTo>
                  <a:cubicBezTo>
                    <a:pt x="51" y="127"/>
                    <a:pt x="47" y="138"/>
                    <a:pt x="45" y="140"/>
                  </a:cubicBezTo>
                  <a:cubicBezTo>
                    <a:pt x="43" y="142"/>
                    <a:pt x="39" y="141"/>
                    <a:pt x="38" y="144"/>
                  </a:cubicBezTo>
                  <a:cubicBezTo>
                    <a:pt x="36" y="148"/>
                    <a:pt x="41" y="153"/>
                    <a:pt x="36" y="156"/>
                  </a:cubicBezTo>
                  <a:cubicBezTo>
                    <a:pt x="32" y="159"/>
                    <a:pt x="33" y="152"/>
                    <a:pt x="32" y="152"/>
                  </a:cubicBezTo>
                  <a:cubicBezTo>
                    <a:pt x="21" y="150"/>
                    <a:pt x="32" y="164"/>
                    <a:pt x="35" y="165"/>
                  </a:cubicBezTo>
                  <a:cubicBezTo>
                    <a:pt x="37" y="165"/>
                    <a:pt x="53" y="162"/>
                    <a:pt x="53" y="163"/>
                  </a:cubicBezTo>
                  <a:cubicBezTo>
                    <a:pt x="53" y="167"/>
                    <a:pt x="29" y="178"/>
                    <a:pt x="29" y="181"/>
                  </a:cubicBezTo>
                  <a:cubicBezTo>
                    <a:pt x="33" y="193"/>
                    <a:pt x="52" y="175"/>
                    <a:pt x="55" y="174"/>
                  </a:cubicBezTo>
                  <a:cubicBezTo>
                    <a:pt x="57" y="173"/>
                    <a:pt x="54" y="179"/>
                    <a:pt x="52" y="180"/>
                  </a:cubicBezTo>
                  <a:cubicBezTo>
                    <a:pt x="48" y="184"/>
                    <a:pt x="42" y="184"/>
                    <a:pt x="38" y="187"/>
                  </a:cubicBezTo>
                  <a:cubicBezTo>
                    <a:pt x="37" y="188"/>
                    <a:pt x="36" y="190"/>
                    <a:pt x="35" y="191"/>
                  </a:cubicBezTo>
                  <a:cubicBezTo>
                    <a:pt x="34" y="193"/>
                    <a:pt x="30" y="192"/>
                    <a:pt x="29" y="194"/>
                  </a:cubicBezTo>
                  <a:cubicBezTo>
                    <a:pt x="29" y="197"/>
                    <a:pt x="34" y="201"/>
                    <a:pt x="32" y="201"/>
                  </a:cubicBezTo>
                  <a:cubicBezTo>
                    <a:pt x="28" y="201"/>
                    <a:pt x="29" y="194"/>
                    <a:pt x="24" y="200"/>
                  </a:cubicBezTo>
                  <a:cubicBezTo>
                    <a:pt x="22" y="202"/>
                    <a:pt x="21" y="229"/>
                    <a:pt x="23" y="230"/>
                  </a:cubicBezTo>
                  <a:cubicBezTo>
                    <a:pt x="31" y="224"/>
                    <a:pt x="31" y="224"/>
                    <a:pt x="31" y="224"/>
                  </a:cubicBezTo>
                  <a:cubicBezTo>
                    <a:pt x="31" y="224"/>
                    <a:pt x="31" y="225"/>
                    <a:pt x="30" y="225"/>
                  </a:cubicBezTo>
                  <a:cubicBezTo>
                    <a:pt x="35" y="221"/>
                    <a:pt x="35" y="221"/>
                    <a:pt x="35" y="221"/>
                  </a:cubicBezTo>
                  <a:cubicBezTo>
                    <a:pt x="51" y="210"/>
                    <a:pt x="84" y="200"/>
                    <a:pt x="98" y="212"/>
                  </a:cubicBezTo>
                  <a:cubicBezTo>
                    <a:pt x="107" y="221"/>
                    <a:pt x="67" y="234"/>
                    <a:pt x="90" y="246"/>
                  </a:cubicBezTo>
                  <a:cubicBezTo>
                    <a:pt x="99" y="250"/>
                    <a:pt x="108" y="232"/>
                    <a:pt x="115" y="238"/>
                  </a:cubicBezTo>
                  <a:cubicBezTo>
                    <a:pt x="116" y="239"/>
                    <a:pt x="113" y="242"/>
                    <a:pt x="115" y="242"/>
                  </a:cubicBezTo>
                  <a:cubicBezTo>
                    <a:pt x="117" y="244"/>
                    <a:pt x="129" y="240"/>
                    <a:pt x="132" y="240"/>
                  </a:cubicBezTo>
                  <a:cubicBezTo>
                    <a:pt x="136" y="241"/>
                    <a:pt x="141" y="241"/>
                    <a:pt x="143" y="244"/>
                  </a:cubicBezTo>
                  <a:cubicBezTo>
                    <a:pt x="145" y="246"/>
                    <a:pt x="137" y="249"/>
                    <a:pt x="139" y="250"/>
                  </a:cubicBezTo>
                  <a:cubicBezTo>
                    <a:pt x="139" y="250"/>
                    <a:pt x="151" y="247"/>
                    <a:pt x="151" y="247"/>
                  </a:cubicBezTo>
                  <a:cubicBezTo>
                    <a:pt x="154" y="248"/>
                    <a:pt x="155" y="254"/>
                    <a:pt x="158" y="254"/>
                  </a:cubicBezTo>
                  <a:cubicBezTo>
                    <a:pt x="161" y="255"/>
                    <a:pt x="182" y="249"/>
                    <a:pt x="183" y="247"/>
                  </a:cubicBezTo>
                  <a:cubicBezTo>
                    <a:pt x="183" y="238"/>
                    <a:pt x="183" y="238"/>
                    <a:pt x="183" y="238"/>
                  </a:cubicBezTo>
                  <a:cubicBezTo>
                    <a:pt x="186" y="235"/>
                    <a:pt x="202" y="243"/>
                    <a:pt x="206" y="244"/>
                  </a:cubicBezTo>
                  <a:cubicBezTo>
                    <a:pt x="211" y="245"/>
                    <a:pt x="216" y="249"/>
                    <a:pt x="218" y="243"/>
                  </a:cubicBezTo>
                  <a:cubicBezTo>
                    <a:pt x="219" y="242"/>
                    <a:pt x="218" y="240"/>
                    <a:pt x="219" y="240"/>
                  </a:cubicBezTo>
                  <a:cubicBezTo>
                    <a:pt x="223" y="240"/>
                    <a:pt x="223" y="246"/>
                    <a:pt x="227" y="247"/>
                  </a:cubicBezTo>
                  <a:cubicBezTo>
                    <a:pt x="232" y="250"/>
                    <a:pt x="236" y="244"/>
                    <a:pt x="241" y="250"/>
                  </a:cubicBezTo>
                  <a:cubicBezTo>
                    <a:pt x="243" y="252"/>
                    <a:pt x="238" y="256"/>
                    <a:pt x="240" y="257"/>
                  </a:cubicBezTo>
                  <a:cubicBezTo>
                    <a:pt x="241" y="259"/>
                    <a:pt x="245" y="256"/>
                    <a:pt x="246" y="258"/>
                  </a:cubicBezTo>
                  <a:cubicBezTo>
                    <a:pt x="249" y="261"/>
                    <a:pt x="241" y="277"/>
                    <a:pt x="242" y="281"/>
                  </a:cubicBezTo>
                  <a:cubicBezTo>
                    <a:pt x="243" y="287"/>
                    <a:pt x="275" y="282"/>
                    <a:pt x="272" y="302"/>
                  </a:cubicBezTo>
                  <a:cubicBezTo>
                    <a:pt x="271" y="308"/>
                    <a:pt x="252" y="327"/>
                    <a:pt x="246" y="331"/>
                  </a:cubicBezTo>
                  <a:cubicBezTo>
                    <a:pt x="241" y="336"/>
                    <a:pt x="231" y="334"/>
                    <a:pt x="226" y="338"/>
                  </a:cubicBezTo>
                  <a:cubicBezTo>
                    <a:pt x="218" y="343"/>
                    <a:pt x="215" y="356"/>
                    <a:pt x="207" y="361"/>
                  </a:cubicBezTo>
                  <a:cubicBezTo>
                    <a:pt x="202" y="364"/>
                    <a:pt x="196" y="357"/>
                    <a:pt x="197" y="368"/>
                  </a:cubicBezTo>
                  <a:cubicBezTo>
                    <a:pt x="197" y="373"/>
                    <a:pt x="204" y="379"/>
                    <a:pt x="204" y="385"/>
                  </a:cubicBezTo>
                  <a:cubicBezTo>
                    <a:pt x="205" y="393"/>
                    <a:pt x="203" y="420"/>
                    <a:pt x="199" y="429"/>
                  </a:cubicBezTo>
                  <a:cubicBezTo>
                    <a:pt x="199" y="429"/>
                    <a:pt x="194" y="435"/>
                    <a:pt x="194" y="435"/>
                  </a:cubicBezTo>
                  <a:cubicBezTo>
                    <a:pt x="192" y="441"/>
                    <a:pt x="199" y="443"/>
                    <a:pt x="199" y="446"/>
                  </a:cubicBezTo>
                  <a:cubicBezTo>
                    <a:pt x="200" y="459"/>
                    <a:pt x="169" y="456"/>
                    <a:pt x="173" y="473"/>
                  </a:cubicBezTo>
                  <a:cubicBezTo>
                    <a:pt x="175" y="480"/>
                    <a:pt x="185" y="484"/>
                    <a:pt x="186" y="492"/>
                  </a:cubicBezTo>
                  <a:cubicBezTo>
                    <a:pt x="187" y="500"/>
                    <a:pt x="174" y="529"/>
                    <a:pt x="168" y="533"/>
                  </a:cubicBezTo>
                  <a:cubicBezTo>
                    <a:pt x="164" y="535"/>
                    <a:pt x="125" y="528"/>
                    <a:pt x="118" y="527"/>
                  </a:cubicBezTo>
                  <a:cubicBezTo>
                    <a:pt x="117" y="527"/>
                    <a:pt x="114" y="525"/>
                    <a:pt x="113" y="526"/>
                  </a:cubicBezTo>
                  <a:cubicBezTo>
                    <a:pt x="112" y="531"/>
                    <a:pt x="131" y="551"/>
                    <a:pt x="133" y="557"/>
                  </a:cubicBezTo>
                  <a:cubicBezTo>
                    <a:pt x="133" y="558"/>
                    <a:pt x="127" y="579"/>
                    <a:pt x="136" y="591"/>
                  </a:cubicBezTo>
                  <a:cubicBezTo>
                    <a:pt x="137" y="594"/>
                    <a:pt x="142" y="594"/>
                    <a:pt x="143" y="597"/>
                  </a:cubicBezTo>
                  <a:cubicBezTo>
                    <a:pt x="144" y="598"/>
                    <a:pt x="141" y="601"/>
                    <a:pt x="143" y="603"/>
                  </a:cubicBezTo>
                  <a:cubicBezTo>
                    <a:pt x="147" y="608"/>
                    <a:pt x="159" y="602"/>
                    <a:pt x="160" y="611"/>
                  </a:cubicBezTo>
                  <a:cubicBezTo>
                    <a:pt x="162" y="619"/>
                    <a:pt x="149" y="625"/>
                    <a:pt x="149" y="632"/>
                  </a:cubicBezTo>
                  <a:cubicBezTo>
                    <a:pt x="149" y="633"/>
                    <a:pt x="153" y="634"/>
                    <a:pt x="152" y="636"/>
                  </a:cubicBezTo>
                  <a:cubicBezTo>
                    <a:pt x="150" y="642"/>
                    <a:pt x="131" y="646"/>
                    <a:pt x="127" y="650"/>
                  </a:cubicBezTo>
                  <a:cubicBezTo>
                    <a:pt x="127" y="651"/>
                    <a:pt x="115" y="681"/>
                    <a:pt x="115" y="682"/>
                  </a:cubicBezTo>
                  <a:cubicBezTo>
                    <a:pt x="114" y="688"/>
                    <a:pt x="119" y="688"/>
                    <a:pt x="121" y="694"/>
                  </a:cubicBezTo>
                  <a:cubicBezTo>
                    <a:pt x="124" y="699"/>
                    <a:pt x="129" y="719"/>
                    <a:pt x="134" y="722"/>
                  </a:cubicBezTo>
                  <a:cubicBezTo>
                    <a:pt x="134" y="722"/>
                    <a:pt x="145" y="720"/>
                    <a:pt x="145" y="720"/>
                  </a:cubicBezTo>
                  <a:cubicBezTo>
                    <a:pt x="147" y="721"/>
                    <a:pt x="148" y="723"/>
                    <a:pt x="148" y="724"/>
                  </a:cubicBezTo>
                  <a:cubicBezTo>
                    <a:pt x="149" y="748"/>
                    <a:pt x="124" y="736"/>
                    <a:pt x="115" y="745"/>
                  </a:cubicBezTo>
                  <a:cubicBezTo>
                    <a:pt x="114" y="747"/>
                    <a:pt x="115" y="750"/>
                    <a:pt x="115" y="752"/>
                  </a:cubicBezTo>
                  <a:cubicBezTo>
                    <a:pt x="111" y="763"/>
                    <a:pt x="102" y="765"/>
                    <a:pt x="95" y="773"/>
                  </a:cubicBezTo>
                  <a:cubicBezTo>
                    <a:pt x="78" y="794"/>
                    <a:pt x="87" y="820"/>
                    <a:pt x="88" y="844"/>
                  </a:cubicBezTo>
                  <a:cubicBezTo>
                    <a:pt x="100" y="843"/>
                    <a:pt x="119" y="843"/>
                    <a:pt x="123" y="845"/>
                  </a:cubicBezTo>
                  <a:cubicBezTo>
                    <a:pt x="123" y="845"/>
                    <a:pt x="132" y="850"/>
                    <a:pt x="132" y="850"/>
                  </a:cubicBezTo>
                  <a:cubicBezTo>
                    <a:pt x="137" y="851"/>
                    <a:pt x="140" y="841"/>
                    <a:pt x="144" y="842"/>
                  </a:cubicBezTo>
                  <a:cubicBezTo>
                    <a:pt x="147" y="842"/>
                    <a:pt x="139" y="848"/>
                    <a:pt x="141" y="851"/>
                  </a:cubicBezTo>
                  <a:cubicBezTo>
                    <a:pt x="150" y="863"/>
                    <a:pt x="168" y="871"/>
                    <a:pt x="178" y="883"/>
                  </a:cubicBezTo>
                  <a:cubicBezTo>
                    <a:pt x="181" y="887"/>
                    <a:pt x="186" y="905"/>
                    <a:pt x="190" y="906"/>
                  </a:cubicBezTo>
                  <a:cubicBezTo>
                    <a:pt x="192" y="906"/>
                    <a:pt x="193" y="903"/>
                    <a:pt x="194" y="900"/>
                  </a:cubicBezTo>
                  <a:cubicBezTo>
                    <a:pt x="193" y="898"/>
                    <a:pt x="192" y="895"/>
                    <a:pt x="195" y="893"/>
                  </a:cubicBezTo>
                  <a:cubicBezTo>
                    <a:pt x="197" y="892"/>
                    <a:pt x="199" y="893"/>
                    <a:pt x="201" y="893"/>
                  </a:cubicBezTo>
                  <a:cubicBezTo>
                    <a:pt x="202" y="893"/>
                    <a:pt x="204" y="893"/>
                    <a:pt x="206" y="892"/>
                  </a:cubicBezTo>
                  <a:cubicBezTo>
                    <a:pt x="207" y="892"/>
                    <a:pt x="209" y="890"/>
                    <a:pt x="210" y="891"/>
                  </a:cubicBezTo>
                  <a:cubicBezTo>
                    <a:pt x="214" y="897"/>
                    <a:pt x="196" y="893"/>
                    <a:pt x="195" y="893"/>
                  </a:cubicBezTo>
                  <a:cubicBezTo>
                    <a:pt x="194" y="894"/>
                    <a:pt x="194" y="897"/>
                    <a:pt x="194" y="900"/>
                  </a:cubicBezTo>
                  <a:cubicBezTo>
                    <a:pt x="194" y="902"/>
                    <a:pt x="195" y="904"/>
                    <a:pt x="194" y="906"/>
                  </a:cubicBezTo>
                  <a:cubicBezTo>
                    <a:pt x="191" y="910"/>
                    <a:pt x="183" y="907"/>
                    <a:pt x="183" y="913"/>
                  </a:cubicBezTo>
                  <a:cubicBezTo>
                    <a:pt x="181" y="929"/>
                    <a:pt x="198" y="926"/>
                    <a:pt x="201" y="937"/>
                  </a:cubicBezTo>
                  <a:cubicBezTo>
                    <a:pt x="202" y="939"/>
                    <a:pt x="205" y="941"/>
                    <a:pt x="206" y="944"/>
                  </a:cubicBezTo>
                  <a:cubicBezTo>
                    <a:pt x="206" y="944"/>
                    <a:pt x="198" y="941"/>
                    <a:pt x="192" y="940"/>
                  </a:cubicBezTo>
                  <a:cubicBezTo>
                    <a:pt x="190" y="940"/>
                    <a:pt x="194" y="943"/>
                    <a:pt x="195" y="944"/>
                  </a:cubicBezTo>
                  <a:cubicBezTo>
                    <a:pt x="196" y="946"/>
                    <a:pt x="198" y="949"/>
                    <a:pt x="200" y="952"/>
                  </a:cubicBezTo>
                  <a:cubicBezTo>
                    <a:pt x="204" y="960"/>
                    <a:pt x="205" y="967"/>
                    <a:pt x="209" y="974"/>
                  </a:cubicBezTo>
                  <a:cubicBezTo>
                    <a:pt x="211" y="977"/>
                    <a:pt x="212" y="986"/>
                    <a:pt x="215" y="987"/>
                  </a:cubicBezTo>
                  <a:cubicBezTo>
                    <a:pt x="215" y="987"/>
                    <a:pt x="227" y="988"/>
                    <a:pt x="227" y="989"/>
                  </a:cubicBezTo>
                  <a:cubicBezTo>
                    <a:pt x="235" y="992"/>
                    <a:pt x="248" y="1013"/>
                    <a:pt x="258" y="1015"/>
                  </a:cubicBezTo>
                  <a:cubicBezTo>
                    <a:pt x="278" y="1019"/>
                    <a:pt x="273" y="1004"/>
                    <a:pt x="276" y="998"/>
                  </a:cubicBezTo>
                  <a:cubicBezTo>
                    <a:pt x="278" y="993"/>
                    <a:pt x="283" y="998"/>
                    <a:pt x="286" y="999"/>
                  </a:cubicBezTo>
                  <a:cubicBezTo>
                    <a:pt x="290" y="989"/>
                    <a:pt x="290" y="989"/>
                    <a:pt x="290" y="989"/>
                  </a:cubicBezTo>
                  <a:cubicBezTo>
                    <a:pt x="293" y="983"/>
                    <a:pt x="302" y="970"/>
                    <a:pt x="308" y="967"/>
                  </a:cubicBezTo>
                  <a:cubicBezTo>
                    <a:pt x="314" y="964"/>
                    <a:pt x="336" y="956"/>
                    <a:pt x="342" y="957"/>
                  </a:cubicBezTo>
                  <a:cubicBezTo>
                    <a:pt x="350" y="958"/>
                    <a:pt x="356" y="966"/>
                    <a:pt x="365" y="961"/>
                  </a:cubicBezTo>
                  <a:cubicBezTo>
                    <a:pt x="373" y="956"/>
                    <a:pt x="382" y="939"/>
                    <a:pt x="391" y="936"/>
                  </a:cubicBezTo>
                  <a:cubicBezTo>
                    <a:pt x="400" y="933"/>
                    <a:pt x="462" y="936"/>
                    <a:pt x="473" y="938"/>
                  </a:cubicBezTo>
                  <a:cubicBezTo>
                    <a:pt x="479" y="939"/>
                    <a:pt x="485" y="946"/>
                    <a:pt x="492" y="946"/>
                  </a:cubicBezTo>
                  <a:cubicBezTo>
                    <a:pt x="501" y="946"/>
                    <a:pt x="514" y="939"/>
                    <a:pt x="529" y="940"/>
                  </a:cubicBezTo>
                  <a:cubicBezTo>
                    <a:pt x="544" y="941"/>
                    <a:pt x="554" y="953"/>
                    <a:pt x="568" y="951"/>
                  </a:cubicBezTo>
                  <a:cubicBezTo>
                    <a:pt x="579" y="949"/>
                    <a:pt x="581" y="931"/>
                    <a:pt x="605" y="936"/>
                  </a:cubicBezTo>
                  <a:cubicBezTo>
                    <a:pt x="617" y="938"/>
                    <a:pt x="616" y="949"/>
                    <a:pt x="629" y="950"/>
                  </a:cubicBezTo>
                  <a:cubicBezTo>
                    <a:pt x="636" y="951"/>
                    <a:pt x="642" y="929"/>
                    <a:pt x="649" y="926"/>
                  </a:cubicBezTo>
                  <a:cubicBezTo>
                    <a:pt x="657" y="922"/>
                    <a:pt x="659" y="902"/>
                    <a:pt x="665" y="893"/>
                  </a:cubicBezTo>
                  <a:cubicBezTo>
                    <a:pt x="671" y="882"/>
                    <a:pt x="704" y="854"/>
                    <a:pt x="715" y="850"/>
                  </a:cubicBezTo>
                  <a:cubicBezTo>
                    <a:pt x="723" y="847"/>
                    <a:pt x="734" y="855"/>
                    <a:pt x="739" y="853"/>
                  </a:cubicBezTo>
                  <a:cubicBezTo>
                    <a:pt x="740" y="853"/>
                    <a:pt x="738" y="850"/>
                    <a:pt x="739" y="849"/>
                  </a:cubicBezTo>
                  <a:cubicBezTo>
                    <a:pt x="740" y="848"/>
                    <a:pt x="742" y="848"/>
                    <a:pt x="744" y="847"/>
                  </a:cubicBezTo>
                  <a:cubicBezTo>
                    <a:pt x="755" y="845"/>
                    <a:pt x="769" y="857"/>
                    <a:pt x="780" y="845"/>
                  </a:cubicBezTo>
                  <a:cubicBezTo>
                    <a:pt x="782" y="842"/>
                    <a:pt x="766" y="838"/>
                    <a:pt x="765" y="829"/>
                  </a:cubicBezTo>
                  <a:cubicBezTo>
                    <a:pt x="765" y="825"/>
                    <a:pt x="777" y="821"/>
                    <a:pt x="778" y="821"/>
                  </a:cubicBezTo>
                  <a:cubicBezTo>
                    <a:pt x="780" y="818"/>
                    <a:pt x="776" y="812"/>
                    <a:pt x="778" y="808"/>
                  </a:cubicBezTo>
                  <a:cubicBezTo>
                    <a:pt x="780" y="805"/>
                    <a:pt x="788" y="801"/>
                    <a:pt x="789" y="798"/>
                  </a:cubicBezTo>
                  <a:cubicBezTo>
                    <a:pt x="791" y="792"/>
                    <a:pt x="786" y="783"/>
                    <a:pt x="788" y="777"/>
                  </a:cubicBezTo>
                  <a:cubicBezTo>
                    <a:pt x="790" y="771"/>
                    <a:pt x="799" y="774"/>
                    <a:pt x="802" y="771"/>
                  </a:cubicBezTo>
                  <a:cubicBezTo>
                    <a:pt x="805" y="767"/>
                    <a:pt x="801" y="758"/>
                    <a:pt x="804" y="754"/>
                  </a:cubicBezTo>
                  <a:cubicBezTo>
                    <a:pt x="806" y="751"/>
                    <a:pt x="812" y="755"/>
                    <a:pt x="814" y="752"/>
                  </a:cubicBezTo>
                  <a:cubicBezTo>
                    <a:pt x="816" y="749"/>
                    <a:pt x="814" y="743"/>
                    <a:pt x="818" y="739"/>
                  </a:cubicBezTo>
                  <a:cubicBezTo>
                    <a:pt x="826" y="733"/>
                    <a:pt x="838" y="732"/>
                    <a:pt x="847" y="730"/>
                  </a:cubicBezTo>
                  <a:cubicBezTo>
                    <a:pt x="854" y="728"/>
                    <a:pt x="848" y="724"/>
                    <a:pt x="851" y="721"/>
                  </a:cubicBezTo>
                  <a:cubicBezTo>
                    <a:pt x="858" y="714"/>
                    <a:pt x="872" y="714"/>
                    <a:pt x="880" y="705"/>
                  </a:cubicBezTo>
                  <a:cubicBezTo>
                    <a:pt x="887" y="697"/>
                    <a:pt x="852" y="684"/>
                    <a:pt x="847" y="679"/>
                  </a:cubicBezTo>
                  <a:cubicBezTo>
                    <a:pt x="837" y="667"/>
                    <a:pt x="822" y="612"/>
                    <a:pt x="829" y="599"/>
                  </a:cubicBezTo>
                  <a:cubicBezTo>
                    <a:pt x="836" y="588"/>
                    <a:pt x="861" y="545"/>
                    <a:pt x="868" y="539"/>
                  </a:cubicBezTo>
                  <a:cubicBezTo>
                    <a:pt x="878" y="528"/>
                    <a:pt x="890" y="518"/>
                    <a:pt x="900" y="505"/>
                  </a:cubicBezTo>
                  <a:cubicBezTo>
                    <a:pt x="908" y="495"/>
                    <a:pt x="914" y="470"/>
                    <a:pt x="925" y="463"/>
                  </a:cubicBezTo>
                  <a:cubicBezTo>
                    <a:pt x="927" y="462"/>
                    <a:pt x="929" y="462"/>
                    <a:pt x="931" y="462"/>
                  </a:cubicBezTo>
                  <a:cubicBezTo>
                    <a:pt x="933" y="462"/>
                    <a:pt x="935" y="460"/>
                    <a:pt x="937" y="461"/>
                  </a:cubicBezTo>
                  <a:cubicBezTo>
                    <a:pt x="938" y="462"/>
                    <a:pt x="935" y="463"/>
                    <a:pt x="935" y="464"/>
                  </a:cubicBezTo>
                  <a:cubicBezTo>
                    <a:pt x="932" y="469"/>
                    <a:pt x="923" y="465"/>
                    <a:pt x="927" y="470"/>
                  </a:cubicBezTo>
                  <a:cubicBezTo>
                    <a:pt x="933" y="474"/>
                    <a:pt x="935" y="462"/>
                    <a:pt x="940" y="459"/>
                  </a:cubicBezTo>
                  <a:cubicBezTo>
                    <a:pt x="942" y="458"/>
                    <a:pt x="947" y="459"/>
                    <a:pt x="950" y="457"/>
                  </a:cubicBezTo>
                  <a:cubicBezTo>
                    <a:pt x="962" y="449"/>
                    <a:pt x="935" y="442"/>
                    <a:pt x="935" y="442"/>
                  </a:cubicBezTo>
                  <a:cubicBezTo>
                    <a:pt x="935" y="434"/>
                    <a:pt x="956" y="417"/>
                    <a:pt x="962" y="412"/>
                  </a:cubicBezTo>
                  <a:cubicBezTo>
                    <a:pt x="970" y="407"/>
                    <a:pt x="974" y="410"/>
                    <a:pt x="981" y="409"/>
                  </a:cubicBezTo>
                  <a:cubicBezTo>
                    <a:pt x="981" y="409"/>
                    <a:pt x="986" y="402"/>
                    <a:pt x="986" y="402"/>
                  </a:cubicBezTo>
                  <a:cubicBezTo>
                    <a:pt x="993" y="399"/>
                    <a:pt x="1006" y="396"/>
                    <a:pt x="1014" y="394"/>
                  </a:cubicBezTo>
                  <a:cubicBezTo>
                    <a:pt x="1030" y="389"/>
                    <a:pt x="1052" y="391"/>
                    <a:pt x="1067" y="384"/>
                  </a:cubicBezTo>
                  <a:cubicBezTo>
                    <a:pt x="1077" y="379"/>
                    <a:pt x="1080" y="367"/>
                    <a:pt x="1088" y="360"/>
                  </a:cubicBezTo>
                  <a:cubicBezTo>
                    <a:pt x="1112" y="341"/>
                    <a:pt x="1159" y="329"/>
                    <a:pt x="1178" y="304"/>
                  </a:cubicBezTo>
                  <a:cubicBezTo>
                    <a:pt x="1190" y="287"/>
                    <a:pt x="1168" y="277"/>
                    <a:pt x="1171" y="261"/>
                  </a:cubicBezTo>
                  <a:cubicBezTo>
                    <a:pt x="1173" y="251"/>
                    <a:pt x="1192" y="263"/>
                    <a:pt x="1190" y="248"/>
                  </a:cubicBezTo>
                  <a:cubicBezTo>
                    <a:pt x="1189" y="245"/>
                    <a:pt x="1180" y="246"/>
                    <a:pt x="1179" y="244"/>
                  </a:cubicBezTo>
                  <a:cubicBezTo>
                    <a:pt x="1172" y="238"/>
                    <a:pt x="1179" y="239"/>
                    <a:pt x="1177" y="233"/>
                  </a:cubicBezTo>
                  <a:cubicBezTo>
                    <a:pt x="1166" y="232"/>
                    <a:pt x="1139" y="224"/>
                    <a:pt x="1129" y="236"/>
                  </a:cubicBezTo>
                </a:path>
              </a:pathLst>
            </a:custGeom>
            <a:grpFill/>
            <a:ln w="28575" cap="flat" cmpd="sng" algn="ctr">
              <a:solidFill>
                <a:srgbClr val="FFFFFF"/>
              </a:solidFill>
              <a:prstDash val="solid"/>
            </a:ln>
            <a:effectLst/>
            <a:extLst/>
          </p:spPr>
          <p:txBody>
            <a:bodyPr rtlCol="0" anchor="ct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500" b="1" i="0" u="none" strike="noStrike" kern="0" cap="none" spc="0" normalizeH="0" baseline="0" noProof="0" smtClean="0">
                <a:ln>
                  <a:noFill/>
                </a:ln>
                <a:solidFill>
                  <a:srgbClr val="FFFFFF"/>
                </a:solidFill>
                <a:effectLst/>
                <a:uLnTx/>
                <a:uFillTx/>
                <a:latin typeface="Arial"/>
                <a:ea typeface="+mn-ea"/>
                <a:cs typeface="+mn-cs"/>
                <a:sym typeface="Arial"/>
              </a:endParaRPr>
            </a:p>
          </p:txBody>
        </p:sp>
        <p:sp>
          <p:nvSpPr>
            <p:cNvPr id="265" name="Freeform 445"/>
            <p:cNvSpPr>
              <a:spLocks/>
            </p:cNvSpPr>
            <p:nvPr/>
          </p:nvSpPr>
          <p:spPr bwMode="gray">
            <a:xfrm>
              <a:off x="3551500" y="4254178"/>
              <a:ext cx="2356241" cy="1841275"/>
            </a:xfrm>
            <a:custGeom>
              <a:avLst/>
              <a:gdLst>
                <a:gd name="T0" fmla="*/ 1040 w 1207"/>
                <a:gd name="T1" fmla="*/ 694 h 1118"/>
                <a:gd name="T2" fmla="*/ 865 w 1207"/>
                <a:gd name="T3" fmla="*/ 618 h 1118"/>
                <a:gd name="T4" fmla="*/ 708 w 1207"/>
                <a:gd name="T5" fmla="*/ 518 h 1118"/>
                <a:gd name="T6" fmla="*/ 533 w 1207"/>
                <a:gd name="T7" fmla="*/ 349 h 1118"/>
                <a:gd name="T8" fmla="*/ 536 w 1207"/>
                <a:gd name="T9" fmla="*/ 280 h 1118"/>
                <a:gd name="T10" fmla="*/ 525 w 1207"/>
                <a:gd name="T11" fmla="*/ 255 h 1118"/>
                <a:gd name="T12" fmla="*/ 518 w 1207"/>
                <a:gd name="T13" fmla="*/ 236 h 1118"/>
                <a:gd name="T14" fmla="*/ 514 w 1207"/>
                <a:gd name="T15" fmla="*/ 206 h 1118"/>
                <a:gd name="T16" fmla="*/ 532 w 1207"/>
                <a:gd name="T17" fmla="*/ 193 h 1118"/>
                <a:gd name="T18" fmla="*/ 572 w 1207"/>
                <a:gd name="T19" fmla="*/ 177 h 1118"/>
                <a:gd name="T20" fmla="*/ 594 w 1207"/>
                <a:gd name="T21" fmla="*/ 159 h 1118"/>
                <a:gd name="T22" fmla="*/ 613 w 1207"/>
                <a:gd name="T23" fmla="*/ 164 h 1118"/>
                <a:gd name="T24" fmla="*/ 639 w 1207"/>
                <a:gd name="T25" fmla="*/ 170 h 1118"/>
                <a:gd name="T26" fmla="*/ 624 w 1207"/>
                <a:gd name="T27" fmla="*/ 125 h 1118"/>
                <a:gd name="T28" fmla="*/ 621 w 1207"/>
                <a:gd name="T29" fmla="*/ 54 h 1118"/>
                <a:gd name="T30" fmla="*/ 492 w 1207"/>
                <a:gd name="T31" fmla="*/ 39 h 1118"/>
                <a:gd name="T32" fmla="*/ 481 w 1207"/>
                <a:gd name="T33" fmla="*/ 4 h 1118"/>
                <a:gd name="T34" fmla="*/ 356 w 1207"/>
                <a:gd name="T35" fmla="*/ 52 h 1118"/>
                <a:gd name="T36" fmla="*/ 327 w 1207"/>
                <a:gd name="T37" fmla="*/ 70 h 1118"/>
                <a:gd name="T38" fmla="*/ 311 w 1207"/>
                <a:gd name="T39" fmla="*/ 106 h 1118"/>
                <a:gd name="T40" fmla="*/ 292 w 1207"/>
                <a:gd name="T41" fmla="*/ 112 h 1118"/>
                <a:gd name="T42" fmla="*/ 231 w 1207"/>
                <a:gd name="T43" fmla="*/ 105 h 1118"/>
                <a:gd name="T44" fmla="*/ 217 w 1207"/>
                <a:gd name="T45" fmla="*/ 192 h 1118"/>
                <a:gd name="T46" fmla="*/ 161 w 1207"/>
                <a:gd name="T47" fmla="*/ 141 h 1118"/>
                <a:gd name="T48" fmla="*/ 137 w 1207"/>
                <a:gd name="T49" fmla="*/ 151 h 1118"/>
                <a:gd name="T50" fmla="*/ 39 w 1207"/>
                <a:gd name="T51" fmla="*/ 192 h 1118"/>
                <a:gd name="T52" fmla="*/ 38 w 1207"/>
                <a:gd name="T53" fmla="*/ 243 h 1118"/>
                <a:gd name="T54" fmla="*/ 6 w 1207"/>
                <a:gd name="T55" fmla="*/ 297 h 1118"/>
                <a:gd name="T56" fmla="*/ 32 w 1207"/>
                <a:gd name="T57" fmla="*/ 370 h 1118"/>
                <a:gd name="T58" fmla="*/ 97 w 1207"/>
                <a:gd name="T59" fmla="*/ 452 h 1118"/>
                <a:gd name="T60" fmla="*/ 156 w 1207"/>
                <a:gd name="T61" fmla="*/ 431 h 1118"/>
                <a:gd name="T62" fmla="*/ 179 w 1207"/>
                <a:gd name="T63" fmla="*/ 393 h 1118"/>
                <a:gd name="T64" fmla="*/ 252 w 1207"/>
                <a:gd name="T65" fmla="*/ 378 h 1118"/>
                <a:gd name="T66" fmla="*/ 362 w 1207"/>
                <a:gd name="T67" fmla="*/ 482 h 1118"/>
                <a:gd name="T68" fmla="*/ 410 w 1207"/>
                <a:gd name="T69" fmla="*/ 563 h 1118"/>
                <a:gd name="T70" fmla="*/ 478 w 1207"/>
                <a:gd name="T71" fmla="*/ 607 h 1118"/>
                <a:gd name="T72" fmla="*/ 567 w 1207"/>
                <a:gd name="T73" fmla="*/ 683 h 1118"/>
                <a:gd name="T74" fmla="*/ 624 w 1207"/>
                <a:gd name="T75" fmla="*/ 719 h 1118"/>
                <a:gd name="T76" fmla="*/ 698 w 1207"/>
                <a:gd name="T77" fmla="*/ 732 h 1118"/>
                <a:gd name="T78" fmla="*/ 759 w 1207"/>
                <a:gd name="T79" fmla="*/ 775 h 1118"/>
                <a:gd name="T80" fmla="*/ 802 w 1207"/>
                <a:gd name="T81" fmla="*/ 784 h 1118"/>
                <a:gd name="T82" fmla="*/ 831 w 1207"/>
                <a:gd name="T83" fmla="*/ 784 h 1118"/>
                <a:gd name="T84" fmla="*/ 907 w 1207"/>
                <a:gd name="T85" fmla="*/ 860 h 1118"/>
                <a:gd name="T86" fmla="*/ 980 w 1207"/>
                <a:gd name="T87" fmla="*/ 930 h 1118"/>
                <a:gd name="T88" fmla="*/ 986 w 1207"/>
                <a:gd name="T89" fmla="*/ 1043 h 1118"/>
                <a:gd name="T90" fmla="*/ 1054 w 1207"/>
                <a:gd name="T91" fmla="*/ 1036 h 1118"/>
                <a:gd name="T92" fmla="*/ 1094 w 1207"/>
                <a:gd name="T93" fmla="*/ 929 h 1118"/>
                <a:gd name="T94" fmla="*/ 1046 w 1207"/>
                <a:gd name="T95" fmla="*/ 884 h 1118"/>
                <a:gd name="T96" fmla="*/ 1020 w 1207"/>
                <a:gd name="T97" fmla="*/ 832 h 1118"/>
                <a:gd name="T98" fmla="*/ 1070 w 1207"/>
                <a:gd name="T99" fmla="*/ 775 h 1118"/>
                <a:gd name="T100" fmla="*/ 1157 w 1207"/>
                <a:gd name="T101" fmla="*/ 800 h 1118"/>
                <a:gd name="T102" fmla="*/ 1181 w 1207"/>
                <a:gd name="T103" fmla="*/ 830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07" h="1118">
                  <a:moveTo>
                    <a:pt x="1147" y="743"/>
                  </a:moveTo>
                  <a:cubicBezTo>
                    <a:pt x="1145" y="741"/>
                    <a:pt x="1149" y="733"/>
                    <a:pt x="1143" y="731"/>
                  </a:cubicBezTo>
                  <a:cubicBezTo>
                    <a:pt x="1131" y="726"/>
                    <a:pt x="1103" y="723"/>
                    <a:pt x="1087" y="718"/>
                  </a:cubicBezTo>
                  <a:cubicBezTo>
                    <a:pt x="1070" y="712"/>
                    <a:pt x="1059" y="698"/>
                    <a:pt x="1040" y="694"/>
                  </a:cubicBezTo>
                  <a:cubicBezTo>
                    <a:pt x="1005" y="687"/>
                    <a:pt x="963" y="685"/>
                    <a:pt x="930" y="668"/>
                  </a:cubicBezTo>
                  <a:cubicBezTo>
                    <a:pt x="893" y="649"/>
                    <a:pt x="959" y="627"/>
                    <a:pt x="936" y="604"/>
                  </a:cubicBezTo>
                  <a:cubicBezTo>
                    <a:pt x="926" y="595"/>
                    <a:pt x="903" y="612"/>
                    <a:pt x="891" y="612"/>
                  </a:cubicBezTo>
                  <a:cubicBezTo>
                    <a:pt x="881" y="611"/>
                    <a:pt x="875" y="617"/>
                    <a:pt x="865" y="618"/>
                  </a:cubicBezTo>
                  <a:cubicBezTo>
                    <a:pt x="847" y="621"/>
                    <a:pt x="814" y="614"/>
                    <a:pt x="798" y="605"/>
                  </a:cubicBezTo>
                  <a:cubicBezTo>
                    <a:pt x="794" y="603"/>
                    <a:pt x="798" y="598"/>
                    <a:pt x="795" y="595"/>
                  </a:cubicBezTo>
                  <a:cubicBezTo>
                    <a:pt x="791" y="590"/>
                    <a:pt x="780" y="592"/>
                    <a:pt x="775" y="587"/>
                  </a:cubicBezTo>
                  <a:cubicBezTo>
                    <a:pt x="746" y="563"/>
                    <a:pt x="727" y="553"/>
                    <a:pt x="708" y="518"/>
                  </a:cubicBezTo>
                  <a:cubicBezTo>
                    <a:pt x="699" y="502"/>
                    <a:pt x="678" y="443"/>
                    <a:pt x="666" y="434"/>
                  </a:cubicBezTo>
                  <a:cubicBezTo>
                    <a:pt x="650" y="423"/>
                    <a:pt x="651" y="431"/>
                    <a:pt x="635" y="424"/>
                  </a:cubicBezTo>
                  <a:cubicBezTo>
                    <a:pt x="624" y="419"/>
                    <a:pt x="615" y="409"/>
                    <a:pt x="604" y="403"/>
                  </a:cubicBezTo>
                  <a:cubicBezTo>
                    <a:pt x="578" y="387"/>
                    <a:pt x="546" y="383"/>
                    <a:pt x="533" y="349"/>
                  </a:cubicBezTo>
                  <a:cubicBezTo>
                    <a:pt x="527" y="331"/>
                    <a:pt x="518" y="306"/>
                    <a:pt x="523" y="287"/>
                  </a:cubicBezTo>
                  <a:cubicBezTo>
                    <a:pt x="524" y="283"/>
                    <a:pt x="529" y="294"/>
                    <a:pt x="535" y="290"/>
                  </a:cubicBezTo>
                  <a:cubicBezTo>
                    <a:pt x="538" y="288"/>
                    <a:pt x="531" y="285"/>
                    <a:pt x="531" y="282"/>
                  </a:cubicBezTo>
                  <a:cubicBezTo>
                    <a:pt x="531" y="280"/>
                    <a:pt x="535" y="279"/>
                    <a:pt x="536" y="280"/>
                  </a:cubicBezTo>
                  <a:cubicBezTo>
                    <a:pt x="536" y="282"/>
                    <a:pt x="541" y="278"/>
                    <a:pt x="541" y="277"/>
                  </a:cubicBezTo>
                  <a:cubicBezTo>
                    <a:pt x="541" y="276"/>
                    <a:pt x="544" y="268"/>
                    <a:pt x="543" y="267"/>
                  </a:cubicBezTo>
                  <a:cubicBezTo>
                    <a:pt x="539" y="265"/>
                    <a:pt x="526" y="257"/>
                    <a:pt x="526" y="257"/>
                  </a:cubicBezTo>
                  <a:cubicBezTo>
                    <a:pt x="525" y="258"/>
                    <a:pt x="527" y="256"/>
                    <a:pt x="525" y="255"/>
                  </a:cubicBezTo>
                  <a:cubicBezTo>
                    <a:pt x="523" y="254"/>
                    <a:pt x="521" y="256"/>
                    <a:pt x="520" y="255"/>
                  </a:cubicBezTo>
                  <a:cubicBezTo>
                    <a:pt x="518" y="253"/>
                    <a:pt x="523" y="252"/>
                    <a:pt x="523" y="249"/>
                  </a:cubicBezTo>
                  <a:cubicBezTo>
                    <a:pt x="522" y="245"/>
                    <a:pt x="520" y="244"/>
                    <a:pt x="518" y="240"/>
                  </a:cubicBezTo>
                  <a:cubicBezTo>
                    <a:pt x="518" y="239"/>
                    <a:pt x="519" y="236"/>
                    <a:pt x="518" y="236"/>
                  </a:cubicBezTo>
                  <a:cubicBezTo>
                    <a:pt x="515" y="236"/>
                    <a:pt x="511" y="246"/>
                    <a:pt x="510" y="236"/>
                  </a:cubicBezTo>
                  <a:cubicBezTo>
                    <a:pt x="508" y="221"/>
                    <a:pt x="508" y="239"/>
                    <a:pt x="504" y="230"/>
                  </a:cubicBezTo>
                  <a:cubicBezTo>
                    <a:pt x="504" y="229"/>
                    <a:pt x="502" y="228"/>
                    <a:pt x="503" y="227"/>
                  </a:cubicBezTo>
                  <a:cubicBezTo>
                    <a:pt x="509" y="220"/>
                    <a:pt x="514" y="205"/>
                    <a:pt x="514" y="206"/>
                  </a:cubicBezTo>
                  <a:cubicBezTo>
                    <a:pt x="518" y="204"/>
                    <a:pt x="524" y="204"/>
                    <a:pt x="524" y="201"/>
                  </a:cubicBezTo>
                  <a:cubicBezTo>
                    <a:pt x="524" y="199"/>
                    <a:pt x="519" y="198"/>
                    <a:pt x="521" y="197"/>
                  </a:cubicBezTo>
                  <a:cubicBezTo>
                    <a:pt x="522" y="195"/>
                    <a:pt x="525" y="198"/>
                    <a:pt x="527" y="198"/>
                  </a:cubicBezTo>
                  <a:cubicBezTo>
                    <a:pt x="531" y="198"/>
                    <a:pt x="525" y="188"/>
                    <a:pt x="532" y="193"/>
                  </a:cubicBezTo>
                  <a:cubicBezTo>
                    <a:pt x="534" y="194"/>
                    <a:pt x="539" y="191"/>
                    <a:pt x="538" y="192"/>
                  </a:cubicBezTo>
                  <a:cubicBezTo>
                    <a:pt x="533" y="203"/>
                    <a:pt x="526" y="198"/>
                    <a:pt x="525" y="209"/>
                  </a:cubicBezTo>
                  <a:cubicBezTo>
                    <a:pt x="525" y="209"/>
                    <a:pt x="530" y="206"/>
                    <a:pt x="539" y="200"/>
                  </a:cubicBezTo>
                  <a:cubicBezTo>
                    <a:pt x="549" y="193"/>
                    <a:pt x="560" y="180"/>
                    <a:pt x="572" y="177"/>
                  </a:cubicBezTo>
                  <a:cubicBezTo>
                    <a:pt x="574" y="177"/>
                    <a:pt x="591" y="172"/>
                    <a:pt x="586" y="167"/>
                  </a:cubicBezTo>
                  <a:cubicBezTo>
                    <a:pt x="585" y="165"/>
                    <a:pt x="584" y="169"/>
                    <a:pt x="582" y="169"/>
                  </a:cubicBezTo>
                  <a:cubicBezTo>
                    <a:pt x="582" y="169"/>
                    <a:pt x="577" y="168"/>
                    <a:pt x="578" y="166"/>
                  </a:cubicBezTo>
                  <a:cubicBezTo>
                    <a:pt x="584" y="159"/>
                    <a:pt x="586" y="155"/>
                    <a:pt x="594" y="159"/>
                  </a:cubicBezTo>
                  <a:cubicBezTo>
                    <a:pt x="598" y="161"/>
                    <a:pt x="604" y="158"/>
                    <a:pt x="608" y="159"/>
                  </a:cubicBezTo>
                  <a:cubicBezTo>
                    <a:pt x="609" y="160"/>
                    <a:pt x="611" y="161"/>
                    <a:pt x="611" y="163"/>
                  </a:cubicBezTo>
                  <a:cubicBezTo>
                    <a:pt x="612" y="165"/>
                    <a:pt x="607" y="167"/>
                    <a:pt x="609" y="168"/>
                  </a:cubicBezTo>
                  <a:cubicBezTo>
                    <a:pt x="610" y="169"/>
                    <a:pt x="612" y="165"/>
                    <a:pt x="613" y="164"/>
                  </a:cubicBezTo>
                  <a:cubicBezTo>
                    <a:pt x="619" y="159"/>
                    <a:pt x="617" y="147"/>
                    <a:pt x="628" y="152"/>
                  </a:cubicBezTo>
                  <a:cubicBezTo>
                    <a:pt x="637" y="156"/>
                    <a:pt x="636" y="162"/>
                    <a:pt x="641" y="168"/>
                  </a:cubicBezTo>
                  <a:cubicBezTo>
                    <a:pt x="642" y="169"/>
                    <a:pt x="646" y="168"/>
                    <a:pt x="645" y="169"/>
                  </a:cubicBezTo>
                  <a:cubicBezTo>
                    <a:pt x="644" y="171"/>
                    <a:pt x="641" y="169"/>
                    <a:pt x="639" y="170"/>
                  </a:cubicBezTo>
                  <a:cubicBezTo>
                    <a:pt x="639" y="170"/>
                    <a:pt x="639" y="172"/>
                    <a:pt x="638" y="172"/>
                  </a:cubicBezTo>
                  <a:cubicBezTo>
                    <a:pt x="644" y="172"/>
                    <a:pt x="651" y="175"/>
                    <a:pt x="654" y="169"/>
                  </a:cubicBezTo>
                  <a:cubicBezTo>
                    <a:pt x="660" y="156"/>
                    <a:pt x="630" y="151"/>
                    <a:pt x="624" y="146"/>
                  </a:cubicBezTo>
                  <a:cubicBezTo>
                    <a:pt x="618" y="141"/>
                    <a:pt x="628" y="130"/>
                    <a:pt x="624" y="125"/>
                  </a:cubicBezTo>
                  <a:cubicBezTo>
                    <a:pt x="621" y="121"/>
                    <a:pt x="610" y="132"/>
                    <a:pt x="610" y="122"/>
                  </a:cubicBezTo>
                  <a:cubicBezTo>
                    <a:pt x="610" y="117"/>
                    <a:pt x="627" y="104"/>
                    <a:pt x="623" y="99"/>
                  </a:cubicBezTo>
                  <a:cubicBezTo>
                    <a:pt x="619" y="93"/>
                    <a:pt x="596" y="99"/>
                    <a:pt x="596" y="87"/>
                  </a:cubicBezTo>
                  <a:cubicBezTo>
                    <a:pt x="597" y="74"/>
                    <a:pt x="621" y="74"/>
                    <a:pt x="621" y="54"/>
                  </a:cubicBezTo>
                  <a:cubicBezTo>
                    <a:pt x="622" y="51"/>
                    <a:pt x="622" y="51"/>
                    <a:pt x="622" y="51"/>
                  </a:cubicBezTo>
                  <a:cubicBezTo>
                    <a:pt x="583" y="51"/>
                    <a:pt x="535" y="61"/>
                    <a:pt x="506" y="47"/>
                  </a:cubicBezTo>
                  <a:cubicBezTo>
                    <a:pt x="503" y="46"/>
                    <a:pt x="501" y="39"/>
                    <a:pt x="497" y="38"/>
                  </a:cubicBezTo>
                  <a:cubicBezTo>
                    <a:pt x="496" y="37"/>
                    <a:pt x="493" y="40"/>
                    <a:pt x="492" y="39"/>
                  </a:cubicBezTo>
                  <a:cubicBezTo>
                    <a:pt x="489" y="36"/>
                    <a:pt x="494" y="31"/>
                    <a:pt x="492" y="28"/>
                  </a:cubicBezTo>
                  <a:cubicBezTo>
                    <a:pt x="490" y="25"/>
                    <a:pt x="481" y="26"/>
                    <a:pt x="478" y="23"/>
                  </a:cubicBezTo>
                  <a:cubicBezTo>
                    <a:pt x="477" y="22"/>
                    <a:pt x="474" y="11"/>
                    <a:pt x="475" y="10"/>
                  </a:cubicBezTo>
                  <a:cubicBezTo>
                    <a:pt x="476" y="8"/>
                    <a:pt x="483" y="6"/>
                    <a:pt x="481" y="4"/>
                  </a:cubicBezTo>
                  <a:cubicBezTo>
                    <a:pt x="476" y="0"/>
                    <a:pt x="463" y="9"/>
                    <a:pt x="459" y="11"/>
                  </a:cubicBezTo>
                  <a:cubicBezTo>
                    <a:pt x="446" y="17"/>
                    <a:pt x="395" y="23"/>
                    <a:pt x="391" y="27"/>
                  </a:cubicBezTo>
                  <a:cubicBezTo>
                    <a:pt x="386" y="32"/>
                    <a:pt x="387" y="50"/>
                    <a:pt x="381" y="54"/>
                  </a:cubicBezTo>
                  <a:cubicBezTo>
                    <a:pt x="380" y="54"/>
                    <a:pt x="357" y="53"/>
                    <a:pt x="356" y="52"/>
                  </a:cubicBezTo>
                  <a:cubicBezTo>
                    <a:pt x="354" y="50"/>
                    <a:pt x="359" y="44"/>
                    <a:pt x="349" y="44"/>
                  </a:cubicBezTo>
                  <a:cubicBezTo>
                    <a:pt x="343" y="44"/>
                    <a:pt x="338" y="50"/>
                    <a:pt x="332" y="46"/>
                  </a:cubicBezTo>
                  <a:cubicBezTo>
                    <a:pt x="331" y="44"/>
                    <a:pt x="331" y="44"/>
                    <a:pt x="331" y="44"/>
                  </a:cubicBezTo>
                  <a:cubicBezTo>
                    <a:pt x="331" y="53"/>
                    <a:pt x="327" y="61"/>
                    <a:pt x="327" y="70"/>
                  </a:cubicBezTo>
                  <a:cubicBezTo>
                    <a:pt x="326" y="77"/>
                    <a:pt x="337" y="73"/>
                    <a:pt x="337" y="82"/>
                  </a:cubicBezTo>
                  <a:cubicBezTo>
                    <a:pt x="335" y="89"/>
                    <a:pt x="335" y="89"/>
                    <a:pt x="335" y="89"/>
                  </a:cubicBezTo>
                  <a:cubicBezTo>
                    <a:pt x="320" y="97"/>
                    <a:pt x="316" y="69"/>
                    <a:pt x="303" y="81"/>
                  </a:cubicBezTo>
                  <a:cubicBezTo>
                    <a:pt x="289" y="93"/>
                    <a:pt x="310" y="103"/>
                    <a:pt x="311" y="106"/>
                  </a:cubicBezTo>
                  <a:cubicBezTo>
                    <a:pt x="311" y="106"/>
                    <a:pt x="308" y="117"/>
                    <a:pt x="308" y="117"/>
                  </a:cubicBezTo>
                  <a:cubicBezTo>
                    <a:pt x="309" y="125"/>
                    <a:pt x="320" y="123"/>
                    <a:pt x="309" y="130"/>
                  </a:cubicBezTo>
                  <a:cubicBezTo>
                    <a:pt x="308" y="131"/>
                    <a:pt x="306" y="133"/>
                    <a:pt x="305" y="133"/>
                  </a:cubicBezTo>
                  <a:cubicBezTo>
                    <a:pt x="299" y="131"/>
                    <a:pt x="298" y="114"/>
                    <a:pt x="292" y="112"/>
                  </a:cubicBezTo>
                  <a:cubicBezTo>
                    <a:pt x="280" y="108"/>
                    <a:pt x="273" y="127"/>
                    <a:pt x="264" y="126"/>
                  </a:cubicBezTo>
                  <a:cubicBezTo>
                    <a:pt x="247" y="123"/>
                    <a:pt x="257" y="105"/>
                    <a:pt x="247" y="99"/>
                  </a:cubicBezTo>
                  <a:cubicBezTo>
                    <a:pt x="244" y="98"/>
                    <a:pt x="245" y="106"/>
                    <a:pt x="243" y="106"/>
                  </a:cubicBezTo>
                  <a:cubicBezTo>
                    <a:pt x="242" y="106"/>
                    <a:pt x="235" y="94"/>
                    <a:pt x="231" y="105"/>
                  </a:cubicBezTo>
                  <a:cubicBezTo>
                    <a:pt x="230" y="107"/>
                    <a:pt x="232" y="108"/>
                    <a:pt x="232" y="110"/>
                  </a:cubicBezTo>
                  <a:cubicBezTo>
                    <a:pt x="233" y="114"/>
                    <a:pt x="236" y="122"/>
                    <a:pt x="236" y="126"/>
                  </a:cubicBezTo>
                  <a:cubicBezTo>
                    <a:pt x="233" y="140"/>
                    <a:pt x="208" y="157"/>
                    <a:pt x="213" y="173"/>
                  </a:cubicBezTo>
                  <a:cubicBezTo>
                    <a:pt x="214" y="177"/>
                    <a:pt x="229" y="187"/>
                    <a:pt x="217" y="192"/>
                  </a:cubicBezTo>
                  <a:cubicBezTo>
                    <a:pt x="209" y="196"/>
                    <a:pt x="208" y="179"/>
                    <a:pt x="204" y="176"/>
                  </a:cubicBezTo>
                  <a:cubicBezTo>
                    <a:pt x="193" y="173"/>
                    <a:pt x="193" y="173"/>
                    <a:pt x="193" y="173"/>
                  </a:cubicBezTo>
                  <a:cubicBezTo>
                    <a:pt x="192" y="169"/>
                    <a:pt x="199" y="165"/>
                    <a:pt x="198" y="161"/>
                  </a:cubicBezTo>
                  <a:cubicBezTo>
                    <a:pt x="198" y="160"/>
                    <a:pt x="166" y="150"/>
                    <a:pt x="161" y="141"/>
                  </a:cubicBezTo>
                  <a:cubicBezTo>
                    <a:pt x="159" y="137"/>
                    <a:pt x="161" y="124"/>
                    <a:pt x="160" y="119"/>
                  </a:cubicBezTo>
                  <a:cubicBezTo>
                    <a:pt x="160" y="117"/>
                    <a:pt x="161" y="114"/>
                    <a:pt x="159" y="113"/>
                  </a:cubicBezTo>
                  <a:cubicBezTo>
                    <a:pt x="156" y="111"/>
                    <a:pt x="136" y="134"/>
                    <a:pt x="133" y="137"/>
                  </a:cubicBezTo>
                  <a:cubicBezTo>
                    <a:pt x="123" y="146"/>
                    <a:pt x="137" y="142"/>
                    <a:pt x="137" y="151"/>
                  </a:cubicBezTo>
                  <a:cubicBezTo>
                    <a:pt x="137" y="156"/>
                    <a:pt x="113" y="187"/>
                    <a:pt x="111" y="187"/>
                  </a:cubicBezTo>
                  <a:cubicBezTo>
                    <a:pt x="105" y="189"/>
                    <a:pt x="94" y="179"/>
                    <a:pt x="87" y="180"/>
                  </a:cubicBezTo>
                  <a:cubicBezTo>
                    <a:pt x="74" y="183"/>
                    <a:pt x="59" y="199"/>
                    <a:pt x="44" y="196"/>
                  </a:cubicBezTo>
                  <a:cubicBezTo>
                    <a:pt x="42" y="195"/>
                    <a:pt x="40" y="194"/>
                    <a:pt x="39" y="192"/>
                  </a:cubicBezTo>
                  <a:cubicBezTo>
                    <a:pt x="38" y="190"/>
                    <a:pt x="38" y="190"/>
                    <a:pt x="38" y="190"/>
                  </a:cubicBezTo>
                  <a:cubicBezTo>
                    <a:pt x="0" y="218"/>
                    <a:pt x="22" y="209"/>
                    <a:pt x="36" y="229"/>
                  </a:cubicBezTo>
                  <a:cubicBezTo>
                    <a:pt x="37" y="230"/>
                    <a:pt x="36" y="232"/>
                    <a:pt x="36" y="234"/>
                  </a:cubicBezTo>
                  <a:cubicBezTo>
                    <a:pt x="36" y="234"/>
                    <a:pt x="38" y="243"/>
                    <a:pt x="38" y="243"/>
                  </a:cubicBezTo>
                  <a:cubicBezTo>
                    <a:pt x="41" y="248"/>
                    <a:pt x="54" y="250"/>
                    <a:pt x="55" y="255"/>
                  </a:cubicBezTo>
                  <a:cubicBezTo>
                    <a:pt x="57" y="262"/>
                    <a:pt x="33" y="292"/>
                    <a:pt x="27" y="293"/>
                  </a:cubicBezTo>
                  <a:cubicBezTo>
                    <a:pt x="21" y="295"/>
                    <a:pt x="23" y="288"/>
                    <a:pt x="11" y="294"/>
                  </a:cubicBezTo>
                  <a:cubicBezTo>
                    <a:pt x="9" y="295"/>
                    <a:pt x="6" y="295"/>
                    <a:pt x="6" y="297"/>
                  </a:cubicBezTo>
                  <a:cubicBezTo>
                    <a:pt x="6" y="300"/>
                    <a:pt x="18" y="306"/>
                    <a:pt x="19" y="309"/>
                  </a:cubicBezTo>
                  <a:cubicBezTo>
                    <a:pt x="20" y="311"/>
                    <a:pt x="18" y="315"/>
                    <a:pt x="20" y="317"/>
                  </a:cubicBezTo>
                  <a:cubicBezTo>
                    <a:pt x="25" y="324"/>
                    <a:pt x="39" y="323"/>
                    <a:pt x="45" y="329"/>
                  </a:cubicBezTo>
                  <a:cubicBezTo>
                    <a:pt x="58" y="345"/>
                    <a:pt x="37" y="357"/>
                    <a:pt x="32" y="370"/>
                  </a:cubicBezTo>
                  <a:cubicBezTo>
                    <a:pt x="29" y="378"/>
                    <a:pt x="40" y="376"/>
                    <a:pt x="40" y="381"/>
                  </a:cubicBezTo>
                  <a:cubicBezTo>
                    <a:pt x="40" y="386"/>
                    <a:pt x="34" y="390"/>
                    <a:pt x="41" y="398"/>
                  </a:cubicBezTo>
                  <a:cubicBezTo>
                    <a:pt x="69" y="428"/>
                    <a:pt x="103" y="407"/>
                    <a:pt x="109" y="411"/>
                  </a:cubicBezTo>
                  <a:cubicBezTo>
                    <a:pt x="125" y="419"/>
                    <a:pt x="98" y="444"/>
                    <a:pt x="97" y="452"/>
                  </a:cubicBezTo>
                  <a:cubicBezTo>
                    <a:pt x="97" y="452"/>
                    <a:pt x="99" y="459"/>
                    <a:pt x="100" y="462"/>
                  </a:cubicBezTo>
                  <a:cubicBezTo>
                    <a:pt x="105" y="462"/>
                    <a:pt x="112" y="463"/>
                    <a:pt x="114" y="462"/>
                  </a:cubicBezTo>
                  <a:cubicBezTo>
                    <a:pt x="126" y="458"/>
                    <a:pt x="152" y="449"/>
                    <a:pt x="158" y="437"/>
                  </a:cubicBezTo>
                  <a:cubicBezTo>
                    <a:pt x="159" y="435"/>
                    <a:pt x="155" y="433"/>
                    <a:pt x="156" y="431"/>
                  </a:cubicBezTo>
                  <a:cubicBezTo>
                    <a:pt x="157" y="428"/>
                    <a:pt x="161" y="427"/>
                    <a:pt x="163" y="424"/>
                  </a:cubicBezTo>
                  <a:cubicBezTo>
                    <a:pt x="165" y="419"/>
                    <a:pt x="160" y="418"/>
                    <a:pt x="165" y="413"/>
                  </a:cubicBezTo>
                  <a:cubicBezTo>
                    <a:pt x="168" y="410"/>
                    <a:pt x="176" y="409"/>
                    <a:pt x="178" y="406"/>
                  </a:cubicBezTo>
                  <a:cubicBezTo>
                    <a:pt x="180" y="402"/>
                    <a:pt x="178" y="396"/>
                    <a:pt x="179" y="393"/>
                  </a:cubicBezTo>
                  <a:cubicBezTo>
                    <a:pt x="180" y="388"/>
                    <a:pt x="204" y="373"/>
                    <a:pt x="208" y="371"/>
                  </a:cubicBezTo>
                  <a:cubicBezTo>
                    <a:pt x="209" y="371"/>
                    <a:pt x="241" y="376"/>
                    <a:pt x="242" y="377"/>
                  </a:cubicBezTo>
                  <a:cubicBezTo>
                    <a:pt x="242" y="377"/>
                    <a:pt x="247" y="390"/>
                    <a:pt x="251" y="385"/>
                  </a:cubicBezTo>
                  <a:cubicBezTo>
                    <a:pt x="252" y="383"/>
                    <a:pt x="249" y="378"/>
                    <a:pt x="252" y="378"/>
                  </a:cubicBezTo>
                  <a:cubicBezTo>
                    <a:pt x="259" y="379"/>
                    <a:pt x="301" y="409"/>
                    <a:pt x="310" y="414"/>
                  </a:cubicBezTo>
                  <a:cubicBezTo>
                    <a:pt x="313" y="415"/>
                    <a:pt x="308" y="405"/>
                    <a:pt x="310" y="405"/>
                  </a:cubicBezTo>
                  <a:cubicBezTo>
                    <a:pt x="312" y="405"/>
                    <a:pt x="331" y="412"/>
                    <a:pt x="335" y="414"/>
                  </a:cubicBezTo>
                  <a:cubicBezTo>
                    <a:pt x="361" y="423"/>
                    <a:pt x="348" y="467"/>
                    <a:pt x="362" y="482"/>
                  </a:cubicBezTo>
                  <a:cubicBezTo>
                    <a:pt x="370" y="491"/>
                    <a:pt x="380" y="497"/>
                    <a:pt x="385" y="510"/>
                  </a:cubicBezTo>
                  <a:cubicBezTo>
                    <a:pt x="390" y="520"/>
                    <a:pt x="381" y="543"/>
                    <a:pt x="386" y="548"/>
                  </a:cubicBezTo>
                  <a:cubicBezTo>
                    <a:pt x="388" y="551"/>
                    <a:pt x="402" y="542"/>
                    <a:pt x="410" y="548"/>
                  </a:cubicBezTo>
                  <a:cubicBezTo>
                    <a:pt x="418" y="554"/>
                    <a:pt x="408" y="560"/>
                    <a:pt x="410" y="563"/>
                  </a:cubicBezTo>
                  <a:cubicBezTo>
                    <a:pt x="412" y="567"/>
                    <a:pt x="426" y="566"/>
                    <a:pt x="429" y="568"/>
                  </a:cubicBezTo>
                  <a:cubicBezTo>
                    <a:pt x="429" y="568"/>
                    <a:pt x="456" y="594"/>
                    <a:pt x="456" y="595"/>
                  </a:cubicBezTo>
                  <a:cubicBezTo>
                    <a:pt x="459" y="607"/>
                    <a:pt x="445" y="600"/>
                    <a:pt x="450" y="611"/>
                  </a:cubicBezTo>
                  <a:cubicBezTo>
                    <a:pt x="451" y="613"/>
                    <a:pt x="470" y="608"/>
                    <a:pt x="478" y="607"/>
                  </a:cubicBezTo>
                  <a:cubicBezTo>
                    <a:pt x="500" y="605"/>
                    <a:pt x="512" y="643"/>
                    <a:pt x="525" y="649"/>
                  </a:cubicBezTo>
                  <a:cubicBezTo>
                    <a:pt x="525" y="649"/>
                    <a:pt x="532" y="648"/>
                    <a:pt x="532" y="648"/>
                  </a:cubicBezTo>
                  <a:cubicBezTo>
                    <a:pt x="539" y="650"/>
                    <a:pt x="548" y="656"/>
                    <a:pt x="553" y="659"/>
                  </a:cubicBezTo>
                  <a:cubicBezTo>
                    <a:pt x="562" y="664"/>
                    <a:pt x="561" y="676"/>
                    <a:pt x="567" y="683"/>
                  </a:cubicBezTo>
                  <a:cubicBezTo>
                    <a:pt x="572" y="688"/>
                    <a:pt x="585" y="690"/>
                    <a:pt x="591" y="695"/>
                  </a:cubicBezTo>
                  <a:cubicBezTo>
                    <a:pt x="595" y="698"/>
                    <a:pt x="604" y="714"/>
                    <a:pt x="608" y="714"/>
                  </a:cubicBezTo>
                  <a:cubicBezTo>
                    <a:pt x="610" y="715"/>
                    <a:pt x="611" y="712"/>
                    <a:pt x="613" y="712"/>
                  </a:cubicBezTo>
                  <a:cubicBezTo>
                    <a:pt x="616" y="711"/>
                    <a:pt x="620" y="718"/>
                    <a:pt x="624" y="719"/>
                  </a:cubicBezTo>
                  <a:cubicBezTo>
                    <a:pt x="635" y="720"/>
                    <a:pt x="636" y="713"/>
                    <a:pt x="648" y="729"/>
                  </a:cubicBezTo>
                  <a:cubicBezTo>
                    <a:pt x="654" y="739"/>
                    <a:pt x="654" y="739"/>
                    <a:pt x="654" y="739"/>
                  </a:cubicBezTo>
                  <a:cubicBezTo>
                    <a:pt x="658" y="741"/>
                    <a:pt x="670" y="725"/>
                    <a:pt x="677" y="725"/>
                  </a:cubicBezTo>
                  <a:cubicBezTo>
                    <a:pt x="684" y="724"/>
                    <a:pt x="691" y="732"/>
                    <a:pt x="698" y="732"/>
                  </a:cubicBezTo>
                  <a:cubicBezTo>
                    <a:pt x="705" y="732"/>
                    <a:pt x="709" y="723"/>
                    <a:pt x="717" y="725"/>
                  </a:cubicBezTo>
                  <a:cubicBezTo>
                    <a:pt x="730" y="729"/>
                    <a:pt x="744" y="752"/>
                    <a:pt x="751" y="762"/>
                  </a:cubicBezTo>
                  <a:cubicBezTo>
                    <a:pt x="752" y="763"/>
                    <a:pt x="757" y="772"/>
                    <a:pt x="759" y="776"/>
                  </a:cubicBezTo>
                  <a:cubicBezTo>
                    <a:pt x="759" y="776"/>
                    <a:pt x="759" y="776"/>
                    <a:pt x="759" y="775"/>
                  </a:cubicBezTo>
                  <a:cubicBezTo>
                    <a:pt x="759" y="774"/>
                    <a:pt x="761" y="773"/>
                    <a:pt x="762" y="773"/>
                  </a:cubicBezTo>
                  <a:cubicBezTo>
                    <a:pt x="765" y="772"/>
                    <a:pt x="767" y="776"/>
                    <a:pt x="771" y="776"/>
                  </a:cubicBezTo>
                  <a:cubicBezTo>
                    <a:pt x="774" y="775"/>
                    <a:pt x="775" y="771"/>
                    <a:pt x="778" y="770"/>
                  </a:cubicBezTo>
                  <a:cubicBezTo>
                    <a:pt x="782" y="770"/>
                    <a:pt x="801" y="779"/>
                    <a:pt x="802" y="784"/>
                  </a:cubicBezTo>
                  <a:cubicBezTo>
                    <a:pt x="801" y="791"/>
                    <a:pt x="785" y="795"/>
                    <a:pt x="788" y="801"/>
                  </a:cubicBezTo>
                  <a:cubicBezTo>
                    <a:pt x="788" y="803"/>
                    <a:pt x="790" y="803"/>
                    <a:pt x="791" y="803"/>
                  </a:cubicBezTo>
                  <a:cubicBezTo>
                    <a:pt x="795" y="802"/>
                    <a:pt x="798" y="793"/>
                    <a:pt x="803" y="793"/>
                  </a:cubicBezTo>
                  <a:cubicBezTo>
                    <a:pt x="814" y="791"/>
                    <a:pt x="821" y="786"/>
                    <a:pt x="831" y="784"/>
                  </a:cubicBezTo>
                  <a:cubicBezTo>
                    <a:pt x="838" y="783"/>
                    <a:pt x="855" y="809"/>
                    <a:pt x="857" y="814"/>
                  </a:cubicBezTo>
                  <a:cubicBezTo>
                    <a:pt x="861" y="823"/>
                    <a:pt x="847" y="828"/>
                    <a:pt x="853" y="837"/>
                  </a:cubicBezTo>
                  <a:cubicBezTo>
                    <a:pt x="856" y="842"/>
                    <a:pt x="871" y="841"/>
                    <a:pt x="875" y="842"/>
                  </a:cubicBezTo>
                  <a:cubicBezTo>
                    <a:pt x="885" y="845"/>
                    <a:pt x="895" y="865"/>
                    <a:pt x="907" y="860"/>
                  </a:cubicBezTo>
                  <a:cubicBezTo>
                    <a:pt x="914" y="858"/>
                    <a:pt x="913" y="829"/>
                    <a:pt x="934" y="855"/>
                  </a:cubicBezTo>
                  <a:cubicBezTo>
                    <a:pt x="936" y="859"/>
                    <a:pt x="943" y="865"/>
                    <a:pt x="945" y="869"/>
                  </a:cubicBezTo>
                  <a:cubicBezTo>
                    <a:pt x="948" y="881"/>
                    <a:pt x="950" y="898"/>
                    <a:pt x="960" y="908"/>
                  </a:cubicBezTo>
                  <a:cubicBezTo>
                    <a:pt x="967" y="915"/>
                    <a:pt x="975" y="920"/>
                    <a:pt x="980" y="930"/>
                  </a:cubicBezTo>
                  <a:cubicBezTo>
                    <a:pt x="987" y="943"/>
                    <a:pt x="987" y="959"/>
                    <a:pt x="994" y="971"/>
                  </a:cubicBezTo>
                  <a:cubicBezTo>
                    <a:pt x="1001" y="983"/>
                    <a:pt x="1010" y="976"/>
                    <a:pt x="1010" y="992"/>
                  </a:cubicBezTo>
                  <a:cubicBezTo>
                    <a:pt x="1010" y="1016"/>
                    <a:pt x="988" y="1004"/>
                    <a:pt x="977" y="1019"/>
                  </a:cubicBezTo>
                  <a:cubicBezTo>
                    <a:pt x="972" y="1027"/>
                    <a:pt x="988" y="1032"/>
                    <a:pt x="986" y="1043"/>
                  </a:cubicBezTo>
                  <a:cubicBezTo>
                    <a:pt x="979" y="1083"/>
                    <a:pt x="976" y="1060"/>
                    <a:pt x="965" y="1078"/>
                  </a:cubicBezTo>
                  <a:cubicBezTo>
                    <a:pt x="962" y="1082"/>
                    <a:pt x="971" y="1115"/>
                    <a:pt x="983" y="1115"/>
                  </a:cubicBezTo>
                  <a:cubicBezTo>
                    <a:pt x="1034" y="1118"/>
                    <a:pt x="1009" y="1083"/>
                    <a:pt x="1033" y="1057"/>
                  </a:cubicBezTo>
                  <a:cubicBezTo>
                    <a:pt x="1040" y="1050"/>
                    <a:pt x="1052" y="1048"/>
                    <a:pt x="1054" y="1036"/>
                  </a:cubicBezTo>
                  <a:cubicBezTo>
                    <a:pt x="1056" y="1019"/>
                    <a:pt x="1039" y="1006"/>
                    <a:pt x="1049" y="990"/>
                  </a:cubicBezTo>
                  <a:cubicBezTo>
                    <a:pt x="1065" y="962"/>
                    <a:pt x="1103" y="976"/>
                    <a:pt x="1103" y="951"/>
                  </a:cubicBezTo>
                  <a:cubicBezTo>
                    <a:pt x="1103" y="951"/>
                    <a:pt x="1094" y="945"/>
                    <a:pt x="1093" y="942"/>
                  </a:cubicBezTo>
                  <a:cubicBezTo>
                    <a:pt x="1092" y="938"/>
                    <a:pt x="1095" y="933"/>
                    <a:pt x="1094" y="929"/>
                  </a:cubicBezTo>
                  <a:cubicBezTo>
                    <a:pt x="1092" y="924"/>
                    <a:pt x="1087" y="921"/>
                    <a:pt x="1088" y="915"/>
                  </a:cubicBezTo>
                  <a:cubicBezTo>
                    <a:pt x="1088" y="915"/>
                    <a:pt x="1091" y="904"/>
                    <a:pt x="1091" y="904"/>
                  </a:cubicBezTo>
                  <a:cubicBezTo>
                    <a:pt x="1088" y="900"/>
                    <a:pt x="1082" y="904"/>
                    <a:pt x="1078" y="902"/>
                  </a:cubicBezTo>
                  <a:cubicBezTo>
                    <a:pt x="1069" y="898"/>
                    <a:pt x="1057" y="886"/>
                    <a:pt x="1046" y="884"/>
                  </a:cubicBezTo>
                  <a:cubicBezTo>
                    <a:pt x="1038" y="882"/>
                    <a:pt x="1031" y="889"/>
                    <a:pt x="1022" y="882"/>
                  </a:cubicBezTo>
                  <a:cubicBezTo>
                    <a:pt x="1022" y="881"/>
                    <a:pt x="1022" y="876"/>
                    <a:pt x="1021" y="875"/>
                  </a:cubicBezTo>
                  <a:cubicBezTo>
                    <a:pt x="1007" y="855"/>
                    <a:pt x="1026" y="859"/>
                    <a:pt x="1025" y="842"/>
                  </a:cubicBezTo>
                  <a:cubicBezTo>
                    <a:pt x="1025" y="838"/>
                    <a:pt x="1021" y="836"/>
                    <a:pt x="1020" y="832"/>
                  </a:cubicBezTo>
                  <a:cubicBezTo>
                    <a:pt x="1020" y="831"/>
                    <a:pt x="1039" y="781"/>
                    <a:pt x="1042" y="776"/>
                  </a:cubicBezTo>
                  <a:cubicBezTo>
                    <a:pt x="1051" y="762"/>
                    <a:pt x="1057" y="769"/>
                    <a:pt x="1068" y="767"/>
                  </a:cubicBezTo>
                  <a:cubicBezTo>
                    <a:pt x="1072" y="766"/>
                    <a:pt x="1076" y="762"/>
                    <a:pt x="1079" y="763"/>
                  </a:cubicBezTo>
                  <a:cubicBezTo>
                    <a:pt x="1083" y="764"/>
                    <a:pt x="1068" y="772"/>
                    <a:pt x="1070" y="775"/>
                  </a:cubicBezTo>
                  <a:cubicBezTo>
                    <a:pt x="1072" y="778"/>
                    <a:pt x="1088" y="782"/>
                    <a:pt x="1091" y="782"/>
                  </a:cubicBezTo>
                  <a:cubicBezTo>
                    <a:pt x="1100" y="783"/>
                    <a:pt x="1140" y="778"/>
                    <a:pt x="1143" y="783"/>
                  </a:cubicBezTo>
                  <a:cubicBezTo>
                    <a:pt x="1144" y="784"/>
                    <a:pt x="1146" y="792"/>
                    <a:pt x="1147" y="793"/>
                  </a:cubicBezTo>
                  <a:cubicBezTo>
                    <a:pt x="1149" y="796"/>
                    <a:pt x="1155" y="796"/>
                    <a:pt x="1157" y="800"/>
                  </a:cubicBezTo>
                  <a:cubicBezTo>
                    <a:pt x="1157" y="801"/>
                    <a:pt x="1156" y="802"/>
                    <a:pt x="1155" y="802"/>
                  </a:cubicBezTo>
                  <a:cubicBezTo>
                    <a:pt x="1155" y="804"/>
                    <a:pt x="1152" y="806"/>
                    <a:pt x="1153" y="807"/>
                  </a:cubicBezTo>
                  <a:cubicBezTo>
                    <a:pt x="1154" y="809"/>
                    <a:pt x="1157" y="807"/>
                    <a:pt x="1158" y="808"/>
                  </a:cubicBezTo>
                  <a:cubicBezTo>
                    <a:pt x="1164" y="815"/>
                    <a:pt x="1165" y="826"/>
                    <a:pt x="1181" y="830"/>
                  </a:cubicBezTo>
                  <a:cubicBezTo>
                    <a:pt x="1207" y="836"/>
                    <a:pt x="1197" y="823"/>
                    <a:pt x="1198" y="805"/>
                  </a:cubicBezTo>
                  <a:cubicBezTo>
                    <a:pt x="1198" y="797"/>
                    <a:pt x="1206" y="796"/>
                    <a:pt x="1204" y="786"/>
                  </a:cubicBezTo>
                  <a:cubicBezTo>
                    <a:pt x="1199" y="759"/>
                    <a:pt x="1156" y="752"/>
                    <a:pt x="1147" y="743"/>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66" name="Freeform 446"/>
            <p:cNvSpPr>
              <a:spLocks/>
            </p:cNvSpPr>
            <p:nvPr/>
          </p:nvSpPr>
          <p:spPr bwMode="gray">
            <a:xfrm>
              <a:off x="3551500" y="4565938"/>
              <a:ext cx="242976" cy="451276"/>
            </a:xfrm>
            <a:custGeom>
              <a:avLst/>
              <a:gdLst>
                <a:gd name="T0" fmla="*/ 100 w 125"/>
                <a:gd name="T1" fmla="*/ 273 h 273"/>
                <a:gd name="T2" fmla="*/ 97 w 125"/>
                <a:gd name="T3" fmla="*/ 262 h 273"/>
                <a:gd name="T4" fmla="*/ 109 w 125"/>
                <a:gd name="T5" fmla="*/ 221 h 273"/>
                <a:gd name="T6" fmla="*/ 41 w 125"/>
                <a:gd name="T7" fmla="*/ 208 h 273"/>
                <a:gd name="T8" fmla="*/ 40 w 125"/>
                <a:gd name="T9" fmla="*/ 191 h 273"/>
                <a:gd name="T10" fmla="*/ 32 w 125"/>
                <a:gd name="T11" fmla="*/ 180 h 273"/>
                <a:gd name="T12" fmla="*/ 45 w 125"/>
                <a:gd name="T13" fmla="*/ 139 h 273"/>
                <a:gd name="T14" fmla="*/ 20 w 125"/>
                <a:gd name="T15" fmla="*/ 127 h 273"/>
                <a:gd name="T16" fmla="*/ 19 w 125"/>
                <a:gd name="T17" fmla="*/ 119 h 273"/>
                <a:gd name="T18" fmla="*/ 6 w 125"/>
                <a:gd name="T19" fmla="*/ 107 h 273"/>
                <a:gd name="T20" fmla="*/ 11 w 125"/>
                <a:gd name="T21" fmla="*/ 104 h 273"/>
                <a:gd name="T22" fmla="*/ 27 w 125"/>
                <a:gd name="T23" fmla="*/ 103 h 273"/>
                <a:gd name="T24" fmla="*/ 55 w 125"/>
                <a:gd name="T25" fmla="*/ 65 h 273"/>
                <a:gd name="T26" fmla="*/ 38 w 125"/>
                <a:gd name="T27" fmla="*/ 53 h 273"/>
                <a:gd name="T28" fmla="*/ 36 w 125"/>
                <a:gd name="T29" fmla="*/ 44 h 273"/>
                <a:gd name="T30" fmla="*/ 36 w 125"/>
                <a:gd name="T31" fmla="*/ 39 h 273"/>
                <a:gd name="T32" fmla="*/ 38 w 125"/>
                <a:gd name="T33"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273">
                  <a:moveTo>
                    <a:pt x="100" y="273"/>
                  </a:moveTo>
                  <a:cubicBezTo>
                    <a:pt x="100" y="273"/>
                    <a:pt x="97" y="262"/>
                    <a:pt x="97" y="262"/>
                  </a:cubicBezTo>
                  <a:cubicBezTo>
                    <a:pt x="98" y="254"/>
                    <a:pt x="125" y="229"/>
                    <a:pt x="109" y="221"/>
                  </a:cubicBezTo>
                  <a:cubicBezTo>
                    <a:pt x="103" y="217"/>
                    <a:pt x="69" y="238"/>
                    <a:pt x="41" y="208"/>
                  </a:cubicBezTo>
                  <a:cubicBezTo>
                    <a:pt x="34" y="200"/>
                    <a:pt x="40" y="196"/>
                    <a:pt x="40" y="191"/>
                  </a:cubicBezTo>
                  <a:cubicBezTo>
                    <a:pt x="40" y="186"/>
                    <a:pt x="29" y="188"/>
                    <a:pt x="32" y="180"/>
                  </a:cubicBezTo>
                  <a:cubicBezTo>
                    <a:pt x="37" y="167"/>
                    <a:pt x="58" y="155"/>
                    <a:pt x="45" y="139"/>
                  </a:cubicBezTo>
                  <a:cubicBezTo>
                    <a:pt x="39" y="133"/>
                    <a:pt x="25" y="134"/>
                    <a:pt x="20" y="127"/>
                  </a:cubicBezTo>
                  <a:cubicBezTo>
                    <a:pt x="18" y="125"/>
                    <a:pt x="20" y="121"/>
                    <a:pt x="19" y="119"/>
                  </a:cubicBezTo>
                  <a:cubicBezTo>
                    <a:pt x="18" y="116"/>
                    <a:pt x="6" y="110"/>
                    <a:pt x="6" y="107"/>
                  </a:cubicBezTo>
                  <a:cubicBezTo>
                    <a:pt x="6" y="105"/>
                    <a:pt x="9" y="105"/>
                    <a:pt x="11" y="104"/>
                  </a:cubicBezTo>
                  <a:cubicBezTo>
                    <a:pt x="23" y="98"/>
                    <a:pt x="21" y="105"/>
                    <a:pt x="27" y="103"/>
                  </a:cubicBezTo>
                  <a:cubicBezTo>
                    <a:pt x="33" y="102"/>
                    <a:pt x="57" y="72"/>
                    <a:pt x="55" y="65"/>
                  </a:cubicBezTo>
                  <a:cubicBezTo>
                    <a:pt x="54" y="60"/>
                    <a:pt x="41" y="58"/>
                    <a:pt x="38" y="53"/>
                  </a:cubicBezTo>
                  <a:cubicBezTo>
                    <a:pt x="38" y="53"/>
                    <a:pt x="36" y="44"/>
                    <a:pt x="36" y="44"/>
                  </a:cubicBezTo>
                  <a:cubicBezTo>
                    <a:pt x="36" y="42"/>
                    <a:pt x="37" y="40"/>
                    <a:pt x="36" y="39"/>
                  </a:cubicBezTo>
                  <a:cubicBezTo>
                    <a:pt x="22" y="19"/>
                    <a:pt x="0" y="28"/>
                    <a:pt x="38" y="0"/>
                  </a:cubicBezTo>
                </a:path>
              </a:pathLst>
            </a:custGeom>
            <a:grpFill/>
            <a:ln w="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267" name="Freeform 447"/>
            <p:cNvSpPr>
              <a:spLocks/>
            </p:cNvSpPr>
            <p:nvPr/>
          </p:nvSpPr>
          <p:spPr bwMode="gray">
            <a:xfrm>
              <a:off x="3551500" y="4565938"/>
              <a:ext cx="242976" cy="451276"/>
            </a:xfrm>
            <a:custGeom>
              <a:avLst/>
              <a:gdLst>
                <a:gd name="T0" fmla="*/ 100 w 125"/>
                <a:gd name="T1" fmla="*/ 273 h 273"/>
                <a:gd name="T2" fmla="*/ 97 w 125"/>
                <a:gd name="T3" fmla="*/ 262 h 273"/>
                <a:gd name="T4" fmla="*/ 109 w 125"/>
                <a:gd name="T5" fmla="*/ 221 h 273"/>
                <a:gd name="T6" fmla="*/ 41 w 125"/>
                <a:gd name="T7" fmla="*/ 208 h 273"/>
                <a:gd name="T8" fmla="*/ 40 w 125"/>
                <a:gd name="T9" fmla="*/ 191 h 273"/>
                <a:gd name="T10" fmla="*/ 32 w 125"/>
                <a:gd name="T11" fmla="*/ 180 h 273"/>
                <a:gd name="T12" fmla="*/ 45 w 125"/>
                <a:gd name="T13" fmla="*/ 139 h 273"/>
                <a:gd name="T14" fmla="*/ 20 w 125"/>
                <a:gd name="T15" fmla="*/ 127 h 273"/>
                <a:gd name="T16" fmla="*/ 19 w 125"/>
                <a:gd name="T17" fmla="*/ 119 h 273"/>
                <a:gd name="T18" fmla="*/ 6 w 125"/>
                <a:gd name="T19" fmla="*/ 107 h 273"/>
                <a:gd name="T20" fmla="*/ 11 w 125"/>
                <a:gd name="T21" fmla="*/ 104 h 273"/>
                <a:gd name="T22" fmla="*/ 27 w 125"/>
                <a:gd name="T23" fmla="*/ 103 h 273"/>
                <a:gd name="T24" fmla="*/ 55 w 125"/>
                <a:gd name="T25" fmla="*/ 65 h 273"/>
                <a:gd name="T26" fmla="*/ 38 w 125"/>
                <a:gd name="T27" fmla="*/ 53 h 273"/>
                <a:gd name="T28" fmla="*/ 36 w 125"/>
                <a:gd name="T29" fmla="*/ 44 h 273"/>
                <a:gd name="T30" fmla="*/ 36 w 125"/>
                <a:gd name="T31" fmla="*/ 39 h 273"/>
                <a:gd name="T32" fmla="*/ 38 w 125"/>
                <a:gd name="T33"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273">
                  <a:moveTo>
                    <a:pt x="100" y="273"/>
                  </a:moveTo>
                  <a:cubicBezTo>
                    <a:pt x="100" y="273"/>
                    <a:pt x="97" y="262"/>
                    <a:pt x="97" y="262"/>
                  </a:cubicBezTo>
                  <a:cubicBezTo>
                    <a:pt x="98" y="254"/>
                    <a:pt x="125" y="229"/>
                    <a:pt x="109" y="221"/>
                  </a:cubicBezTo>
                  <a:cubicBezTo>
                    <a:pt x="103" y="217"/>
                    <a:pt x="69" y="238"/>
                    <a:pt x="41" y="208"/>
                  </a:cubicBezTo>
                  <a:cubicBezTo>
                    <a:pt x="34" y="200"/>
                    <a:pt x="40" y="196"/>
                    <a:pt x="40" y="191"/>
                  </a:cubicBezTo>
                  <a:cubicBezTo>
                    <a:pt x="40" y="186"/>
                    <a:pt x="29" y="188"/>
                    <a:pt x="32" y="180"/>
                  </a:cubicBezTo>
                  <a:cubicBezTo>
                    <a:pt x="37" y="167"/>
                    <a:pt x="58" y="155"/>
                    <a:pt x="45" y="139"/>
                  </a:cubicBezTo>
                  <a:cubicBezTo>
                    <a:pt x="39" y="133"/>
                    <a:pt x="25" y="134"/>
                    <a:pt x="20" y="127"/>
                  </a:cubicBezTo>
                  <a:cubicBezTo>
                    <a:pt x="18" y="125"/>
                    <a:pt x="20" y="121"/>
                    <a:pt x="19" y="119"/>
                  </a:cubicBezTo>
                  <a:cubicBezTo>
                    <a:pt x="18" y="116"/>
                    <a:pt x="6" y="110"/>
                    <a:pt x="6" y="107"/>
                  </a:cubicBezTo>
                  <a:cubicBezTo>
                    <a:pt x="6" y="105"/>
                    <a:pt x="9" y="105"/>
                    <a:pt x="11" y="104"/>
                  </a:cubicBezTo>
                  <a:cubicBezTo>
                    <a:pt x="23" y="98"/>
                    <a:pt x="21" y="105"/>
                    <a:pt x="27" y="103"/>
                  </a:cubicBezTo>
                  <a:cubicBezTo>
                    <a:pt x="33" y="102"/>
                    <a:pt x="57" y="72"/>
                    <a:pt x="55" y="65"/>
                  </a:cubicBezTo>
                  <a:cubicBezTo>
                    <a:pt x="54" y="60"/>
                    <a:pt x="41" y="58"/>
                    <a:pt x="38" y="53"/>
                  </a:cubicBezTo>
                  <a:cubicBezTo>
                    <a:pt x="38" y="53"/>
                    <a:pt x="36" y="44"/>
                    <a:pt x="36" y="44"/>
                  </a:cubicBezTo>
                  <a:cubicBezTo>
                    <a:pt x="36" y="42"/>
                    <a:pt x="37" y="40"/>
                    <a:pt x="36" y="39"/>
                  </a:cubicBezTo>
                  <a:cubicBezTo>
                    <a:pt x="22" y="19"/>
                    <a:pt x="0" y="28"/>
                    <a:pt x="38" y="0"/>
                  </a:cubicBezTo>
                </a:path>
              </a:pathLst>
            </a:custGeom>
            <a:grpFill/>
            <a:ln w="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
                  <a:srgbClr val="000000"/>
                </a:buClr>
                <a:buSzTx/>
                <a:buFontTx/>
                <a:buNone/>
                <a:tabLst/>
                <a:defRPr/>
              </a:pPr>
              <a:endParaRPr kumimoji="0" lang="en-GB" sz="1100" b="0" i="0" u="none" strike="noStrike" kern="0" cap="none" spc="0" normalizeH="0" baseline="0" noProof="0" smtClean="0">
                <a:ln>
                  <a:noFill/>
                </a:ln>
                <a:solidFill>
                  <a:srgbClr val="000000"/>
                </a:solidFill>
                <a:effectLst/>
                <a:uLnTx/>
                <a:uFillTx/>
                <a:latin typeface="Arial"/>
                <a:cs typeface="Arial"/>
                <a:sym typeface="Arial"/>
              </a:endParaRPr>
            </a:p>
          </p:txBody>
        </p:sp>
      </p:grpSp>
      <p:cxnSp>
        <p:nvCxnSpPr>
          <p:cNvPr id="268" name="Straight Connector 267"/>
          <p:cNvCxnSpPr>
            <a:stCxn id="95" idx="3"/>
            <a:endCxn id="282" idx="1"/>
          </p:cNvCxnSpPr>
          <p:nvPr/>
        </p:nvCxnSpPr>
        <p:spPr>
          <a:xfrm flipV="1">
            <a:off x="7031614" y="1705916"/>
            <a:ext cx="1918896" cy="574000"/>
          </a:xfrm>
          <a:prstGeom prst="line">
            <a:avLst/>
          </a:prstGeom>
          <a:noFill/>
          <a:ln w="9525" cap="flat" cmpd="sng" algn="ctr">
            <a:solidFill>
              <a:srgbClr val="00205B">
                <a:lumMod val="50000"/>
              </a:srgbClr>
            </a:solidFill>
            <a:prstDash val="solid"/>
            <a:headEnd type="oval"/>
            <a:tailEnd type="none"/>
          </a:ln>
          <a:effectLst/>
        </p:spPr>
      </p:cxnSp>
      <p:cxnSp>
        <p:nvCxnSpPr>
          <p:cNvPr id="269" name="Straight Connector 268"/>
          <p:cNvCxnSpPr>
            <a:stCxn id="91" idx="2"/>
            <a:endCxn id="274" idx="1"/>
          </p:cNvCxnSpPr>
          <p:nvPr/>
        </p:nvCxnSpPr>
        <p:spPr>
          <a:xfrm flipV="1">
            <a:off x="7307905" y="3294438"/>
            <a:ext cx="1139551" cy="89705"/>
          </a:xfrm>
          <a:prstGeom prst="line">
            <a:avLst/>
          </a:prstGeom>
          <a:noFill/>
          <a:ln w="9525" cap="flat" cmpd="sng" algn="ctr">
            <a:solidFill>
              <a:srgbClr val="00205B">
                <a:lumMod val="50000"/>
              </a:srgbClr>
            </a:solidFill>
            <a:prstDash val="solid"/>
            <a:headEnd type="oval"/>
            <a:tailEnd type="none"/>
          </a:ln>
          <a:effectLst/>
        </p:spPr>
      </p:cxnSp>
      <p:cxnSp>
        <p:nvCxnSpPr>
          <p:cNvPr id="270" name="Straight Connector 269"/>
          <p:cNvCxnSpPr>
            <a:stCxn id="90" idx="2"/>
            <a:endCxn id="281" idx="3"/>
          </p:cNvCxnSpPr>
          <p:nvPr/>
        </p:nvCxnSpPr>
        <p:spPr>
          <a:xfrm flipH="1" flipV="1">
            <a:off x="3691967" y="2456814"/>
            <a:ext cx="3327918" cy="963648"/>
          </a:xfrm>
          <a:prstGeom prst="line">
            <a:avLst/>
          </a:prstGeom>
          <a:noFill/>
          <a:ln w="9525" cap="flat" cmpd="sng" algn="ctr">
            <a:solidFill>
              <a:srgbClr val="00205B">
                <a:lumMod val="50000"/>
              </a:srgbClr>
            </a:solidFill>
            <a:prstDash val="solid"/>
            <a:headEnd type="oval"/>
            <a:tailEnd type="none"/>
          </a:ln>
          <a:effectLst/>
        </p:spPr>
      </p:cxnSp>
      <p:cxnSp>
        <p:nvCxnSpPr>
          <p:cNvPr id="271" name="Straight Connector 270"/>
          <p:cNvCxnSpPr>
            <a:stCxn id="52" idx="3"/>
            <a:endCxn id="275" idx="1"/>
          </p:cNvCxnSpPr>
          <p:nvPr/>
        </p:nvCxnSpPr>
        <p:spPr>
          <a:xfrm>
            <a:off x="6724218" y="4319585"/>
            <a:ext cx="2833718" cy="253689"/>
          </a:xfrm>
          <a:prstGeom prst="line">
            <a:avLst/>
          </a:prstGeom>
          <a:noFill/>
          <a:ln w="9525" cap="flat" cmpd="sng" algn="ctr">
            <a:solidFill>
              <a:srgbClr val="00205B">
                <a:lumMod val="50000"/>
              </a:srgbClr>
            </a:solidFill>
            <a:prstDash val="solid"/>
            <a:headEnd type="oval"/>
            <a:tailEnd type="none"/>
          </a:ln>
          <a:effectLst/>
        </p:spPr>
      </p:cxnSp>
      <p:cxnSp>
        <p:nvCxnSpPr>
          <p:cNvPr id="272" name="Straight Connector 271"/>
          <p:cNvCxnSpPr>
            <a:stCxn id="84" idx="1"/>
            <a:endCxn id="276" idx="3"/>
          </p:cNvCxnSpPr>
          <p:nvPr/>
        </p:nvCxnSpPr>
        <p:spPr>
          <a:xfrm flipH="1" flipV="1">
            <a:off x="4443484" y="3939806"/>
            <a:ext cx="1306502" cy="362014"/>
          </a:xfrm>
          <a:prstGeom prst="line">
            <a:avLst/>
          </a:prstGeom>
          <a:noFill/>
          <a:ln w="9525" cap="flat" cmpd="sng" algn="ctr">
            <a:solidFill>
              <a:srgbClr val="00205B">
                <a:lumMod val="50000"/>
              </a:srgbClr>
            </a:solidFill>
            <a:prstDash val="solid"/>
            <a:headEnd type="oval"/>
            <a:tailEnd type="none"/>
          </a:ln>
          <a:effectLst/>
        </p:spPr>
      </p:cxnSp>
      <p:cxnSp>
        <p:nvCxnSpPr>
          <p:cNvPr id="273" name="Straight Connector 272"/>
          <p:cNvCxnSpPr>
            <a:stCxn id="7" idx="1"/>
            <a:endCxn id="277" idx="3"/>
          </p:cNvCxnSpPr>
          <p:nvPr/>
        </p:nvCxnSpPr>
        <p:spPr>
          <a:xfrm flipH="1">
            <a:off x="3539891" y="4756677"/>
            <a:ext cx="1416944" cy="632697"/>
          </a:xfrm>
          <a:prstGeom prst="line">
            <a:avLst/>
          </a:prstGeom>
          <a:noFill/>
          <a:ln w="9525" cap="flat" cmpd="sng" algn="ctr">
            <a:solidFill>
              <a:srgbClr val="00205B">
                <a:lumMod val="50000"/>
              </a:srgbClr>
            </a:solidFill>
            <a:prstDash val="solid"/>
            <a:headEnd type="oval"/>
            <a:tailEnd type="none"/>
          </a:ln>
          <a:effectLst/>
        </p:spPr>
      </p:cxnSp>
      <p:sp>
        <p:nvSpPr>
          <p:cNvPr id="274" name="Rounded Rectangle 273"/>
          <p:cNvSpPr/>
          <p:nvPr/>
        </p:nvSpPr>
        <p:spPr>
          <a:xfrm>
            <a:off x="8447456" y="3186438"/>
            <a:ext cx="2160000" cy="216000"/>
          </a:xfrm>
          <a:prstGeom prst="roundRect">
            <a:avLst/>
          </a:prstGeom>
          <a:solidFill>
            <a:schemeClr val="tx2"/>
          </a:solidFill>
          <a:ln/>
        </p:spPr>
        <p:style>
          <a:lnRef idx="0">
            <a:schemeClr val="accent1"/>
          </a:lnRef>
          <a:fillRef idx="3">
            <a:schemeClr val="accent1"/>
          </a:fillRef>
          <a:effectRef idx="3">
            <a:schemeClr val="accent1"/>
          </a:effectRef>
          <a:fontRef idx="minor">
            <a:schemeClr val="lt1"/>
          </a:fontRef>
        </p:style>
        <p:txBody>
          <a:bodyPr rtlCol="0" anchor="t"/>
          <a:lstStyle/>
          <a:p>
            <a:r>
              <a:rPr lang="fr-FR" sz="1000" b="1" dirty="0" err="1" smtClean="0"/>
              <a:t>Manching</a:t>
            </a:r>
            <a:endParaRPr lang="fr-FR" sz="1000" b="1" dirty="0" smtClean="0"/>
          </a:p>
        </p:txBody>
      </p:sp>
      <p:sp>
        <p:nvSpPr>
          <p:cNvPr id="275" name="Rounded Rectangle 274"/>
          <p:cNvSpPr/>
          <p:nvPr/>
        </p:nvSpPr>
        <p:spPr>
          <a:xfrm>
            <a:off x="9557936" y="4465274"/>
            <a:ext cx="1440000" cy="216000"/>
          </a:xfrm>
          <a:prstGeom prst="roundRect">
            <a:avLst/>
          </a:prstGeom>
          <a:solidFill>
            <a:schemeClr val="tx2"/>
          </a:solidFill>
          <a:ln/>
        </p:spPr>
        <p:style>
          <a:lnRef idx="0">
            <a:schemeClr val="accent1"/>
          </a:lnRef>
          <a:fillRef idx="3">
            <a:schemeClr val="accent1"/>
          </a:fillRef>
          <a:effectRef idx="3">
            <a:schemeClr val="accent1"/>
          </a:effectRef>
          <a:fontRef idx="minor">
            <a:schemeClr val="lt1"/>
          </a:fontRef>
        </p:style>
        <p:txBody>
          <a:bodyPr rtlCol="0" anchor="t"/>
          <a:lstStyle/>
          <a:p>
            <a:r>
              <a:rPr lang="fr-FR" sz="1000" b="1" dirty="0" smtClean="0"/>
              <a:t>Sophia-Antipolis</a:t>
            </a:r>
          </a:p>
        </p:txBody>
      </p:sp>
      <p:sp>
        <p:nvSpPr>
          <p:cNvPr id="276" name="Rounded Rectangle 275"/>
          <p:cNvSpPr/>
          <p:nvPr/>
        </p:nvSpPr>
        <p:spPr>
          <a:xfrm>
            <a:off x="123484" y="3831806"/>
            <a:ext cx="4320000" cy="216000"/>
          </a:xfrm>
          <a:prstGeom prst="roundRect">
            <a:avLst/>
          </a:prstGeom>
          <a:solidFill>
            <a:schemeClr val="tx2"/>
          </a:solidFill>
          <a:ln/>
        </p:spPr>
        <p:style>
          <a:lnRef idx="0">
            <a:schemeClr val="accent1"/>
          </a:lnRef>
          <a:fillRef idx="3">
            <a:schemeClr val="accent1"/>
          </a:fillRef>
          <a:effectRef idx="3">
            <a:schemeClr val="accent1"/>
          </a:effectRef>
          <a:fontRef idx="minor">
            <a:schemeClr val="lt1"/>
          </a:fontRef>
        </p:style>
        <p:txBody>
          <a:bodyPr rtlCol="0" anchor="t"/>
          <a:lstStyle/>
          <a:p>
            <a:r>
              <a:rPr lang="fr-FR" sz="1000" b="1" dirty="0" smtClean="0"/>
              <a:t>Toulouse</a:t>
            </a:r>
          </a:p>
        </p:txBody>
      </p:sp>
      <p:sp>
        <p:nvSpPr>
          <p:cNvPr id="277" name="Rounded Rectangle 276"/>
          <p:cNvSpPr/>
          <p:nvPr/>
        </p:nvSpPr>
        <p:spPr>
          <a:xfrm>
            <a:off x="2099891" y="5281374"/>
            <a:ext cx="1440000" cy="216000"/>
          </a:xfrm>
          <a:prstGeom prst="roundRect">
            <a:avLst/>
          </a:prstGeom>
          <a:solidFill>
            <a:schemeClr val="tx2"/>
          </a:solidFill>
          <a:ln/>
        </p:spPr>
        <p:style>
          <a:lnRef idx="0">
            <a:schemeClr val="accent1"/>
          </a:lnRef>
          <a:fillRef idx="3">
            <a:schemeClr val="accent1"/>
          </a:fillRef>
          <a:effectRef idx="3">
            <a:schemeClr val="accent1"/>
          </a:effectRef>
          <a:fontRef idx="minor">
            <a:schemeClr val="lt1"/>
          </a:fontRef>
        </p:style>
        <p:txBody>
          <a:bodyPr rtlCol="0" anchor="t"/>
          <a:lstStyle/>
          <a:p>
            <a:r>
              <a:rPr lang="fr-FR" sz="1000" b="1" dirty="0" smtClean="0"/>
              <a:t>Getafe</a:t>
            </a:r>
          </a:p>
        </p:txBody>
      </p:sp>
      <p:sp>
        <p:nvSpPr>
          <p:cNvPr id="281" name="Rounded Rectangle 280"/>
          <p:cNvSpPr/>
          <p:nvPr/>
        </p:nvSpPr>
        <p:spPr>
          <a:xfrm>
            <a:off x="1531967" y="2348814"/>
            <a:ext cx="2160000" cy="216000"/>
          </a:xfrm>
          <a:prstGeom prst="roundRect">
            <a:avLst/>
          </a:prstGeom>
          <a:solidFill>
            <a:schemeClr val="tx2"/>
          </a:solidFill>
          <a:ln/>
        </p:spPr>
        <p:style>
          <a:lnRef idx="0">
            <a:schemeClr val="accent1"/>
          </a:lnRef>
          <a:fillRef idx="3">
            <a:schemeClr val="accent1"/>
          </a:fillRef>
          <a:effectRef idx="3">
            <a:schemeClr val="accent1"/>
          </a:effectRef>
          <a:fontRef idx="minor">
            <a:schemeClr val="lt1"/>
          </a:fontRef>
        </p:style>
        <p:txBody>
          <a:bodyPr rtlCol="0" anchor="t"/>
          <a:lstStyle/>
          <a:p>
            <a:r>
              <a:rPr lang="fr-FR" sz="1000" b="1" dirty="0" smtClean="0"/>
              <a:t>Friedrichshafen</a:t>
            </a:r>
          </a:p>
        </p:txBody>
      </p:sp>
      <p:sp>
        <p:nvSpPr>
          <p:cNvPr id="282" name="Rounded Rectangle 281"/>
          <p:cNvSpPr/>
          <p:nvPr/>
        </p:nvSpPr>
        <p:spPr>
          <a:xfrm>
            <a:off x="8950510" y="1597916"/>
            <a:ext cx="1440000" cy="216000"/>
          </a:xfrm>
          <a:prstGeom prst="roundRect">
            <a:avLst/>
          </a:prstGeom>
          <a:solidFill>
            <a:schemeClr val="tx2"/>
          </a:solidFill>
          <a:ln/>
        </p:spPr>
        <p:style>
          <a:lnRef idx="0">
            <a:schemeClr val="accent1"/>
          </a:lnRef>
          <a:fillRef idx="3">
            <a:schemeClr val="accent1"/>
          </a:fillRef>
          <a:effectRef idx="3">
            <a:schemeClr val="accent1"/>
          </a:effectRef>
          <a:fontRef idx="minor">
            <a:schemeClr val="lt1"/>
          </a:fontRef>
        </p:style>
        <p:txBody>
          <a:bodyPr rtlCol="0" anchor="t"/>
          <a:lstStyle/>
          <a:p>
            <a:r>
              <a:rPr lang="fr-FR" sz="1000" b="1" dirty="0" err="1" smtClean="0"/>
              <a:t>Bremen</a:t>
            </a:r>
            <a:endParaRPr lang="fr-FR" sz="1000" b="1" dirty="0" smtClean="0"/>
          </a:p>
        </p:txBody>
      </p:sp>
      <p:sp>
        <p:nvSpPr>
          <p:cNvPr id="2" name="Title 1"/>
          <p:cNvSpPr>
            <a:spLocks noGrp="1"/>
          </p:cNvSpPr>
          <p:nvPr>
            <p:ph type="title"/>
          </p:nvPr>
        </p:nvSpPr>
        <p:spPr>
          <a:xfrm>
            <a:off x="0" y="40411"/>
            <a:ext cx="12192000" cy="623163"/>
          </a:xfrm>
        </p:spPr>
        <p:txBody>
          <a:bodyPr/>
          <a:lstStyle/>
          <a:p>
            <a:pPr algn="ctr"/>
            <a:r>
              <a:rPr lang="en-US" dirty="0" smtClean="0">
                <a:solidFill>
                  <a:schemeClr val="accent5"/>
                </a:solidFill>
              </a:rPr>
              <a:t>TEXI - Performance Management  &amp; Improvement</a:t>
            </a:r>
            <a:endParaRPr lang="fr-FR" dirty="0">
              <a:solidFill>
                <a:schemeClr val="accent5"/>
              </a:solidFill>
            </a:endParaRPr>
          </a:p>
        </p:txBody>
      </p:sp>
      <p:grpSp>
        <p:nvGrpSpPr>
          <p:cNvPr id="15" name="Group 14"/>
          <p:cNvGrpSpPr/>
          <p:nvPr/>
        </p:nvGrpSpPr>
        <p:grpSpPr>
          <a:xfrm>
            <a:off x="8375293" y="3498809"/>
            <a:ext cx="771365" cy="771484"/>
            <a:chOff x="6838881" y="5180530"/>
            <a:chExt cx="771365" cy="771484"/>
          </a:xfrm>
        </p:grpSpPr>
        <p:pic>
          <p:nvPicPr>
            <p:cNvPr id="62" name="Picture 61"/>
            <p:cNvPicPr>
              <a:picLocks/>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7026563" y="5180530"/>
              <a:ext cx="396000" cy="468000"/>
            </a:xfrm>
            <a:prstGeom prst="rect">
              <a:avLst/>
            </a:prstGeom>
          </p:spPr>
        </p:pic>
        <p:sp>
          <p:nvSpPr>
            <p:cNvPr id="64" name="Rectangle 63"/>
            <p:cNvSpPr/>
            <p:nvPr/>
          </p:nvSpPr>
          <p:spPr>
            <a:xfrm>
              <a:off x="6838881" y="5644237"/>
              <a:ext cx="771365" cy="307777"/>
            </a:xfrm>
            <a:prstGeom prst="rect">
              <a:avLst/>
            </a:prstGeom>
          </p:spPr>
          <p:txBody>
            <a:bodyPr wrap="square">
              <a:spAutoFit/>
            </a:bodyPr>
            <a:lstStyle/>
            <a:p>
              <a:pPr algn="ctr"/>
              <a:r>
                <a:rPr lang="en-US" sz="700" b="1" dirty="0">
                  <a:solidFill>
                    <a:schemeClr val="tx1">
                      <a:lumMod val="65000"/>
                      <a:lumOff val="35000"/>
                    </a:schemeClr>
                  </a:solidFill>
                </a:rPr>
                <a:t>Lars</a:t>
              </a:r>
            </a:p>
            <a:p>
              <a:pPr algn="ctr"/>
              <a:r>
                <a:rPr lang="en-US" sz="700" b="1" dirty="0">
                  <a:solidFill>
                    <a:schemeClr val="tx1">
                      <a:lumMod val="65000"/>
                      <a:lumOff val="35000"/>
                    </a:schemeClr>
                  </a:solidFill>
                </a:rPr>
                <a:t>KÖNNECKE</a:t>
              </a:r>
            </a:p>
          </p:txBody>
        </p:sp>
      </p:grpSp>
      <p:grpSp>
        <p:nvGrpSpPr>
          <p:cNvPr id="41" name="Group 40"/>
          <p:cNvGrpSpPr/>
          <p:nvPr/>
        </p:nvGrpSpPr>
        <p:grpSpPr>
          <a:xfrm>
            <a:off x="60716" y="4130489"/>
            <a:ext cx="634314" cy="763123"/>
            <a:chOff x="0" y="3342980"/>
            <a:chExt cx="634314" cy="763123"/>
          </a:xfrm>
        </p:grpSpPr>
        <p:sp>
          <p:nvSpPr>
            <p:cNvPr id="290" name="Rectangle 289"/>
            <p:cNvSpPr/>
            <p:nvPr/>
          </p:nvSpPr>
          <p:spPr>
            <a:xfrm>
              <a:off x="109268" y="3342980"/>
              <a:ext cx="445555" cy="465605"/>
            </a:xfrm>
            <a:prstGeom prst="rect">
              <a:avLst/>
            </a:prstGeom>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pic>
          <p:nvPicPr>
            <p:cNvPr id="67" name="Picture 3" descr="C:\Users\chivard\Pictures\People\OlivierCABRERA.jpg"/>
            <p:cNvPicPr>
              <a:picLocks noChangeArrowheads="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a:ext>
              </a:extLst>
            </a:blip>
            <a:srcRect/>
            <a:stretch/>
          </p:blipFill>
          <p:spPr bwMode="auto">
            <a:xfrm>
              <a:off x="109268" y="3348019"/>
              <a:ext cx="396000" cy="460566"/>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a:xfrm>
              <a:off x="0" y="3798326"/>
              <a:ext cx="634314" cy="307777"/>
            </a:xfrm>
            <a:prstGeom prst="rect">
              <a:avLst/>
            </a:prstGeom>
          </p:spPr>
          <p:txBody>
            <a:bodyPr wrap="square">
              <a:spAutoFit/>
            </a:bodyPr>
            <a:lstStyle/>
            <a:p>
              <a:pPr algn="ctr"/>
              <a:r>
                <a:rPr lang="en-US" sz="700" b="1" dirty="0">
                  <a:solidFill>
                    <a:schemeClr val="tx1">
                      <a:lumMod val="65000"/>
                      <a:lumOff val="35000"/>
                    </a:schemeClr>
                  </a:solidFill>
                </a:rPr>
                <a:t>Olivier </a:t>
              </a:r>
              <a:br>
                <a:rPr lang="en-US" sz="700" b="1" dirty="0">
                  <a:solidFill>
                    <a:schemeClr val="tx1">
                      <a:lumMod val="65000"/>
                      <a:lumOff val="35000"/>
                    </a:schemeClr>
                  </a:solidFill>
                </a:rPr>
              </a:br>
              <a:r>
                <a:rPr lang="en-US" sz="700" b="1" dirty="0">
                  <a:solidFill>
                    <a:schemeClr val="tx1">
                      <a:lumMod val="65000"/>
                      <a:lumOff val="35000"/>
                    </a:schemeClr>
                  </a:solidFill>
                </a:rPr>
                <a:t>CABRERA</a:t>
              </a:r>
            </a:p>
          </p:txBody>
        </p:sp>
      </p:grpSp>
      <p:grpSp>
        <p:nvGrpSpPr>
          <p:cNvPr id="17" name="Group 16"/>
          <p:cNvGrpSpPr/>
          <p:nvPr/>
        </p:nvGrpSpPr>
        <p:grpSpPr>
          <a:xfrm>
            <a:off x="9087085" y="3498809"/>
            <a:ext cx="630301" cy="771484"/>
            <a:chOff x="7489850" y="5180530"/>
            <a:chExt cx="630301" cy="771484"/>
          </a:xfrm>
        </p:grpSpPr>
        <p:pic>
          <p:nvPicPr>
            <p:cNvPr id="69" name="Picture 4" descr="C:\Users\chivard\Pictures\People\ChristianSPREER.jpg"/>
            <p:cNvPicPr>
              <a:picLocks noChangeArrowheads="1"/>
            </p:cNvPicPr>
            <p:nvPr/>
          </p:nvPicPr>
          <p:blipFill rotWithShape="1">
            <a:blip r:embed="rId5" cstate="print">
              <a:duotone>
                <a:schemeClr val="bg2">
                  <a:shade val="45000"/>
                  <a:satMod val="135000"/>
                </a:schemeClr>
                <a:prstClr val="white"/>
              </a:duotone>
              <a:extLst>
                <a:ext uri="{28A0092B-C50C-407E-A947-70E740481C1C}">
                  <a14:useLocalDpi xmlns:a14="http://schemas.microsoft.com/office/drawing/2010/main"/>
                </a:ext>
              </a:extLst>
            </a:blip>
            <a:srcRect t="-2"/>
            <a:stretch/>
          </p:blipFill>
          <p:spPr bwMode="auto">
            <a:xfrm>
              <a:off x="7607000" y="5180530"/>
              <a:ext cx="396000" cy="468000"/>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p:cNvSpPr/>
            <p:nvPr/>
          </p:nvSpPr>
          <p:spPr>
            <a:xfrm>
              <a:off x="7489850" y="5644237"/>
              <a:ext cx="630301" cy="307777"/>
            </a:xfrm>
            <a:prstGeom prst="rect">
              <a:avLst/>
            </a:prstGeom>
          </p:spPr>
          <p:txBody>
            <a:bodyPr wrap="square">
              <a:spAutoFit/>
            </a:bodyPr>
            <a:lstStyle/>
            <a:p>
              <a:pPr algn="ctr"/>
              <a:r>
                <a:rPr lang="en-US" sz="700" b="1" dirty="0">
                  <a:solidFill>
                    <a:schemeClr val="tx1">
                      <a:lumMod val="65000"/>
                      <a:lumOff val="35000"/>
                    </a:schemeClr>
                  </a:solidFill>
                </a:rPr>
                <a:t>Christian</a:t>
              </a:r>
              <a:br>
                <a:rPr lang="en-US" sz="700" b="1" dirty="0">
                  <a:solidFill>
                    <a:schemeClr val="tx1">
                      <a:lumMod val="65000"/>
                      <a:lumOff val="35000"/>
                    </a:schemeClr>
                  </a:solidFill>
                </a:rPr>
              </a:br>
              <a:r>
                <a:rPr lang="en-US" sz="700" b="1" dirty="0">
                  <a:solidFill>
                    <a:schemeClr val="tx1">
                      <a:lumMod val="65000"/>
                      <a:lumOff val="35000"/>
                    </a:schemeClr>
                  </a:solidFill>
                </a:rPr>
                <a:t>SPREER</a:t>
              </a:r>
            </a:p>
          </p:txBody>
        </p:sp>
      </p:grpSp>
      <p:grpSp>
        <p:nvGrpSpPr>
          <p:cNvPr id="14" name="Group 13"/>
          <p:cNvGrpSpPr/>
          <p:nvPr/>
        </p:nvGrpSpPr>
        <p:grpSpPr>
          <a:xfrm>
            <a:off x="2767272" y="2658294"/>
            <a:ext cx="702435" cy="779227"/>
            <a:chOff x="6392241" y="5172787"/>
            <a:chExt cx="702435" cy="779227"/>
          </a:xfrm>
        </p:grpSpPr>
        <p:sp>
          <p:nvSpPr>
            <p:cNvPr id="82" name="Rectangle 81"/>
            <p:cNvSpPr/>
            <p:nvPr/>
          </p:nvSpPr>
          <p:spPr>
            <a:xfrm>
              <a:off x="6392241" y="5644237"/>
              <a:ext cx="702435" cy="307777"/>
            </a:xfrm>
            <a:prstGeom prst="rect">
              <a:avLst/>
            </a:prstGeom>
          </p:spPr>
          <p:txBody>
            <a:bodyPr wrap="square">
              <a:spAutoFit/>
            </a:bodyPr>
            <a:lstStyle/>
            <a:p>
              <a:pPr algn="ctr"/>
              <a:r>
                <a:rPr lang="en-US" sz="700" b="1" dirty="0">
                  <a:solidFill>
                    <a:schemeClr val="tx1">
                      <a:lumMod val="65000"/>
                      <a:lumOff val="35000"/>
                    </a:schemeClr>
                  </a:solidFill>
                </a:rPr>
                <a:t>Marcos </a:t>
              </a:r>
              <a:br>
                <a:rPr lang="en-US" sz="700" b="1" dirty="0">
                  <a:solidFill>
                    <a:schemeClr val="tx1">
                      <a:lumMod val="65000"/>
                      <a:lumOff val="35000"/>
                    </a:schemeClr>
                  </a:solidFill>
                </a:rPr>
              </a:br>
              <a:r>
                <a:rPr lang="en-US" sz="700" b="1" dirty="0">
                  <a:solidFill>
                    <a:schemeClr val="tx1">
                      <a:lumMod val="65000"/>
                      <a:lumOff val="35000"/>
                    </a:schemeClr>
                  </a:solidFill>
                </a:rPr>
                <a:t>NAVARRO</a:t>
              </a:r>
            </a:p>
          </p:txBody>
        </p:sp>
        <p:pic>
          <p:nvPicPr>
            <p:cNvPr id="85" name="Picture 84"/>
            <p:cNvPicPr>
              <a:picLocks/>
            </p:cNvPicPr>
            <p:nvPr/>
          </p:nvPicPr>
          <p:blipFill rotWithShape="1">
            <a:blip r:embed="rId6" cstate="print">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6530740" y="5172787"/>
              <a:ext cx="396000" cy="468000"/>
            </a:xfrm>
            <a:prstGeom prst="rect">
              <a:avLst/>
            </a:prstGeom>
          </p:spPr>
        </p:pic>
      </p:grpSp>
      <p:grpSp>
        <p:nvGrpSpPr>
          <p:cNvPr id="44" name="Group 43"/>
          <p:cNvGrpSpPr/>
          <p:nvPr/>
        </p:nvGrpSpPr>
        <p:grpSpPr>
          <a:xfrm>
            <a:off x="1864780" y="4130490"/>
            <a:ext cx="900757" cy="763122"/>
            <a:chOff x="1804064" y="3342981"/>
            <a:chExt cx="900757" cy="763122"/>
          </a:xfrm>
        </p:grpSpPr>
        <p:sp>
          <p:nvSpPr>
            <p:cNvPr id="297" name="Rectangle 296"/>
            <p:cNvSpPr/>
            <p:nvPr/>
          </p:nvSpPr>
          <p:spPr>
            <a:xfrm>
              <a:off x="2028854" y="3348017"/>
              <a:ext cx="445555" cy="459439"/>
            </a:xfrm>
            <a:prstGeom prst="rect">
              <a:avLst/>
            </a:prstGeom>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pic>
          <p:nvPicPr>
            <p:cNvPr id="96" name="Picture 95"/>
            <p:cNvPicPr>
              <a:picLocks/>
            </p:cNvPicPr>
            <p:nvPr/>
          </p:nvPicPr>
          <p:blipFill rotWithShape="1">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a:ext>
              </a:extLst>
            </a:blip>
            <a:srcRect/>
            <a:stretch/>
          </p:blipFill>
          <p:spPr>
            <a:xfrm>
              <a:off x="2025630" y="3342981"/>
              <a:ext cx="396000" cy="464766"/>
            </a:xfrm>
            <a:prstGeom prst="rect">
              <a:avLst/>
            </a:prstGeom>
          </p:spPr>
        </p:pic>
        <p:sp>
          <p:nvSpPr>
            <p:cNvPr id="97" name="Rectangle 96"/>
            <p:cNvSpPr/>
            <p:nvPr/>
          </p:nvSpPr>
          <p:spPr>
            <a:xfrm>
              <a:off x="1804064" y="3798326"/>
              <a:ext cx="900757" cy="307777"/>
            </a:xfrm>
            <a:prstGeom prst="rect">
              <a:avLst/>
            </a:prstGeom>
          </p:spPr>
          <p:txBody>
            <a:bodyPr wrap="square">
              <a:spAutoFit/>
            </a:bodyPr>
            <a:lstStyle/>
            <a:p>
              <a:pPr algn="ctr"/>
              <a:r>
                <a:rPr lang="en-US" sz="700" b="1" dirty="0">
                  <a:solidFill>
                    <a:schemeClr val="tx1">
                      <a:lumMod val="65000"/>
                      <a:lumOff val="35000"/>
                    </a:schemeClr>
                  </a:solidFill>
                </a:rPr>
                <a:t>Isabelle </a:t>
              </a:r>
              <a:r>
                <a:rPr lang="en-US" sz="700" b="1" dirty="0" smtClean="0">
                  <a:solidFill>
                    <a:schemeClr val="tx1">
                      <a:lumMod val="65000"/>
                      <a:lumOff val="35000"/>
                    </a:schemeClr>
                  </a:solidFill>
                </a:rPr>
                <a:t/>
              </a:r>
              <a:br>
                <a:rPr lang="en-US" sz="700" b="1" dirty="0" smtClean="0">
                  <a:solidFill>
                    <a:schemeClr val="tx1">
                      <a:lumMod val="65000"/>
                      <a:lumOff val="35000"/>
                    </a:schemeClr>
                  </a:solidFill>
                </a:rPr>
              </a:br>
              <a:r>
                <a:rPr lang="en-US" sz="700" b="1" dirty="0" smtClean="0">
                  <a:solidFill>
                    <a:schemeClr val="tx1">
                      <a:lumMod val="65000"/>
                      <a:lumOff val="35000"/>
                    </a:schemeClr>
                  </a:solidFill>
                </a:rPr>
                <a:t>LACAZE</a:t>
              </a:r>
              <a:endParaRPr lang="en-US" sz="700" b="1" dirty="0">
                <a:solidFill>
                  <a:schemeClr val="tx1">
                    <a:lumMod val="65000"/>
                    <a:lumOff val="35000"/>
                  </a:schemeClr>
                </a:solidFill>
              </a:endParaRPr>
            </a:p>
          </p:txBody>
        </p:sp>
      </p:grpSp>
      <p:sp>
        <p:nvSpPr>
          <p:cNvPr id="52" name="Rectangle 51"/>
          <p:cNvSpPr/>
          <p:nvPr/>
        </p:nvSpPr>
        <p:spPr>
          <a:xfrm>
            <a:off x="6321544" y="4211863"/>
            <a:ext cx="402674" cy="215444"/>
          </a:xfrm>
          <a:prstGeom prst="rect">
            <a:avLst/>
          </a:prstGeom>
        </p:spPr>
        <p:txBody>
          <a:bodyPr wrap="none">
            <a:spAutoFit/>
          </a:bodyPr>
          <a:lstStyle/>
          <a:p>
            <a:r>
              <a:rPr lang="fr-FR" sz="800" b="1" dirty="0" smtClean="0">
                <a:solidFill>
                  <a:schemeClr val="tx1">
                    <a:lumMod val="65000"/>
                    <a:lumOff val="35000"/>
                  </a:schemeClr>
                </a:solidFill>
              </a:rPr>
              <a:t>SOP</a:t>
            </a:r>
            <a:endParaRPr lang="en-GB" sz="800" dirty="0">
              <a:solidFill>
                <a:schemeClr val="tx1">
                  <a:lumMod val="65000"/>
                  <a:lumOff val="35000"/>
                </a:schemeClr>
              </a:solidFill>
            </a:endParaRPr>
          </a:p>
        </p:txBody>
      </p:sp>
      <p:grpSp>
        <p:nvGrpSpPr>
          <p:cNvPr id="45" name="Group 44"/>
          <p:cNvGrpSpPr/>
          <p:nvPr/>
        </p:nvGrpSpPr>
        <p:grpSpPr>
          <a:xfrm>
            <a:off x="2496501" y="4135185"/>
            <a:ext cx="929111" cy="758427"/>
            <a:chOff x="2435785" y="3347676"/>
            <a:chExt cx="929111" cy="758427"/>
          </a:xfrm>
        </p:grpSpPr>
        <p:sp>
          <p:nvSpPr>
            <p:cNvPr id="296" name="Rectangle 295"/>
            <p:cNvSpPr/>
            <p:nvPr/>
          </p:nvSpPr>
          <p:spPr>
            <a:xfrm>
              <a:off x="2677564" y="3347676"/>
              <a:ext cx="445555" cy="465605"/>
            </a:xfrm>
            <a:prstGeom prst="rect">
              <a:avLst/>
            </a:prstGeom>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pic>
          <p:nvPicPr>
            <p:cNvPr id="100" name="Picture 99"/>
            <p:cNvPicPr>
              <a:picLocks/>
            </p:cNvPicPr>
            <p:nvPr/>
          </p:nvPicPr>
          <p:blipFill rotWithShape="1">
            <a:blip r:embed="rId9" cstate="print">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2669395" y="3348017"/>
              <a:ext cx="396000" cy="461189"/>
            </a:xfrm>
            <a:prstGeom prst="rect">
              <a:avLst/>
            </a:prstGeom>
          </p:spPr>
        </p:pic>
        <p:sp>
          <p:nvSpPr>
            <p:cNvPr id="83" name="Rectangle 82"/>
            <p:cNvSpPr/>
            <p:nvPr/>
          </p:nvSpPr>
          <p:spPr>
            <a:xfrm>
              <a:off x="2435785" y="3798326"/>
              <a:ext cx="929111" cy="307777"/>
            </a:xfrm>
            <a:prstGeom prst="rect">
              <a:avLst/>
            </a:prstGeom>
          </p:spPr>
          <p:txBody>
            <a:bodyPr wrap="square">
              <a:spAutoFit/>
            </a:bodyPr>
            <a:lstStyle/>
            <a:p>
              <a:pPr algn="ctr"/>
              <a:r>
                <a:rPr lang="en-US" sz="700" b="1" dirty="0">
                  <a:solidFill>
                    <a:schemeClr val="tx1">
                      <a:lumMod val="65000"/>
                      <a:lumOff val="35000"/>
                    </a:schemeClr>
                  </a:solidFill>
                </a:rPr>
                <a:t>Anne</a:t>
              </a:r>
              <a:br>
                <a:rPr lang="en-US" sz="700" b="1" dirty="0">
                  <a:solidFill>
                    <a:schemeClr val="tx1">
                      <a:lumMod val="65000"/>
                      <a:lumOff val="35000"/>
                    </a:schemeClr>
                  </a:solidFill>
                </a:rPr>
              </a:br>
              <a:r>
                <a:rPr lang="en-US" sz="700" b="1" dirty="0" smtClean="0">
                  <a:solidFill>
                    <a:schemeClr val="tx1">
                      <a:lumMod val="65000"/>
                      <a:lumOff val="35000"/>
                    </a:schemeClr>
                  </a:solidFill>
                </a:rPr>
                <a:t>MILLET</a:t>
              </a:r>
              <a:endParaRPr lang="en-US" sz="700" i="1" dirty="0">
                <a:solidFill>
                  <a:schemeClr val="tx1">
                    <a:lumMod val="65000"/>
                    <a:lumOff val="35000"/>
                  </a:schemeClr>
                </a:solidFill>
              </a:endParaRPr>
            </a:p>
          </p:txBody>
        </p:sp>
      </p:grpSp>
      <p:sp>
        <p:nvSpPr>
          <p:cNvPr id="84" name="Rectangle 83"/>
          <p:cNvSpPr/>
          <p:nvPr/>
        </p:nvSpPr>
        <p:spPr>
          <a:xfrm>
            <a:off x="5749986" y="4194098"/>
            <a:ext cx="378630" cy="215444"/>
          </a:xfrm>
          <a:prstGeom prst="rect">
            <a:avLst/>
          </a:prstGeom>
        </p:spPr>
        <p:txBody>
          <a:bodyPr wrap="none">
            <a:spAutoFit/>
          </a:bodyPr>
          <a:lstStyle/>
          <a:p>
            <a:r>
              <a:rPr lang="fr-FR" sz="800" b="1" dirty="0" smtClean="0">
                <a:solidFill>
                  <a:schemeClr val="tx1">
                    <a:lumMod val="65000"/>
                    <a:lumOff val="35000"/>
                  </a:schemeClr>
                </a:solidFill>
              </a:rPr>
              <a:t>TLS</a:t>
            </a:r>
            <a:endParaRPr lang="en-GB" sz="800" dirty="0">
              <a:solidFill>
                <a:schemeClr val="tx1">
                  <a:lumMod val="65000"/>
                  <a:lumOff val="35000"/>
                </a:schemeClr>
              </a:solidFill>
            </a:endParaRPr>
          </a:p>
        </p:txBody>
      </p:sp>
      <p:grpSp>
        <p:nvGrpSpPr>
          <p:cNvPr id="8" name="Group 7"/>
          <p:cNvGrpSpPr/>
          <p:nvPr/>
        </p:nvGrpSpPr>
        <p:grpSpPr>
          <a:xfrm>
            <a:off x="1992449" y="5578826"/>
            <a:ext cx="703307" cy="771483"/>
            <a:chOff x="2683368" y="5180530"/>
            <a:chExt cx="703307" cy="771483"/>
          </a:xfrm>
        </p:grpSpPr>
        <p:sp>
          <p:nvSpPr>
            <p:cNvPr id="65" name="Rectangle 64"/>
            <p:cNvSpPr/>
            <p:nvPr/>
          </p:nvSpPr>
          <p:spPr>
            <a:xfrm>
              <a:off x="2683368" y="5644236"/>
              <a:ext cx="703307" cy="307777"/>
            </a:xfrm>
            <a:prstGeom prst="rect">
              <a:avLst/>
            </a:prstGeom>
          </p:spPr>
          <p:txBody>
            <a:bodyPr wrap="square">
              <a:spAutoFit/>
            </a:bodyPr>
            <a:lstStyle/>
            <a:p>
              <a:pPr algn="ctr"/>
              <a:r>
                <a:rPr lang="en-US" sz="700" b="1" dirty="0">
                  <a:solidFill>
                    <a:schemeClr val="tx1">
                      <a:lumMod val="65000"/>
                      <a:lumOff val="35000"/>
                    </a:schemeClr>
                  </a:solidFill>
                </a:rPr>
                <a:t>Roberto</a:t>
              </a:r>
            </a:p>
            <a:p>
              <a:pPr algn="ctr"/>
              <a:r>
                <a:rPr lang="en-US" sz="700" b="1" dirty="0">
                  <a:solidFill>
                    <a:schemeClr val="tx1">
                      <a:lumMod val="65000"/>
                      <a:lumOff val="35000"/>
                    </a:schemeClr>
                  </a:solidFill>
                </a:rPr>
                <a:t>ENERIZ</a:t>
              </a:r>
            </a:p>
          </p:txBody>
        </p:sp>
        <p:pic>
          <p:nvPicPr>
            <p:cNvPr id="66" name="Picture 65"/>
            <p:cNvPicPr>
              <a:picLocks noChangeAspect="1"/>
            </p:cNvPicPr>
            <p:nvPr/>
          </p:nvPicPr>
          <p:blipFill rotWithShape="1">
            <a:blip r:embed="rId10" cstate="print">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2812245" y="5180530"/>
              <a:ext cx="395552" cy="468000"/>
            </a:xfrm>
            <a:prstGeom prst="rect">
              <a:avLst/>
            </a:prstGeom>
          </p:spPr>
        </p:pic>
      </p:grpSp>
      <p:grpSp>
        <p:nvGrpSpPr>
          <p:cNvPr id="33" name="Group 32"/>
          <p:cNvGrpSpPr/>
          <p:nvPr/>
        </p:nvGrpSpPr>
        <p:grpSpPr>
          <a:xfrm>
            <a:off x="8936403" y="1892479"/>
            <a:ext cx="780983" cy="806690"/>
            <a:chOff x="1603709" y="1394335"/>
            <a:chExt cx="780983" cy="806690"/>
          </a:xfrm>
        </p:grpSpPr>
        <p:sp>
          <p:nvSpPr>
            <p:cNvPr id="288" name="Rectangle 287"/>
            <p:cNvSpPr/>
            <p:nvPr/>
          </p:nvSpPr>
          <p:spPr>
            <a:xfrm>
              <a:off x="1779662" y="1396548"/>
              <a:ext cx="445555" cy="456684"/>
            </a:xfrm>
            <a:prstGeom prst="rect">
              <a:avLst/>
            </a:prstGeom>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grpSp>
          <p:nvGrpSpPr>
            <p:cNvPr id="20" name="Group 19"/>
            <p:cNvGrpSpPr/>
            <p:nvPr/>
          </p:nvGrpSpPr>
          <p:grpSpPr>
            <a:xfrm>
              <a:off x="1603709" y="1394335"/>
              <a:ext cx="780983" cy="806690"/>
              <a:chOff x="4453701" y="2059623"/>
              <a:chExt cx="780983" cy="806690"/>
            </a:xfrm>
          </p:grpSpPr>
          <p:pic>
            <p:nvPicPr>
              <p:cNvPr id="72" name="Picture 71"/>
              <p:cNvPicPr>
                <a:picLocks/>
              </p:cNvPicPr>
              <p:nvPr/>
            </p:nvPicPr>
            <p:blipFill rotWithShape="1">
              <a:blip r:embed="rId11" cstate="print">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4622845" y="2059623"/>
                <a:ext cx="396000" cy="458896"/>
              </a:xfrm>
              <a:prstGeom prst="rect">
                <a:avLst/>
              </a:prstGeom>
            </p:spPr>
          </p:pic>
          <p:sp>
            <p:nvSpPr>
              <p:cNvPr id="73" name="Rectangle 72"/>
              <p:cNvSpPr/>
              <p:nvPr/>
            </p:nvSpPr>
            <p:spPr>
              <a:xfrm>
                <a:off x="4453701" y="2558536"/>
                <a:ext cx="780983" cy="307777"/>
              </a:xfrm>
              <a:prstGeom prst="rect">
                <a:avLst/>
              </a:prstGeom>
            </p:spPr>
            <p:txBody>
              <a:bodyPr wrap="square">
                <a:spAutoFit/>
              </a:bodyPr>
              <a:lstStyle/>
              <a:p>
                <a:pPr algn="ctr"/>
                <a:r>
                  <a:rPr lang="en-US" sz="700" b="1" dirty="0" err="1">
                    <a:solidFill>
                      <a:schemeClr val="tx1">
                        <a:lumMod val="65000"/>
                        <a:lumOff val="35000"/>
                      </a:schemeClr>
                    </a:solidFill>
                  </a:rPr>
                  <a:t>Maik</a:t>
                </a:r>
                <a:endParaRPr lang="en-US" sz="700" b="1" dirty="0">
                  <a:solidFill>
                    <a:schemeClr val="tx1">
                      <a:lumMod val="65000"/>
                      <a:lumOff val="35000"/>
                    </a:schemeClr>
                  </a:solidFill>
                </a:endParaRPr>
              </a:p>
              <a:p>
                <a:pPr algn="ctr"/>
                <a:r>
                  <a:rPr lang="en-US" sz="700" b="1" dirty="0">
                    <a:solidFill>
                      <a:schemeClr val="tx1">
                        <a:lumMod val="65000"/>
                        <a:lumOff val="35000"/>
                      </a:schemeClr>
                    </a:solidFill>
                  </a:rPr>
                  <a:t>PURRMANN</a:t>
                </a:r>
              </a:p>
            </p:txBody>
          </p:sp>
        </p:grpSp>
      </p:grpSp>
      <p:grpSp>
        <p:nvGrpSpPr>
          <p:cNvPr id="32" name="Group 31"/>
          <p:cNvGrpSpPr/>
          <p:nvPr/>
        </p:nvGrpSpPr>
        <p:grpSpPr>
          <a:xfrm>
            <a:off x="9530591" y="1892196"/>
            <a:ext cx="856325" cy="811455"/>
            <a:chOff x="2327325" y="1394052"/>
            <a:chExt cx="856325" cy="811455"/>
          </a:xfrm>
        </p:grpSpPr>
        <p:sp>
          <p:nvSpPr>
            <p:cNvPr id="289" name="Rectangle 288"/>
            <p:cNvSpPr/>
            <p:nvPr/>
          </p:nvSpPr>
          <p:spPr>
            <a:xfrm>
              <a:off x="2557488" y="1397633"/>
              <a:ext cx="445555" cy="460361"/>
            </a:xfrm>
            <a:prstGeom prst="rect">
              <a:avLst/>
            </a:prstGeom>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grpSp>
          <p:nvGrpSpPr>
            <p:cNvPr id="21" name="Group 20"/>
            <p:cNvGrpSpPr/>
            <p:nvPr/>
          </p:nvGrpSpPr>
          <p:grpSpPr>
            <a:xfrm>
              <a:off x="2327325" y="1394052"/>
              <a:ext cx="856325" cy="811455"/>
              <a:chOff x="8800992" y="5188618"/>
              <a:chExt cx="856325" cy="811455"/>
            </a:xfrm>
          </p:grpSpPr>
          <p:pic>
            <p:nvPicPr>
              <p:cNvPr id="75" name="Picture 2" descr="C:\Users\chivard\Pictures\People\IsabellTHIENEL.jpg"/>
              <p:cNvPicPr>
                <a:picLocks noChangeArrowheads="1"/>
              </p:cNvPicPr>
              <p:nvPr/>
            </p:nvPicPr>
            <p:blipFill rotWithShape="1">
              <a:blip r:embed="rId12" cstate="print">
                <a:duotone>
                  <a:schemeClr val="bg2">
                    <a:shade val="45000"/>
                    <a:satMod val="135000"/>
                  </a:schemeClr>
                  <a:prstClr val="white"/>
                </a:duotone>
                <a:extLst>
                  <a:ext uri="{28A0092B-C50C-407E-A947-70E740481C1C}">
                    <a14:useLocalDpi xmlns:a14="http://schemas.microsoft.com/office/drawing/2010/main"/>
                  </a:ext>
                </a:extLst>
              </a:blip>
              <a:srcRect/>
              <a:stretch/>
            </p:blipFill>
            <p:spPr bwMode="auto">
              <a:xfrm>
                <a:off x="9031155" y="5188618"/>
                <a:ext cx="396000" cy="462855"/>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a:xfrm>
                <a:off x="8800992" y="5692296"/>
                <a:ext cx="856325" cy="307777"/>
              </a:xfrm>
              <a:prstGeom prst="rect">
                <a:avLst/>
              </a:prstGeom>
            </p:spPr>
            <p:txBody>
              <a:bodyPr wrap="square">
                <a:spAutoFit/>
              </a:bodyPr>
              <a:lstStyle/>
              <a:p>
                <a:pPr algn="ctr"/>
                <a:r>
                  <a:rPr lang="en-US" sz="700" b="1" dirty="0">
                    <a:solidFill>
                      <a:schemeClr val="tx1">
                        <a:lumMod val="65000"/>
                        <a:lumOff val="35000"/>
                      </a:schemeClr>
                    </a:solidFill>
                  </a:rPr>
                  <a:t>Isabell </a:t>
                </a:r>
                <a:br>
                  <a:rPr lang="en-US" sz="700" b="1" dirty="0">
                    <a:solidFill>
                      <a:schemeClr val="tx1">
                        <a:lumMod val="65000"/>
                        <a:lumOff val="35000"/>
                      </a:schemeClr>
                    </a:solidFill>
                  </a:rPr>
                </a:br>
                <a:r>
                  <a:rPr lang="en-US" sz="700" b="1" dirty="0">
                    <a:solidFill>
                      <a:schemeClr val="tx1">
                        <a:lumMod val="65000"/>
                        <a:lumOff val="35000"/>
                      </a:schemeClr>
                    </a:solidFill>
                  </a:rPr>
                  <a:t>RODENBURG</a:t>
                </a:r>
              </a:p>
            </p:txBody>
          </p:sp>
        </p:grpSp>
      </p:grpSp>
      <p:sp>
        <p:nvSpPr>
          <p:cNvPr id="7" name="Rectangle 6"/>
          <p:cNvSpPr/>
          <p:nvPr/>
        </p:nvSpPr>
        <p:spPr>
          <a:xfrm>
            <a:off x="4956835" y="4648955"/>
            <a:ext cx="396262" cy="215444"/>
          </a:xfrm>
          <a:prstGeom prst="rect">
            <a:avLst/>
          </a:prstGeom>
        </p:spPr>
        <p:txBody>
          <a:bodyPr wrap="none">
            <a:spAutoFit/>
          </a:bodyPr>
          <a:lstStyle/>
          <a:p>
            <a:r>
              <a:rPr lang="fr-FR" sz="800" b="1" dirty="0">
                <a:solidFill>
                  <a:schemeClr val="tx1">
                    <a:lumMod val="65000"/>
                    <a:lumOff val="35000"/>
                  </a:schemeClr>
                </a:solidFill>
              </a:rPr>
              <a:t>GET</a:t>
            </a:r>
            <a:endParaRPr lang="en-GB" sz="800" dirty="0">
              <a:solidFill>
                <a:schemeClr val="tx1">
                  <a:lumMod val="65000"/>
                  <a:lumOff val="35000"/>
                </a:schemeClr>
              </a:solidFill>
            </a:endParaRPr>
          </a:p>
        </p:txBody>
      </p:sp>
      <p:sp>
        <p:nvSpPr>
          <p:cNvPr id="95" name="Rectangle 94"/>
          <p:cNvSpPr/>
          <p:nvPr/>
        </p:nvSpPr>
        <p:spPr>
          <a:xfrm>
            <a:off x="6630542" y="2172194"/>
            <a:ext cx="401072" cy="215444"/>
          </a:xfrm>
          <a:prstGeom prst="rect">
            <a:avLst/>
          </a:prstGeom>
        </p:spPr>
        <p:txBody>
          <a:bodyPr wrap="none">
            <a:spAutoFit/>
          </a:bodyPr>
          <a:lstStyle/>
          <a:p>
            <a:r>
              <a:rPr lang="fr-FR" sz="800" b="1" dirty="0" smtClean="0">
                <a:solidFill>
                  <a:schemeClr val="tx1">
                    <a:lumMod val="65000"/>
                    <a:lumOff val="35000"/>
                  </a:schemeClr>
                </a:solidFill>
              </a:rPr>
              <a:t>BRE</a:t>
            </a:r>
            <a:endParaRPr lang="en-GB" sz="800" dirty="0">
              <a:solidFill>
                <a:schemeClr val="tx1">
                  <a:lumMod val="65000"/>
                  <a:lumOff val="35000"/>
                </a:schemeClr>
              </a:solidFill>
            </a:endParaRPr>
          </a:p>
        </p:txBody>
      </p:sp>
      <p:sp>
        <p:nvSpPr>
          <p:cNvPr id="298" name="Rectangle 297"/>
          <p:cNvSpPr/>
          <p:nvPr/>
        </p:nvSpPr>
        <p:spPr>
          <a:xfrm>
            <a:off x="3385185" y="4135528"/>
            <a:ext cx="445555" cy="459437"/>
          </a:xfrm>
          <a:prstGeom prst="rect">
            <a:avLst/>
          </a:prstGeom>
          <a:solidFill>
            <a:schemeClr val="accent6"/>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104" name="Rectangle 103"/>
          <p:cNvSpPr/>
          <p:nvPr/>
        </p:nvSpPr>
        <p:spPr>
          <a:xfrm>
            <a:off x="3234088" y="4585835"/>
            <a:ext cx="752129" cy="307777"/>
          </a:xfrm>
          <a:prstGeom prst="rect">
            <a:avLst/>
          </a:prstGeom>
        </p:spPr>
        <p:txBody>
          <a:bodyPr wrap="square">
            <a:spAutoFit/>
          </a:bodyPr>
          <a:lstStyle/>
          <a:p>
            <a:pPr algn="ctr"/>
            <a:r>
              <a:rPr lang="en-US" sz="700" b="1" dirty="0">
                <a:solidFill>
                  <a:schemeClr val="tx1">
                    <a:lumMod val="65000"/>
                    <a:lumOff val="35000"/>
                  </a:schemeClr>
                </a:solidFill>
              </a:rPr>
              <a:t>Antoine</a:t>
            </a:r>
            <a:br>
              <a:rPr lang="en-US" sz="700" b="1" dirty="0">
                <a:solidFill>
                  <a:schemeClr val="tx1">
                    <a:lumMod val="65000"/>
                    <a:lumOff val="35000"/>
                  </a:schemeClr>
                </a:solidFill>
              </a:rPr>
            </a:br>
            <a:r>
              <a:rPr lang="en-US" sz="700" b="1" dirty="0">
                <a:solidFill>
                  <a:schemeClr val="tx1">
                    <a:lumMod val="65000"/>
                    <a:lumOff val="35000"/>
                  </a:schemeClr>
                </a:solidFill>
              </a:rPr>
              <a:t>TOULEMONT</a:t>
            </a:r>
          </a:p>
        </p:txBody>
      </p:sp>
      <p:pic>
        <p:nvPicPr>
          <p:cNvPr id="106" name="Picture 2" descr="C:\Users\chivard\Pictures\People\Antoine TOULEMONT.jpg"/>
          <p:cNvPicPr>
            <a:picLocks noChangeArrowheads="1"/>
          </p:cNvPicPr>
          <p:nvPr/>
        </p:nvPicPr>
        <p:blipFill rotWithShape="1">
          <a:blip r:embed="rId13" cstate="print">
            <a:duotone>
              <a:schemeClr val="bg2">
                <a:shade val="45000"/>
                <a:satMod val="135000"/>
              </a:schemeClr>
              <a:prstClr val="white"/>
            </a:duotone>
            <a:extLst>
              <a:ext uri="{28A0092B-C50C-407E-A947-70E740481C1C}">
                <a14:useLocalDpi xmlns:a14="http://schemas.microsoft.com/office/drawing/2010/main"/>
              </a:ext>
            </a:extLst>
          </a:blip>
          <a:srcRect/>
          <a:stretch/>
        </p:blipFill>
        <p:spPr bwMode="auto">
          <a:xfrm>
            <a:off x="3378821" y="4135528"/>
            <a:ext cx="396000" cy="459437"/>
          </a:xfrm>
          <a:prstGeom prst="rect">
            <a:avLst/>
          </a:prstGeom>
          <a:noFill/>
          <a:extLst>
            <a:ext uri="{909E8E84-426E-40DD-AFC4-6F175D3DCCD1}">
              <a14:hiddenFill xmlns:a14="http://schemas.microsoft.com/office/drawing/2010/main">
                <a:solidFill>
                  <a:srgbClr val="FFFFFF"/>
                </a:solidFill>
              </a14:hiddenFill>
            </a:ext>
          </a:extLst>
        </p:spPr>
      </p:pic>
      <p:sp>
        <p:nvSpPr>
          <p:cNvPr id="305" name="Rectangle 304"/>
          <p:cNvSpPr/>
          <p:nvPr/>
        </p:nvSpPr>
        <p:spPr>
          <a:xfrm>
            <a:off x="2254515" y="2664410"/>
            <a:ext cx="445555" cy="449800"/>
          </a:xfrm>
          <a:prstGeom prst="rect">
            <a:avLst/>
          </a:prstGeom>
          <a:solidFill>
            <a:schemeClr val="tx2">
              <a:lumMod val="50000"/>
              <a:lumOff val="50000"/>
            </a:scheme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43" name="Group 42"/>
          <p:cNvGrpSpPr/>
          <p:nvPr/>
        </p:nvGrpSpPr>
        <p:grpSpPr>
          <a:xfrm>
            <a:off x="1394099" y="4135526"/>
            <a:ext cx="554959" cy="758086"/>
            <a:chOff x="1333383" y="3348017"/>
            <a:chExt cx="554959" cy="758086"/>
          </a:xfrm>
        </p:grpSpPr>
        <p:sp>
          <p:nvSpPr>
            <p:cNvPr id="294" name="Rectangle 293"/>
            <p:cNvSpPr/>
            <p:nvPr/>
          </p:nvSpPr>
          <p:spPr>
            <a:xfrm>
              <a:off x="1388086" y="3348017"/>
              <a:ext cx="445555" cy="459439"/>
            </a:xfrm>
            <a:prstGeom prst="rect">
              <a:avLst/>
            </a:prstGeom>
            <a:solidFill>
              <a:schemeClr val="accent6"/>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105" name="Rectangle 104"/>
            <p:cNvSpPr/>
            <p:nvPr/>
          </p:nvSpPr>
          <p:spPr>
            <a:xfrm>
              <a:off x="1333383" y="3798326"/>
              <a:ext cx="554959" cy="307777"/>
            </a:xfrm>
            <a:prstGeom prst="rect">
              <a:avLst/>
            </a:prstGeom>
          </p:spPr>
          <p:txBody>
            <a:bodyPr wrap="square">
              <a:spAutoFit/>
            </a:bodyPr>
            <a:lstStyle/>
            <a:p>
              <a:pPr algn="ctr"/>
              <a:r>
                <a:rPr lang="en-US" sz="700" b="1" dirty="0">
                  <a:solidFill>
                    <a:schemeClr val="tx1">
                      <a:lumMod val="65000"/>
                      <a:lumOff val="35000"/>
                    </a:schemeClr>
                  </a:solidFill>
                </a:rPr>
                <a:t>Eric</a:t>
              </a:r>
              <a:br>
                <a:rPr lang="en-US" sz="700" b="1" dirty="0">
                  <a:solidFill>
                    <a:schemeClr val="tx1">
                      <a:lumMod val="65000"/>
                      <a:lumOff val="35000"/>
                    </a:schemeClr>
                  </a:solidFill>
                </a:rPr>
              </a:br>
              <a:r>
                <a:rPr lang="en-US" sz="700" b="1" dirty="0">
                  <a:solidFill>
                    <a:schemeClr val="tx1">
                      <a:lumMod val="65000"/>
                      <a:lumOff val="35000"/>
                    </a:schemeClr>
                  </a:solidFill>
                </a:rPr>
                <a:t>DUCRET</a:t>
              </a:r>
            </a:p>
          </p:txBody>
        </p:sp>
        <p:pic>
          <p:nvPicPr>
            <p:cNvPr id="107" name="Picture 3" descr="C:\Users\chivard\Pictures\People\Eric DUCRET.jpg"/>
            <p:cNvPicPr>
              <a:picLocks noChangeArrowheads="1"/>
            </p:cNvPicPr>
            <p:nvPr/>
          </p:nvPicPr>
          <p:blipFill>
            <a:blip r:embed="rId14"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388086" y="3348018"/>
              <a:ext cx="396000" cy="459438"/>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C:\Users\chivard\Pictures\People\Yvonne WAMSER.jpg"/>
          <p:cNvPicPr>
            <a:picLocks noChangeArrowheads="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857272" y="3500272"/>
            <a:ext cx="396000" cy="468000"/>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p:cNvSpPr/>
          <p:nvPr/>
        </p:nvSpPr>
        <p:spPr>
          <a:xfrm>
            <a:off x="9762808" y="3957607"/>
            <a:ext cx="662555" cy="307777"/>
          </a:xfrm>
          <a:prstGeom prst="rect">
            <a:avLst/>
          </a:prstGeom>
        </p:spPr>
        <p:txBody>
          <a:bodyPr wrap="square">
            <a:spAutoFit/>
          </a:bodyPr>
          <a:lstStyle/>
          <a:p>
            <a:pPr algn="ctr"/>
            <a:r>
              <a:rPr lang="en-US" sz="700" b="1" dirty="0" smtClean="0">
                <a:solidFill>
                  <a:schemeClr val="tx1">
                    <a:lumMod val="65000"/>
                    <a:lumOff val="35000"/>
                  </a:schemeClr>
                </a:solidFill>
              </a:rPr>
              <a:t>Yvonne</a:t>
            </a:r>
          </a:p>
          <a:p>
            <a:pPr algn="ctr"/>
            <a:r>
              <a:rPr lang="en-US" sz="700" b="1" dirty="0" smtClean="0">
                <a:solidFill>
                  <a:schemeClr val="tx1">
                    <a:lumMod val="65000"/>
                    <a:lumOff val="35000"/>
                  </a:schemeClr>
                </a:solidFill>
              </a:rPr>
              <a:t>WAMSER</a:t>
            </a:r>
            <a:endParaRPr lang="en-US" sz="700" b="1" dirty="0">
              <a:solidFill>
                <a:schemeClr val="tx1">
                  <a:lumMod val="65000"/>
                  <a:lumOff val="35000"/>
                </a:schemeClr>
              </a:solidFill>
            </a:endParaRPr>
          </a:p>
        </p:txBody>
      </p:sp>
      <p:sp>
        <p:nvSpPr>
          <p:cNvPr id="112" name="Rectangle 111"/>
          <p:cNvSpPr/>
          <p:nvPr/>
        </p:nvSpPr>
        <p:spPr>
          <a:xfrm>
            <a:off x="2121237" y="3118957"/>
            <a:ext cx="662555" cy="415498"/>
          </a:xfrm>
          <a:prstGeom prst="rect">
            <a:avLst/>
          </a:prstGeom>
        </p:spPr>
        <p:txBody>
          <a:bodyPr wrap="square">
            <a:spAutoFit/>
          </a:bodyPr>
          <a:lstStyle/>
          <a:p>
            <a:pPr algn="ctr"/>
            <a:r>
              <a:rPr lang="en-US" sz="700" b="1" dirty="0" smtClean="0">
                <a:solidFill>
                  <a:schemeClr val="tx1">
                    <a:lumMod val="65000"/>
                    <a:lumOff val="35000"/>
                  </a:schemeClr>
                </a:solidFill>
              </a:rPr>
              <a:t>Vanessa LUNA JIMENEZ</a:t>
            </a:r>
            <a:endParaRPr lang="en-US" sz="700" b="1" dirty="0">
              <a:solidFill>
                <a:schemeClr val="tx1">
                  <a:lumMod val="65000"/>
                  <a:lumOff val="35000"/>
                </a:schemeClr>
              </a:solidFill>
            </a:endParaRPr>
          </a:p>
        </p:txBody>
      </p:sp>
      <p:sp>
        <p:nvSpPr>
          <p:cNvPr id="3" name="Date Placeholder 2"/>
          <p:cNvSpPr>
            <a:spLocks noGrp="1"/>
          </p:cNvSpPr>
          <p:nvPr>
            <p:ph type="dt" sz="half" idx="14"/>
          </p:nvPr>
        </p:nvSpPr>
        <p:spPr/>
        <p:txBody>
          <a:bodyPr/>
          <a:lstStyle/>
          <a:p>
            <a:r>
              <a:rPr lang="fr-FR" altLang="de-DE" smtClean="0"/>
              <a:t>JUL 2020</a:t>
            </a:r>
            <a:endParaRPr lang="de-DE" altLang="de-DE" dirty="0"/>
          </a:p>
        </p:txBody>
      </p:sp>
      <p:sp>
        <p:nvSpPr>
          <p:cNvPr id="16" name="Footer Placeholder 15"/>
          <p:cNvSpPr>
            <a:spLocks noGrp="1"/>
          </p:cNvSpPr>
          <p:nvPr>
            <p:ph type="ftr" sz="quarter" idx="15"/>
          </p:nvPr>
        </p:nvSpPr>
        <p:spPr/>
        <p:txBody>
          <a:bodyPr/>
          <a:lstStyle/>
          <a:p>
            <a:r>
              <a:rPr lang="en-GB" altLang="de-DE" smtClean="0"/>
              <a:t>TEXI - Department charter</a:t>
            </a:r>
            <a:endParaRPr lang="de-DE" altLang="de-DE"/>
          </a:p>
        </p:txBody>
      </p:sp>
      <p:sp>
        <p:nvSpPr>
          <p:cNvPr id="23" name="Slide Number Placeholder 22"/>
          <p:cNvSpPr>
            <a:spLocks noGrp="1"/>
          </p:cNvSpPr>
          <p:nvPr>
            <p:ph type="sldNum" sz="quarter" idx="16"/>
          </p:nvPr>
        </p:nvSpPr>
        <p:spPr/>
        <p:txBody>
          <a:bodyPr/>
          <a:lstStyle/>
          <a:p>
            <a:fld id="{290114C8-F7F2-4E05-9CAE-DDD3D22A4BE8}" type="slidenum">
              <a:rPr lang="de-DE" altLang="de-DE" smtClean="0"/>
              <a:pPr/>
              <a:t>2</a:t>
            </a:fld>
            <a:endParaRPr lang="de-DE" altLang="de-DE"/>
          </a:p>
        </p:txBody>
      </p:sp>
      <p:pic>
        <p:nvPicPr>
          <p:cNvPr id="24" name="Picture 23"/>
          <p:cNvPicPr>
            <a:picLocks noChangeAspect="1"/>
          </p:cNvPicPr>
          <p:nvPr/>
        </p:nvPicPr>
        <p:blipFill rotWithShape="1">
          <a:blip r:embed="rId16" cstate="print">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2254515" y="2657292"/>
            <a:ext cx="396000" cy="456917"/>
          </a:xfrm>
          <a:prstGeom prst="rect">
            <a:avLst/>
          </a:prstGeom>
        </p:spPr>
      </p:pic>
      <p:sp>
        <p:nvSpPr>
          <p:cNvPr id="90" name="Rectangle 89"/>
          <p:cNvSpPr/>
          <p:nvPr/>
        </p:nvSpPr>
        <p:spPr>
          <a:xfrm>
            <a:off x="6822555" y="3205018"/>
            <a:ext cx="394660" cy="215444"/>
          </a:xfrm>
          <a:prstGeom prst="rect">
            <a:avLst/>
          </a:prstGeom>
        </p:spPr>
        <p:txBody>
          <a:bodyPr wrap="none">
            <a:spAutoFit/>
          </a:bodyPr>
          <a:lstStyle/>
          <a:p>
            <a:r>
              <a:rPr lang="fr-FR" sz="800" b="1" dirty="0" smtClean="0">
                <a:solidFill>
                  <a:schemeClr val="tx1">
                    <a:lumMod val="65000"/>
                    <a:lumOff val="35000"/>
                  </a:schemeClr>
                </a:solidFill>
              </a:rPr>
              <a:t>FDH</a:t>
            </a:r>
            <a:endParaRPr lang="en-GB" sz="800" dirty="0">
              <a:solidFill>
                <a:schemeClr val="tx1">
                  <a:lumMod val="65000"/>
                  <a:lumOff val="35000"/>
                </a:schemeClr>
              </a:solidFill>
            </a:endParaRPr>
          </a:p>
        </p:txBody>
      </p:sp>
      <p:sp>
        <p:nvSpPr>
          <p:cNvPr id="91" name="Rectangle 90"/>
          <p:cNvSpPr/>
          <p:nvPr/>
        </p:nvSpPr>
        <p:spPr>
          <a:xfrm>
            <a:off x="7099354" y="3168699"/>
            <a:ext cx="417102" cy="215444"/>
          </a:xfrm>
          <a:prstGeom prst="rect">
            <a:avLst/>
          </a:prstGeom>
        </p:spPr>
        <p:txBody>
          <a:bodyPr wrap="none">
            <a:spAutoFit/>
          </a:bodyPr>
          <a:lstStyle/>
          <a:p>
            <a:r>
              <a:rPr lang="fr-FR" sz="800" b="1" dirty="0" smtClean="0">
                <a:solidFill>
                  <a:schemeClr val="tx1">
                    <a:lumMod val="65000"/>
                    <a:lumOff val="35000"/>
                  </a:schemeClr>
                </a:solidFill>
              </a:rPr>
              <a:t>MAN</a:t>
            </a:r>
            <a:endParaRPr lang="en-GB" sz="800" dirty="0">
              <a:solidFill>
                <a:schemeClr val="tx1">
                  <a:lumMod val="65000"/>
                  <a:lumOff val="35000"/>
                </a:schemeClr>
              </a:solidFill>
            </a:endParaRPr>
          </a:p>
        </p:txBody>
      </p:sp>
      <p:sp>
        <p:nvSpPr>
          <p:cNvPr id="26" name="Rectangle 25"/>
          <p:cNvSpPr/>
          <p:nvPr/>
        </p:nvSpPr>
        <p:spPr>
          <a:xfrm>
            <a:off x="4152447" y="6296314"/>
            <a:ext cx="409073" cy="31226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27" name="TextBox 26"/>
          <p:cNvSpPr txBox="1"/>
          <p:nvPr/>
        </p:nvSpPr>
        <p:spPr>
          <a:xfrm>
            <a:off x="4617669" y="6329336"/>
            <a:ext cx="497252" cy="246221"/>
          </a:xfrm>
          <a:prstGeom prst="rect">
            <a:avLst/>
          </a:prstGeom>
          <a:noFill/>
        </p:spPr>
        <p:txBody>
          <a:bodyPr wrap="none" rtlCol="0">
            <a:spAutoFit/>
          </a:bodyPr>
          <a:lstStyle/>
          <a:p>
            <a:r>
              <a:rPr lang="en-GB" sz="1000" b="1" dirty="0" smtClean="0"/>
              <a:t>Agile</a:t>
            </a:r>
            <a:endParaRPr lang="en-GB" sz="1000" b="1" dirty="0"/>
          </a:p>
        </p:txBody>
      </p:sp>
      <p:sp>
        <p:nvSpPr>
          <p:cNvPr id="93" name="Rectangle 92"/>
          <p:cNvSpPr/>
          <p:nvPr/>
        </p:nvSpPr>
        <p:spPr>
          <a:xfrm>
            <a:off x="5202549" y="6296314"/>
            <a:ext cx="409073" cy="312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p>
        </p:txBody>
      </p:sp>
      <p:sp>
        <p:nvSpPr>
          <p:cNvPr id="101" name="TextBox 100"/>
          <p:cNvSpPr txBox="1"/>
          <p:nvPr/>
        </p:nvSpPr>
        <p:spPr>
          <a:xfrm>
            <a:off x="5667771" y="6329336"/>
            <a:ext cx="1342034" cy="246221"/>
          </a:xfrm>
          <a:prstGeom prst="rect">
            <a:avLst/>
          </a:prstGeom>
          <a:noFill/>
        </p:spPr>
        <p:txBody>
          <a:bodyPr wrap="none" rtlCol="0">
            <a:spAutoFit/>
          </a:bodyPr>
          <a:lstStyle/>
          <a:p>
            <a:r>
              <a:rPr lang="en-GB" sz="1000" b="1" dirty="0" smtClean="0"/>
              <a:t>Value Management</a:t>
            </a:r>
            <a:endParaRPr lang="en-GB" sz="1000" b="1" dirty="0"/>
          </a:p>
        </p:txBody>
      </p:sp>
      <p:sp>
        <p:nvSpPr>
          <p:cNvPr id="113" name="Rectangle 112"/>
          <p:cNvSpPr/>
          <p:nvPr/>
        </p:nvSpPr>
        <p:spPr>
          <a:xfrm>
            <a:off x="7026245" y="6296313"/>
            <a:ext cx="409073" cy="312266"/>
          </a:xfrm>
          <a:prstGeom prst="rect">
            <a:avLst/>
          </a:prstGeom>
          <a:solidFill>
            <a:schemeClr val="tx2">
              <a:lumMod val="50000"/>
              <a:lumOff val="5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114" name="TextBox 113"/>
          <p:cNvSpPr txBox="1"/>
          <p:nvPr/>
        </p:nvSpPr>
        <p:spPr>
          <a:xfrm>
            <a:off x="7491467" y="6329335"/>
            <a:ext cx="1736373" cy="246221"/>
          </a:xfrm>
          <a:prstGeom prst="rect">
            <a:avLst/>
          </a:prstGeom>
          <a:noFill/>
        </p:spPr>
        <p:txBody>
          <a:bodyPr wrap="none" rtlCol="0">
            <a:spAutoFit/>
          </a:bodyPr>
          <a:lstStyle/>
          <a:p>
            <a:r>
              <a:rPr lang="en-GB" sz="1000" b="1" dirty="0" smtClean="0"/>
              <a:t>Continuous Improvement</a:t>
            </a:r>
            <a:endParaRPr lang="en-GB" sz="1000" b="1" dirty="0"/>
          </a:p>
        </p:txBody>
      </p:sp>
      <p:grpSp>
        <p:nvGrpSpPr>
          <p:cNvPr id="42" name="Group 41"/>
          <p:cNvGrpSpPr/>
          <p:nvPr/>
        </p:nvGrpSpPr>
        <p:grpSpPr>
          <a:xfrm>
            <a:off x="707224" y="4135527"/>
            <a:ext cx="651139" cy="758085"/>
            <a:chOff x="646508" y="3348018"/>
            <a:chExt cx="651139" cy="758085"/>
          </a:xfrm>
        </p:grpSpPr>
        <p:sp>
          <p:nvSpPr>
            <p:cNvPr id="293" name="Rectangle 292"/>
            <p:cNvSpPr/>
            <p:nvPr/>
          </p:nvSpPr>
          <p:spPr>
            <a:xfrm>
              <a:off x="748677" y="3348090"/>
              <a:ext cx="445555" cy="154692"/>
            </a:xfrm>
            <a:prstGeom prst="rect">
              <a:avLst/>
            </a:prstGeom>
            <a:solidFill>
              <a:schemeClr val="tx2">
                <a:lumMod val="50000"/>
                <a:lumOff val="50000"/>
              </a:scheme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291" name="Rectangle 290"/>
            <p:cNvSpPr/>
            <p:nvPr/>
          </p:nvSpPr>
          <p:spPr>
            <a:xfrm>
              <a:off x="749809" y="3656115"/>
              <a:ext cx="445555" cy="152469"/>
            </a:xfrm>
            <a:prstGeom prst="rect">
              <a:avLst/>
            </a:prstGeom>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292" name="Rectangle 291"/>
            <p:cNvSpPr/>
            <p:nvPr/>
          </p:nvSpPr>
          <p:spPr>
            <a:xfrm>
              <a:off x="749301" y="3502782"/>
              <a:ext cx="445555" cy="155395"/>
            </a:xfrm>
            <a:prstGeom prst="rect">
              <a:avLst/>
            </a:prstGeom>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p>
          </p:txBody>
        </p:sp>
        <p:pic>
          <p:nvPicPr>
            <p:cNvPr id="18" name="Picture 17"/>
            <p:cNvPicPr>
              <a:picLocks noChangeAspect="1"/>
            </p:cNvPicPr>
            <p:nvPr/>
          </p:nvPicPr>
          <p:blipFill>
            <a:blip r:embed="rId17"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749809" y="3348018"/>
              <a:ext cx="395326" cy="460565"/>
            </a:xfrm>
            <a:prstGeom prst="rect">
              <a:avLst/>
            </a:prstGeom>
          </p:spPr>
        </p:pic>
        <p:sp>
          <p:nvSpPr>
            <p:cNvPr id="19" name="Rectangle 18"/>
            <p:cNvSpPr/>
            <p:nvPr/>
          </p:nvSpPr>
          <p:spPr>
            <a:xfrm>
              <a:off x="646508" y="3798326"/>
              <a:ext cx="651139" cy="307777"/>
            </a:xfrm>
            <a:prstGeom prst="rect">
              <a:avLst/>
            </a:prstGeom>
          </p:spPr>
          <p:txBody>
            <a:bodyPr wrap="square">
              <a:spAutoFit/>
            </a:bodyPr>
            <a:lstStyle/>
            <a:p>
              <a:pPr algn="ctr"/>
              <a:r>
                <a:rPr lang="en-US" sz="700" b="1" dirty="0">
                  <a:solidFill>
                    <a:schemeClr val="tx1">
                      <a:lumMod val="65000"/>
                      <a:lumOff val="35000"/>
                    </a:schemeClr>
                  </a:solidFill>
                </a:rPr>
                <a:t>Arnaud </a:t>
              </a:r>
            </a:p>
            <a:p>
              <a:pPr algn="ctr"/>
              <a:r>
                <a:rPr lang="en-US" sz="700" b="1" dirty="0">
                  <a:solidFill>
                    <a:schemeClr val="tx1">
                      <a:lumMod val="65000"/>
                      <a:lumOff val="35000"/>
                    </a:schemeClr>
                  </a:solidFill>
                </a:rPr>
                <a:t>CHIVARD</a:t>
              </a:r>
            </a:p>
          </p:txBody>
        </p:sp>
      </p:grpSp>
      <p:sp>
        <p:nvSpPr>
          <p:cNvPr id="304" name="Rectangle 303"/>
          <p:cNvSpPr/>
          <p:nvPr/>
        </p:nvSpPr>
        <p:spPr>
          <a:xfrm>
            <a:off x="9637630" y="4771779"/>
            <a:ext cx="445555" cy="465605"/>
          </a:xfrm>
          <a:prstGeom prst="rect">
            <a:avLst/>
          </a:prstGeom>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grpSp>
        <p:nvGrpSpPr>
          <p:cNvPr id="9" name="Group 8"/>
          <p:cNvGrpSpPr/>
          <p:nvPr/>
        </p:nvGrpSpPr>
        <p:grpSpPr>
          <a:xfrm>
            <a:off x="9504944" y="4771779"/>
            <a:ext cx="635109" cy="771484"/>
            <a:chOff x="3432569" y="5180530"/>
            <a:chExt cx="635109" cy="771484"/>
          </a:xfrm>
        </p:grpSpPr>
        <p:pic>
          <p:nvPicPr>
            <p:cNvPr id="60" name="Picture 59"/>
            <p:cNvPicPr>
              <a:picLocks/>
            </p:cNvPicPr>
            <p:nvPr/>
          </p:nvPicPr>
          <p:blipFill rotWithShape="1">
            <a:blip r:embed="rId18" cstate="print">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3552123" y="5180530"/>
              <a:ext cx="396000" cy="455142"/>
            </a:xfrm>
            <a:prstGeom prst="rect">
              <a:avLst/>
            </a:prstGeom>
          </p:spPr>
        </p:pic>
        <p:sp>
          <p:nvSpPr>
            <p:cNvPr id="61" name="Rectangle 60"/>
            <p:cNvSpPr/>
            <p:nvPr/>
          </p:nvSpPr>
          <p:spPr>
            <a:xfrm>
              <a:off x="3432569" y="5644237"/>
              <a:ext cx="635109" cy="307777"/>
            </a:xfrm>
            <a:prstGeom prst="rect">
              <a:avLst/>
            </a:prstGeom>
          </p:spPr>
          <p:txBody>
            <a:bodyPr wrap="square">
              <a:spAutoFit/>
            </a:bodyPr>
            <a:lstStyle/>
            <a:p>
              <a:pPr algn="ctr"/>
              <a:r>
                <a:rPr lang="en-US" sz="700" b="1" dirty="0">
                  <a:solidFill>
                    <a:schemeClr val="tx1">
                      <a:lumMod val="65000"/>
                      <a:lumOff val="35000"/>
                    </a:schemeClr>
                  </a:solidFill>
                </a:rPr>
                <a:t>Christian</a:t>
              </a:r>
            </a:p>
            <a:p>
              <a:pPr algn="ctr"/>
              <a:r>
                <a:rPr lang="en-US" sz="700" b="1" dirty="0">
                  <a:solidFill>
                    <a:schemeClr val="tx1">
                      <a:lumMod val="65000"/>
                      <a:lumOff val="35000"/>
                    </a:schemeClr>
                  </a:solidFill>
                </a:rPr>
                <a:t>ORSATTI</a:t>
              </a:r>
            </a:p>
          </p:txBody>
        </p:sp>
      </p:grpSp>
      <p:sp>
        <p:nvSpPr>
          <p:cNvPr id="306" name="Rectangle 305"/>
          <p:cNvSpPr/>
          <p:nvPr/>
        </p:nvSpPr>
        <p:spPr>
          <a:xfrm>
            <a:off x="1615401" y="2654770"/>
            <a:ext cx="445555" cy="459439"/>
          </a:xfrm>
          <a:prstGeom prst="rect">
            <a:avLst/>
          </a:prstGeom>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grpSp>
        <p:nvGrpSpPr>
          <p:cNvPr id="13" name="Group 12"/>
          <p:cNvGrpSpPr/>
          <p:nvPr/>
        </p:nvGrpSpPr>
        <p:grpSpPr>
          <a:xfrm>
            <a:off x="1399925" y="2658826"/>
            <a:ext cx="822661" cy="771484"/>
            <a:chOff x="5783730" y="5180530"/>
            <a:chExt cx="822661" cy="771484"/>
          </a:xfrm>
        </p:grpSpPr>
        <p:pic>
          <p:nvPicPr>
            <p:cNvPr id="98" name="Picture 97"/>
            <p:cNvPicPr>
              <a:picLocks/>
            </p:cNvPicPr>
            <p:nvPr/>
          </p:nvPicPr>
          <p:blipFill rotWithShape="1">
            <a:blip r:embed="rId19" cstate="print">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5997060" y="5180530"/>
              <a:ext cx="396000" cy="455383"/>
            </a:xfrm>
            <a:prstGeom prst="rect">
              <a:avLst/>
            </a:prstGeom>
          </p:spPr>
        </p:pic>
        <p:sp>
          <p:nvSpPr>
            <p:cNvPr id="99" name="Rectangle 98"/>
            <p:cNvSpPr/>
            <p:nvPr/>
          </p:nvSpPr>
          <p:spPr>
            <a:xfrm>
              <a:off x="5783730" y="5644237"/>
              <a:ext cx="822661" cy="307777"/>
            </a:xfrm>
            <a:prstGeom prst="rect">
              <a:avLst/>
            </a:prstGeom>
          </p:spPr>
          <p:txBody>
            <a:bodyPr wrap="square">
              <a:spAutoFit/>
            </a:bodyPr>
            <a:lstStyle/>
            <a:p>
              <a:pPr algn="ctr"/>
              <a:r>
                <a:rPr lang="en-US" sz="700" b="1" dirty="0">
                  <a:solidFill>
                    <a:schemeClr val="tx1">
                      <a:lumMod val="65000"/>
                      <a:lumOff val="35000"/>
                    </a:schemeClr>
                  </a:solidFill>
                </a:rPr>
                <a:t>Sayed</a:t>
              </a:r>
            </a:p>
            <a:p>
              <a:pPr algn="ctr"/>
              <a:r>
                <a:rPr lang="en-US" sz="700" b="1" dirty="0">
                  <a:solidFill>
                    <a:schemeClr val="tx1">
                      <a:lumMod val="65000"/>
                      <a:lumOff val="35000"/>
                    </a:schemeClr>
                  </a:solidFill>
                </a:rPr>
                <a:t>ABOUELELA</a:t>
              </a:r>
            </a:p>
          </p:txBody>
        </p:sp>
      </p:grpSp>
      <p:pic>
        <p:nvPicPr>
          <p:cNvPr id="278" name="277 Imagen"/>
          <p:cNvPicPr>
            <a:picLocks noChangeAspect="1"/>
          </p:cNvPicPr>
          <p:nvPr/>
        </p:nvPicPr>
        <p:blipFill rotWithShape="1">
          <a:blip r:embed="rId20" cstate="print">
            <a:extLst>
              <a:ext uri="{28A0092B-C50C-407E-A947-70E740481C1C}">
                <a14:useLocalDpi xmlns:a14="http://schemas.microsoft.com/office/drawing/2010/main"/>
              </a:ext>
            </a:extLst>
          </a:blip>
          <a:srcRect/>
          <a:stretch/>
        </p:blipFill>
        <p:spPr>
          <a:xfrm>
            <a:off x="1379604" y="509028"/>
            <a:ext cx="1303365" cy="1585781"/>
          </a:xfrm>
          <a:prstGeom prst="rect">
            <a:avLst/>
          </a:prstGeom>
        </p:spPr>
      </p:pic>
      <p:sp>
        <p:nvSpPr>
          <p:cNvPr id="279" name="ZoneTexte 25"/>
          <p:cNvSpPr txBox="1"/>
          <p:nvPr/>
        </p:nvSpPr>
        <p:spPr>
          <a:xfrm>
            <a:off x="2477227" y="636910"/>
            <a:ext cx="2199188" cy="461665"/>
          </a:xfrm>
          <a:prstGeom prst="rect">
            <a:avLst/>
          </a:prstGeom>
          <a:noFill/>
          <a:ln>
            <a:noFill/>
            <a:prstDash val="sysDot"/>
          </a:ln>
        </p:spPr>
        <p:txBody>
          <a:bodyPr wrap="square" rtlCol="0" anchor="t" anchorCtr="0">
            <a:spAutoFit/>
          </a:bodyPr>
          <a:lstStyle/>
          <a:p>
            <a:pPr algn="ctr"/>
            <a:r>
              <a:rPr lang="fr-CA" sz="1400" dirty="0">
                <a:solidFill>
                  <a:schemeClr val="tx2"/>
                </a:solidFill>
                <a:cs typeface="Segoe UI Light" panose="020B0502040204020203" pitchFamily="34" charset="0"/>
              </a:rPr>
              <a:t>Marcos Navarro</a:t>
            </a:r>
          </a:p>
          <a:p>
            <a:pPr algn="ctr"/>
            <a:r>
              <a:rPr lang="fr-CA" sz="1000" dirty="0" smtClean="0">
                <a:solidFill>
                  <a:schemeClr val="bg1">
                    <a:lumMod val="50000"/>
                  </a:schemeClr>
                </a:solidFill>
                <a:cs typeface="Segoe UI Light" panose="020B0502040204020203" pitchFamily="34" charset="0"/>
              </a:rPr>
              <a:t>Agile Coach</a:t>
            </a:r>
            <a:endParaRPr lang="fr-CA" sz="1000" dirty="0">
              <a:solidFill>
                <a:schemeClr val="bg1">
                  <a:lumMod val="50000"/>
                </a:schemeClr>
              </a:solidFill>
              <a:cs typeface="Segoe UI Light" panose="020B0502040204020203" pitchFamily="34" charset="0"/>
            </a:endParaRPr>
          </a:p>
        </p:txBody>
      </p:sp>
      <p:sp>
        <p:nvSpPr>
          <p:cNvPr id="280" name="Rectangle 31"/>
          <p:cNvSpPr/>
          <p:nvPr/>
        </p:nvSpPr>
        <p:spPr>
          <a:xfrm>
            <a:off x="1133137" y="404664"/>
            <a:ext cx="1794511" cy="17945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32"/>
          <p:cNvSpPr/>
          <p:nvPr/>
        </p:nvSpPr>
        <p:spPr>
          <a:xfrm>
            <a:off x="844534" y="581766"/>
            <a:ext cx="575411" cy="57541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cs typeface="Segoe UI Light" panose="020B0502040204020203" pitchFamily="34" charset="0"/>
              </a:rPr>
              <a:t>MN</a:t>
            </a:r>
            <a:endParaRPr lang="en-US" dirty="0">
              <a:cs typeface="Segoe UI Light" panose="020B0502040204020203" pitchFamily="34" charset="0"/>
            </a:endParaRPr>
          </a:p>
        </p:txBody>
      </p:sp>
      <p:sp>
        <p:nvSpPr>
          <p:cNvPr id="284" name="283 Rectángulo redondeado"/>
          <p:cNvSpPr/>
          <p:nvPr/>
        </p:nvSpPr>
        <p:spPr>
          <a:xfrm>
            <a:off x="1370717" y="2278259"/>
            <a:ext cx="2475232" cy="12594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1393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a:t>
            </a:r>
            <a:r>
              <a:rPr lang="en-GB" dirty="0"/>
              <a:t>the </a:t>
            </a:r>
            <a:r>
              <a:rPr lang="en-GB" dirty="0" smtClean="0"/>
              <a:t>backlog:</a:t>
            </a:r>
            <a:r>
              <a:rPr lang="en-US" dirty="0" smtClean="0"/>
              <a:t> </a:t>
            </a:r>
            <a:r>
              <a:rPr lang="en-US" dirty="0"/>
              <a:t>Definition of Ready (</a:t>
            </a:r>
            <a:r>
              <a:rPr lang="en-US" dirty="0" err="1"/>
              <a:t>DoR</a:t>
            </a:r>
            <a:r>
              <a:rPr lang="en-US" dirty="0"/>
              <a:t>)</a:t>
            </a:r>
            <a:endParaRPr lang="en-GB" dirty="0"/>
          </a:p>
        </p:txBody>
      </p:sp>
      <p:grpSp>
        <p:nvGrpSpPr>
          <p:cNvPr id="16" name="Gruppieren 15"/>
          <p:cNvGrpSpPr/>
          <p:nvPr/>
        </p:nvGrpSpPr>
        <p:grpSpPr>
          <a:xfrm>
            <a:off x="1746123" y="1491225"/>
            <a:ext cx="9769117" cy="1008000"/>
            <a:chOff x="1746123" y="1491225"/>
            <a:chExt cx="9769117" cy="1008000"/>
          </a:xfrm>
          <a:solidFill>
            <a:schemeClr val="tx2">
              <a:lumMod val="10000"/>
              <a:lumOff val="90000"/>
            </a:schemeClr>
          </a:solidFill>
        </p:grpSpPr>
        <p:grpSp>
          <p:nvGrpSpPr>
            <p:cNvPr id="15" name="Gruppieren 14"/>
            <p:cNvGrpSpPr/>
            <p:nvPr/>
          </p:nvGrpSpPr>
          <p:grpSpPr>
            <a:xfrm>
              <a:off x="1746123" y="1491225"/>
              <a:ext cx="9769117" cy="1008000"/>
              <a:chOff x="1746123" y="1491225"/>
              <a:chExt cx="9769117" cy="1008000"/>
            </a:xfrm>
            <a:grpFill/>
          </p:grpSpPr>
          <p:sp>
            <p:nvSpPr>
              <p:cNvPr id="14" name="Abgerundetes Rechteck 13"/>
              <p:cNvSpPr/>
              <p:nvPr/>
            </p:nvSpPr>
            <p:spPr>
              <a:xfrm>
                <a:off x="1746123" y="1491225"/>
                <a:ext cx="9769117" cy="1008000"/>
              </a:xfrm>
              <a:prstGeom prst="roundRect">
                <a:avLst/>
              </a:prstGeom>
              <a:grp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pic>
            <p:nvPicPr>
              <p:cNvPr id="2050" name="Picture 2" descr="Bildergebnis für mission 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3260" y="1680403"/>
                <a:ext cx="629643" cy="629643"/>
              </a:xfrm>
              <a:prstGeom prst="rect">
                <a:avLst/>
              </a:prstGeom>
              <a:grpFill/>
              <a:extLst/>
            </p:spPr>
          </p:pic>
        </p:grpSp>
        <p:sp>
          <p:nvSpPr>
            <p:cNvPr id="13" name="Textfeld 12"/>
            <p:cNvSpPr txBox="1"/>
            <p:nvPr/>
          </p:nvSpPr>
          <p:spPr>
            <a:xfrm>
              <a:off x="2599141" y="1511241"/>
              <a:ext cx="8768866" cy="830997"/>
            </a:xfrm>
            <a:prstGeom prst="rect">
              <a:avLst/>
            </a:prstGeom>
            <a:grpFill/>
          </p:spPr>
          <p:txBody>
            <a:bodyPr wrap="square" rtlCol="0">
              <a:spAutoFit/>
            </a:bodyPr>
            <a:lstStyle/>
            <a:p>
              <a:r>
                <a:rPr lang="en-GB" b="1" dirty="0" smtClean="0">
                  <a:solidFill>
                    <a:srgbClr val="000000"/>
                  </a:solidFill>
                </a:rPr>
                <a:t>What is?</a:t>
              </a:r>
              <a:r>
                <a:rPr lang="en-GB" sz="2000" b="1" dirty="0" smtClean="0">
                  <a:solidFill>
                    <a:srgbClr val="000000"/>
                  </a:solidFill>
                </a:rPr>
                <a:t> </a:t>
              </a:r>
            </a:p>
            <a:p>
              <a:r>
                <a:rPr lang="en-GB" sz="1400" i="1" dirty="0" smtClean="0">
                  <a:solidFill>
                    <a:srgbClr val="000000"/>
                  </a:solidFill>
                </a:rPr>
                <a:t>Is a check list of the types of work that the team is expected to complete before it can declare a PBI to be </a:t>
              </a:r>
            </a:p>
            <a:p>
              <a:r>
                <a:rPr lang="en-GB" sz="1400" b="1" i="1" dirty="0" smtClean="0">
                  <a:solidFill>
                    <a:srgbClr val="000000"/>
                  </a:solidFill>
                </a:rPr>
                <a:t>ready to be moved into a sprint</a:t>
              </a:r>
              <a:r>
                <a:rPr lang="en-GB" sz="1400" i="1" dirty="0" smtClean="0">
                  <a:solidFill>
                    <a:srgbClr val="000000"/>
                  </a:solidFill>
                </a:rPr>
                <a:t> (ready to work on it)</a:t>
              </a:r>
            </a:p>
          </p:txBody>
        </p:sp>
      </p:grpSp>
      <p:grpSp>
        <p:nvGrpSpPr>
          <p:cNvPr id="30" name="Gruppieren 29"/>
          <p:cNvGrpSpPr/>
          <p:nvPr/>
        </p:nvGrpSpPr>
        <p:grpSpPr>
          <a:xfrm>
            <a:off x="2269471" y="2756087"/>
            <a:ext cx="3348000" cy="3518473"/>
            <a:chOff x="464949" y="2745166"/>
            <a:chExt cx="3348000" cy="3518473"/>
          </a:xfrm>
        </p:grpSpPr>
        <p:sp>
          <p:nvSpPr>
            <p:cNvPr id="33" name="Abgerundetes Rechteck 32"/>
            <p:cNvSpPr/>
            <p:nvPr/>
          </p:nvSpPr>
          <p:spPr>
            <a:xfrm>
              <a:off x="464949" y="2745166"/>
              <a:ext cx="3348000" cy="3518473"/>
            </a:xfrm>
            <a:prstGeom prst="roundRect">
              <a:avLst>
                <a:gd name="adj" fmla="val 5727"/>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b"/>
            <a:lstStyle/>
            <a:p>
              <a:pPr algn="r" defTabSz="685800"/>
              <a:endParaRPr lang="en-GB" sz="1100" kern="0" dirty="0">
                <a:solidFill>
                  <a:prstClr val="black"/>
                </a:solidFill>
                <a:cs typeface="Arial" panose="020B0604020202020204" pitchFamily="34" charset="0"/>
              </a:endParaRPr>
            </a:p>
          </p:txBody>
        </p:sp>
        <p:sp>
          <p:nvSpPr>
            <p:cNvPr id="34" name="Textfeld 33"/>
            <p:cNvSpPr txBox="1"/>
            <p:nvPr/>
          </p:nvSpPr>
          <p:spPr>
            <a:xfrm>
              <a:off x="1314257" y="3017519"/>
              <a:ext cx="2450023" cy="369332"/>
            </a:xfrm>
            <a:prstGeom prst="rect">
              <a:avLst/>
            </a:prstGeom>
            <a:noFill/>
          </p:spPr>
          <p:txBody>
            <a:bodyPr wrap="square" rtlCol="0">
              <a:spAutoFit/>
            </a:bodyPr>
            <a:lstStyle/>
            <a:p>
              <a:r>
                <a:rPr lang="en-GB" b="1" dirty="0" smtClean="0">
                  <a:solidFill>
                    <a:srgbClr val="000000"/>
                  </a:solidFill>
                </a:rPr>
                <a:t>Characteristics</a:t>
              </a:r>
            </a:p>
          </p:txBody>
        </p:sp>
        <p:sp>
          <p:nvSpPr>
            <p:cNvPr id="35" name="Textfeld 34"/>
            <p:cNvSpPr txBox="1"/>
            <p:nvPr/>
          </p:nvSpPr>
          <p:spPr>
            <a:xfrm>
              <a:off x="579896" y="3596640"/>
              <a:ext cx="3184384" cy="830997"/>
            </a:xfrm>
            <a:prstGeom prst="rect">
              <a:avLst/>
            </a:prstGeom>
            <a:noFill/>
          </p:spPr>
          <p:txBody>
            <a:bodyPr wrap="square" rtlCol="0">
              <a:spAutoFit/>
            </a:bodyPr>
            <a:lstStyle/>
            <a:p>
              <a:pPr marL="344488" lvl="1" indent="-342900">
                <a:buFontTx/>
                <a:buChar char="-"/>
              </a:pPr>
              <a:r>
                <a:rPr lang="en-US" sz="1200" dirty="0" smtClean="0"/>
                <a:t>Helps Ensures the </a:t>
              </a:r>
              <a:r>
                <a:rPr lang="en-US" sz="1200" dirty="0"/>
                <a:t>Team </a:t>
              </a:r>
              <a:r>
                <a:rPr lang="en-US" sz="1200" dirty="0" smtClean="0"/>
                <a:t>confidently commit and complete the PBI by the end of a sprint</a:t>
              </a:r>
            </a:p>
            <a:p>
              <a:pPr marL="344488" lvl="1" indent="-342900">
                <a:buFontTx/>
                <a:buChar char="-"/>
              </a:pPr>
              <a:r>
                <a:rPr lang="en-US" sz="1200" dirty="0" smtClean="0">
                  <a:solidFill>
                    <a:srgbClr val="000000"/>
                  </a:solidFill>
                </a:rPr>
                <a:t>Should be agreed by the </a:t>
              </a:r>
              <a:r>
                <a:rPr lang="en-US" sz="1200" dirty="0">
                  <a:solidFill>
                    <a:srgbClr val="000000"/>
                  </a:solidFill>
                </a:rPr>
                <a:t>S</a:t>
              </a:r>
              <a:r>
                <a:rPr lang="en-US" sz="1200" dirty="0" smtClean="0">
                  <a:solidFill>
                    <a:srgbClr val="000000"/>
                  </a:solidFill>
                </a:rPr>
                <a:t>crum team</a:t>
              </a:r>
              <a:endParaRPr lang="en-GB" sz="1600" dirty="0">
                <a:solidFill>
                  <a:srgbClr val="000000"/>
                </a:solidFill>
              </a:endParaRPr>
            </a:p>
          </p:txBody>
        </p:sp>
      </p:grpSp>
      <p:grpSp>
        <p:nvGrpSpPr>
          <p:cNvPr id="36" name="Gruppieren 35"/>
          <p:cNvGrpSpPr/>
          <p:nvPr/>
        </p:nvGrpSpPr>
        <p:grpSpPr>
          <a:xfrm>
            <a:off x="7405240" y="2756087"/>
            <a:ext cx="3348000" cy="3518473"/>
            <a:chOff x="464949" y="2745166"/>
            <a:chExt cx="3348000" cy="3518473"/>
          </a:xfrm>
        </p:grpSpPr>
        <p:sp>
          <p:nvSpPr>
            <p:cNvPr id="37" name="Abgerundetes Rechteck 36"/>
            <p:cNvSpPr/>
            <p:nvPr/>
          </p:nvSpPr>
          <p:spPr>
            <a:xfrm>
              <a:off x="464949" y="2745166"/>
              <a:ext cx="3348000" cy="3518473"/>
            </a:xfrm>
            <a:prstGeom prst="roundRect">
              <a:avLst>
                <a:gd name="adj" fmla="val 5727"/>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b"/>
            <a:lstStyle/>
            <a:p>
              <a:pPr algn="r" defTabSz="685800"/>
              <a:endParaRPr lang="en-GB" sz="1100" kern="0" dirty="0">
                <a:solidFill>
                  <a:prstClr val="black"/>
                </a:solidFill>
                <a:cs typeface="Arial" panose="020B0604020202020204" pitchFamily="34" charset="0"/>
              </a:endParaRPr>
            </a:p>
          </p:txBody>
        </p:sp>
        <p:sp>
          <p:nvSpPr>
            <p:cNvPr id="39" name="Textfeld 38"/>
            <p:cNvSpPr txBox="1"/>
            <p:nvPr/>
          </p:nvSpPr>
          <p:spPr>
            <a:xfrm>
              <a:off x="1314257" y="3017519"/>
              <a:ext cx="2450023" cy="369332"/>
            </a:xfrm>
            <a:prstGeom prst="rect">
              <a:avLst/>
            </a:prstGeom>
            <a:noFill/>
          </p:spPr>
          <p:txBody>
            <a:bodyPr wrap="square" rtlCol="0">
              <a:spAutoFit/>
            </a:bodyPr>
            <a:lstStyle/>
            <a:p>
              <a:r>
                <a:rPr lang="en-GB" b="1" dirty="0" smtClean="0">
                  <a:solidFill>
                    <a:srgbClr val="000000"/>
                  </a:solidFill>
                </a:rPr>
                <a:t>Example</a:t>
              </a:r>
            </a:p>
          </p:txBody>
        </p:sp>
        <p:sp>
          <p:nvSpPr>
            <p:cNvPr id="40" name="Textfeld 39"/>
            <p:cNvSpPr txBox="1"/>
            <p:nvPr/>
          </p:nvSpPr>
          <p:spPr>
            <a:xfrm>
              <a:off x="579896" y="3483807"/>
              <a:ext cx="3184384" cy="2739211"/>
            </a:xfrm>
            <a:prstGeom prst="rect">
              <a:avLst/>
            </a:prstGeom>
            <a:noFill/>
          </p:spPr>
          <p:txBody>
            <a:bodyPr wrap="square" rtlCol="0">
              <a:spAutoFit/>
            </a:bodyPr>
            <a:lstStyle/>
            <a:p>
              <a:pPr marL="182563" lvl="1" indent="-180975">
                <a:buFont typeface="Wingdings" panose="05000000000000000000" pitchFamily="2" charset="2"/>
                <a:buChar char="q"/>
              </a:pPr>
              <a:r>
                <a:rPr lang="en-GB" sz="1200" dirty="0" smtClean="0">
                  <a:solidFill>
                    <a:srgbClr val="000000"/>
                  </a:solidFill>
                </a:rPr>
                <a:t>Business value is clearly articulated</a:t>
              </a:r>
            </a:p>
            <a:p>
              <a:pPr marL="182563" lvl="1" indent="-180975">
                <a:buFont typeface="Wingdings" panose="05000000000000000000" pitchFamily="2" charset="2"/>
                <a:buChar char="q"/>
              </a:pPr>
              <a:r>
                <a:rPr lang="en-GB" sz="1200" dirty="0" smtClean="0">
                  <a:solidFill>
                    <a:srgbClr val="000000"/>
                  </a:solidFill>
                </a:rPr>
                <a:t>Details are sufficiently understood by the Dev. Team so it can complete the PBI</a:t>
              </a:r>
            </a:p>
            <a:p>
              <a:pPr marL="182563" lvl="1" indent="-180975">
                <a:buFont typeface="Wingdings" panose="05000000000000000000" pitchFamily="2" charset="2"/>
                <a:buChar char="q"/>
              </a:pPr>
              <a:r>
                <a:rPr lang="en-GB" sz="1200" dirty="0" smtClean="0">
                  <a:solidFill>
                    <a:srgbClr val="000000"/>
                  </a:solidFill>
                </a:rPr>
                <a:t>Dependencies are identified and no external dependencies would block the PBI from being completed</a:t>
              </a:r>
            </a:p>
            <a:p>
              <a:pPr marL="182563" lvl="1" indent="-180975">
                <a:buFont typeface="Wingdings" panose="05000000000000000000" pitchFamily="2" charset="2"/>
                <a:buChar char="q"/>
              </a:pPr>
              <a:r>
                <a:rPr lang="en-GB" sz="1200" dirty="0" smtClean="0">
                  <a:solidFill>
                    <a:srgbClr val="000000"/>
                  </a:solidFill>
                </a:rPr>
                <a:t>Team is staffed appropriately to complete the PBI</a:t>
              </a:r>
            </a:p>
            <a:p>
              <a:pPr marL="182563" lvl="1" indent="-180975">
                <a:buFont typeface="Wingdings" panose="05000000000000000000" pitchFamily="2" charset="2"/>
                <a:buChar char="q"/>
              </a:pPr>
              <a:r>
                <a:rPr lang="en-GB" sz="1200" dirty="0" smtClean="0">
                  <a:solidFill>
                    <a:srgbClr val="000000"/>
                  </a:solidFill>
                </a:rPr>
                <a:t>The PBI is estimated and small enough to comfortably be completed in one sprint</a:t>
              </a:r>
            </a:p>
            <a:p>
              <a:pPr marL="182563" lvl="1" indent="-180975">
                <a:buFont typeface="Wingdings" panose="05000000000000000000" pitchFamily="2" charset="2"/>
                <a:buChar char="q"/>
              </a:pPr>
              <a:r>
                <a:rPr lang="en-GB" sz="1200" dirty="0" smtClean="0">
                  <a:solidFill>
                    <a:srgbClr val="000000"/>
                  </a:solidFill>
                </a:rPr>
                <a:t>Acceptance criteria are clear and stable</a:t>
              </a:r>
            </a:p>
            <a:p>
              <a:pPr marL="182563" lvl="1" indent="-180975">
                <a:buFont typeface="Wingdings" panose="05000000000000000000" pitchFamily="2" charset="2"/>
                <a:buChar char="q"/>
              </a:pPr>
              <a:r>
                <a:rPr lang="en-GB" sz="1200" dirty="0" smtClean="0">
                  <a:solidFill>
                    <a:srgbClr val="000000"/>
                  </a:solidFill>
                </a:rPr>
                <a:t>Scrum team understands how to demonstrate the PBI at the sprint review</a:t>
              </a:r>
            </a:p>
            <a:p>
              <a:endParaRPr lang="en-GB" sz="1600" dirty="0">
                <a:solidFill>
                  <a:srgbClr val="000000"/>
                </a:solidFill>
              </a:endParaRPr>
            </a:p>
          </p:txBody>
        </p:sp>
      </p:grpSp>
      <p:grpSp>
        <p:nvGrpSpPr>
          <p:cNvPr id="3" name="2 Grupo"/>
          <p:cNvGrpSpPr/>
          <p:nvPr/>
        </p:nvGrpSpPr>
        <p:grpSpPr>
          <a:xfrm>
            <a:off x="464949" y="1491225"/>
            <a:ext cx="1008000" cy="1008000"/>
            <a:chOff x="464949" y="1491225"/>
            <a:chExt cx="1008000" cy="1008000"/>
          </a:xfrm>
        </p:grpSpPr>
        <p:sp>
          <p:nvSpPr>
            <p:cNvPr id="10" name="Abgerundetes Rechteck 9"/>
            <p:cNvSpPr/>
            <p:nvPr/>
          </p:nvSpPr>
          <p:spPr>
            <a:xfrm>
              <a:off x="464949" y="1491225"/>
              <a:ext cx="1008000" cy="1008000"/>
            </a:xfrm>
            <a:prstGeom prst="roundRect">
              <a:avLst/>
            </a:prstGeom>
            <a:solidFill>
              <a:schemeClr val="tx2">
                <a:lumMod val="10000"/>
                <a:lumOff val="9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pic>
          <p:nvPicPr>
            <p:cNvPr id="11266" name="Picture 2" descr="C:\Users\c12707\Documents\00 AIRBUS\2017\TAEPZ\15 AGILE\30 Trainings &amp; Awareness\05 ICONS\500\quality_blu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283" y="1645072"/>
              <a:ext cx="664974" cy="664974"/>
            </a:xfrm>
            <a:prstGeom prst="rect">
              <a:avLst/>
            </a:prstGeom>
            <a:noFill/>
            <a:extLst>
              <a:ext uri="{909E8E84-426E-40DD-AFC4-6F175D3DCCD1}">
                <a14:hiddenFill xmlns:a14="http://schemas.microsoft.com/office/drawing/2010/main">
                  <a:solidFill>
                    <a:srgbClr val="FFFFFF"/>
                  </a:solidFill>
                </a14:hiddenFill>
              </a:ext>
            </a:extLst>
          </p:spPr>
        </p:pic>
      </p:grpSp>
      <p:pic>
        <p:nvPicPr>
          <p:cNvPr id="27" name="Picture 1"/>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44297" y="2995874"/>
            <a:ext cx="458345" cy="456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8" descr="C:\Users\c12707\Documents\00 AIRBUS\2017\TAEPZ\15 AGILE\30 Trainings &amp; Awareness\05 ICONS\500\retrospective_gra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95587" y="2908435"/>
            <a:ext cx="607884" cy="60788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77C2003-2E6E-4ABC-B270-3E95A87ADF8A}" type="slidenum">
              <a:rPr lang="en-GB" smtClean="0"/>
              <a:t>20</a:t>
            </a:fld>
            <a:endParaRPr lang="en-GB"/>
          </a:p>
        </p:txBody>
      </p:sp>
      <p:sp>
        <p:nvSpPr>
          <p:cNvPr id="24"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215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 The Scrum Master</a:t>
            </a:r>
            <a:endParaRPr lang="en-US" dirty="0"/>
          </a:p>
        </p:txBody>
      </p:sp>
      <p:grpSp>
        <p:nvGrpSpPr>
          <p:cNvPr id="16" name="Gruppieren 15"/>
          <p:cNvGrpSpPr/>
          <p:nvPr/>
        </p:nvGrpSpPr>
        <p:grpSpPr>
          <a:xfrm>
            <a:off x="1746123" y="1491225"/>
            <a:ext cx="9769117" cy="1008000"/>
            <a:chOff x="1746123" y="1491225"/>
            <a:chExt cx="9769117" cy="1008000"/>
          </a:xfrm>
          <a:solidFill>
            <a:schemeClr val="tx2">
              <a:lumMod val="10000"/>
              <a:lumOff val="90000"/>
            </a:schemeClr>
          </a:solidFill>
        </p:grpSpPr>
        <p:grpSp>
          <p:nvGrpSpPr>
            <p:cNvPr id="15" name="Gruppieren 14"/>
            <p:cNvGrpSpPr/>
            <p:nvPr/>
          </p:nvGrpSpPr>
          <p:grpSpPr>
            <a:xfrm>
              <a:off x="1746123" y="1491225"/>
              <a:ext cx="9769117" cy="1008000"/>
              <a:chOff x="1746123" y="1491225"/>
              <a:chExt cx="9769117" cy="1008000"/>
            </a:xfrm>
            <a:grpFill/>
          </p:grpSpPr>
          <p:sp>
            <p:nvSpPr>
              <p:cNvPr id="14" name="Abgerundetes Rechteck 13"/>
              <p:cNvSpPr/>
              <p:nvPr/>
            </p:nvSpPr>
            <p:spPr>
              <a:xfrm>
                <a:off x="1746123" y="1491225"/>
                <a:ext cx="9769117" cy="1008000"/>
              </a:xfrm>
              <a:prstGeom prst="roundRect">
                <a:avLst/>
              </a:prstGeom>
              <a:grp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US" sz="1100" kern="0" dirty="0">
                  <a:solidFill>
                    <a:prstClr val="black"/>
                  </a:solidFill>
                  <a:cs typeface="Arial" panose="020B0604020202020204" pitchFamily="34" charset="0"/>
                </a:endParaRPr>
              </a:p>
            </p:txBody>
          </p:sp>
          <p:pic>
            <p:nvPicPr>
              <p:cNvPr id="2050" name="Picture 2" descr="Bildergebnis für mission 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3260" y="1680403"/>
                <a:ext cx="629643" cy="629643"/>
              </a:xfrm>
              <a:prstGeom prst="rect">
                <a:avLst/>
              </a:prstGeom>
              <a:grpFill/>
              <a:extLst/>
            </p:spPr>
          </p:pic>
        </p:grpSp>
        <p:sp>
          <p:nvSpPr>
            <p:cNvPr id="13" name="Textfeld 12"/>
            <p:cNvSpPr txBox="1"/>
            <p:nvPr/>
          </p:nvSpPr>
          <p:spPr>
            <a:xfrm>
              <a:off x="2599141" y="1511241"/>
              <a:ext cx="8768866" cy="615553"/>
            </a:xfrm>
            <a:prstGeom prst="rect">
              <a:avLst/>
            </a:prstGeom>
            <a:grpFill/>
          </p:spPr>
          <p:txBody>
            <a:bodyPr wrap="square" rtlCol="0">
              <a:spAutoFit/>
            </a:bodyPr>
            <a:lstStyle/>
            <a:p>
              <a:r>
                <a:rPr lang="en-US" b="1" dirty="0" smtClean="0">
                  <a:solidFill>
                    <a:srgbClr val="000000"/>
                  </a:solidFill>
                </a:rPr>
                <a:t>Mission</a:t>
              </a:r>
              <a:r>
                <a:rPr lang="en-US" sz="2000" b="1" dirty="0" smtClean="0">
                  <a:solidFill>
                    <a:srgbClr val="000000"/>
                  </a:solidFill>
                </a:rPr>
                <a:t> </a:t>
              </a:r>
            </a:p>
            <a:p>
              <a:r>
                <a:rPr lang="en-US" sz="1400" i="1" dirty="0" smtClean="0">
                  <a:solidFill>
                    <a:srgbClr val="000000"/>
                  </a:solidFill>
                </a:rPr>
                <a:t>The Scrum Master is a servant-leader who enables the team deliver value effectively and efficiently.</a:t>
              </a:r>
              <a:endParaRPr lang="en-US" sz="1400" i="1" dirty="0">
                <a:solidFill>
                  <a:srgbClr val="000000"/>
                </a:solidFill>
              </a:endParaRPr>
            </a:p>
          </p:txBody>
        </p:sp>
      </p:grpSp>
      <p:grpSp>
        <p:nvGrpSpPr>
          <p:cNvPr id="7" name="Gruppieren 6"/>
          <p:cNvGrpSpPr/>
          <p:nvPr/>
        </p:nvGrpSpPr>
        <p:grpSpPr>
          <a:xfrm>
            <a:off x="464949" y="1491225"/>
            <a:ext cx="1008000" cy="1008000"/>
            <a:chOff x="464949" y="1491225"/>
            <a:chExt cx="1008000" cy="1008000"/>
          </a:xfrm>
        </p:grpSpPr>
        <p:sp>
          <p:nvSpPr>
            <p:cNvPr id="10" name="Abgerundetes Rechteck 9"/>
            <p:cNvSpPr/>
            <p:nvPr/>
          </p:nvSpPr>
          <p:spPr>
            <a:xfrm>
              <a:off x="464949" y="1491225"/>
              <a:ext cx="1008000" cy="1008000"/>
            </a:xfrm>
            <a:prstGeom prst="roundRect">
              <a:avLst/>
            </a:prstGeom>
            <a:solidFill>
              <a:schemeClr val="tx2">
                <a:lumMod val="10000"/>
                <a:lumOff val="9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US" sz="1100" kern="0" dirty="0">
                <a:solidFill>
                  <a:prstClr val="black"/>
                </a:solidFill>
                <a:cs typeface="Arial" panose="020B0604020202020204" pitchFamily="34" charset="0"/>
              </a:endParaRPr>
            </a:p>
          </p:txBody>
        </p:sp>
        <p:pic>
          <p:nvPicPr>
            <p:cNvPr id="27" name="Picture 2" descr="\\mmain.m.corp\projects$\Eurofighter\EF2000-AVS\010_Overall_Tasks\45_Agile&amp;Scrum\Visualisierung notwendige Artefakte\Icons\ScrumMas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028" y="1626639"/>
              <a:ext cx="501842" cy="6589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uppieren 35"/>
          <p:cNvGrpSpPr/>
          <p:nvPr/>
        </p:nvGrpSpPr>
        <p:grpSpPr>
          <a:xfrm>
            <a:off x="464948" y="2745166"/>
            <a:ext cx="7332851" cy="3518473"/>
            <a:chOff x="464948" y="2745166"/>
            <a:chExt cx="7332851" cy="3518473"/>
          </a:xfrm>
        </p:grpSpPr>
        <p:sp>
          <p:nvSpPr>
            <p:cNvPr id="37" name="Abgerundetes Rechteck 36"/>
            <p:cNvSpPr/>
            <p:nvPr/>
          </p:nvSpPr>
          <p:spPr>
            <a:xfrm>
              <a:off x="464948" y="2745166"/>
              <a:ext cx="7332851" cy="3518473"/>
            </a:xfrm>
            <a:prstGeom prst="roundRect">
              <a:avLst>
                <a:gd name="adj" fmla="val 5727"/>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b"/>
            <a:lstStyle/>
            <a:p>
              <a:pPr algn="r" defTabSz="685800"/>
              <a:endParaRPr lang="en-US" sz="1100" kern="0" dirty="0">
                <a:solidFill>
                  <a:prstClr val="black"/>
                </a:solidFill>
                <a:cs typeface="Arial" panose="020B0604020202020204" pitchFamily="34" charset="0"/>
              </a:endParaRPr>
            </a:p>
          </p:txBody>
        </p:sp>
        <p:pic>
          <p:nvPicPr>
            <p:cNvPr id="38" name="Picture 4" descr="Bildergebnis für responsibility 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896" y="2850245"/>
              <a:ext cx="703881" cy="703881"/>
            </a:xfrm>
            <a:prstGeom prst="rect">
              <a:avLst/>
            </a:prstGeom>
            <a:noFill/>
            <a:extLst>
              <a:ext uri="{909E8E84-426E-40DD-AFC4-6F175D3DCCD1}">
                <a14:hiddenFill xmlns:a14="http://schemas.microsoft.com/office/drawing/2010/main">
                  <a:solidFill>
                    <a:srgbClr val="FFFFFF"/>
                  </a:solidFill>
                </a14:hiddenFill>
              </a:ext>
            </a:extLst>
          </p:spPr>
        </p:pic>
        <p:sp>
          <p:nvSpPr>
            <p:cNvPr id="39" name="Textfeld 38"/>
            <p:cNvSpPr txBox="1"/>
            <p:nvPr/>
          </p:nvSpPr>
          <p:spPr>
            <a:xfrm>
              <a:off x="1314257" y="3017519"/>
              <a:ext cx="2450023" cy="369332"/>
            </a:xfrm>
            <a:prstGeom prst="rect">
              <a:avLst/>
            </a:prstGeom>
            <a:noFill/>
          </p:spPr>
          <p:txBody>
            <a:bodyPr wrap="square" rtlCol="0">
              <a:spAutoFit/>
            </a:bodyPr>
            <a:lstStyle/>
            <a:p>
              <a:r>
                <a:rPr lang="en-US" b="1" dirty="0" smtClean="0">
                  <a:solidFill>
                    <a:srgbClr val="000000"/>
                  </a:solidFill>
                </a:rPr>
                <a:t>Responsibility</a:t>
              </a:r>
            </a:p>
          </p:txBody>
        </p:sp>
        <p:sp>
          <p:nvSpPr>
            <p:cNvPr id="40" name="Textfeld 39"/>
            <p:cNvSpPr txBox="1"/>
            <p:nvPr/>
          </p:nvSpPr>
          <p:spPr>
            <a:xfrm>
              <a:off x="579895" y="3596640"/>
              <a:ext cx="7217903" cy="2585323"/>
            </a:xfrm>
            <a:prstGeom prst="rect">
              <a:avLst/>
            </a:prstGeom>
            <a:noFill/>
          </p:spPr>
          <p:txBody>
            <a:bodyPr wrap="square" rtlCol="0">
              <a:spAutoFit/>
            </a:bodyPr>
            <a:lstStyle/>
            <a:p>
              <a:pPr marL="344488" lvl="1" indent="-342900">
                <a:spcAft>
                  <a:spcPts val="1200"/>
                </a:spcAft>
                <a:buFontTx/>
                <a:buChar char="-"/>
              </a:pPr>
              <a:r>
                <a:rPr lang="en-US" sz="1400" dirty="0" smtClean="0">
                  <a:solidFill>
                    <a:srgbClr val="000000"/>
                  </a:solidFill>
                </a:rPr>
                <a:t>Reinforce the ways of working agreed in the team</a:t>
              </a:r>
            </a:p>
            <a:p>
              <a:pPr marL="344488" lvl="1" indent="-342900">
                <a:spcAft>
                  <a:spcPts val="1200"/>
                </a:spcAft>
                <a:buFontTx/>
                <a:buChar char="-"/>
              </a:pPr>
              <a:r>
                <a:rPr lang="en-US" sz="1400" dirty="0" smtClean="0">
                  <a:solidFill>
                    <a:srgbClr val="000000"/>
                  </a:solidFill>
                </a:rPr>
                <a:t>Help the team focus on the Sprint Goals</a:t>
              </a:r>
            </a:p>
            <a:p>
              <a:pPr marL="344488" lvl="1" indent="-342900">
                <a:spcAft>
                  <a:spcPts val="1200"/>
                </a:spcAft>
                <a:buFontTx/>
                <a:buChar char="-"/>
              </a:pPr>
              <a:r>
                <a:rPr lang="en-US" sz="1400" dirty="0" smtClean="0">
                  <a:solidFill>
                    <a:srgbClr val="000000"/>
                  </a:solidFill>
                </a:rPr>
                <a:t>Protects the Development Team against outside interference</a:t>
              </a:r>
            </a:p>
            <a:p>
              <a:pPr marL="344488" lvl="1" indent="-342900">
                <a:spcAft>
                  <a:spcPts val="1200"/>
                </a:spcAft>
                <a:buFontTx/>
                <a:buChar char="-"/>
              </a:pPr>
              <a:r>
                <a:rPr lang="en-US" sz="1400" dirty="0" smtClean="0">
                  <a:solidFill>
                    <a:srgbClr val="000000"/>
                  </a:solidFill>
                </a:rPr>
                <a:t>Support monitoring progress and resolving impediments</a:t>
              </a:r>
            </a:p>
            <a:p>
              <a:pPr marL="344488" lvl="1" indent="-342900">
                <a:spcAft>
                  <a:spcPts val="1200"/>
                </a:spcAft>
                <a:buFontTx/>
                <a:buChar char="-"/>
              </a:pPr>
              <a:r>
                <a:rPr lang="en-US" sz="1400" dirty="0" smtClean="0">
                  <a:solidFill>
                    <a:srgbClr val="000000"/>
                  </a:solidFill>
                </a:rPr>
                <a:t>Facilitate Scrum rituals</a:t>
              </a:r>
            </a:p>
            <a:p>
              <a:pPr marL="344488" lvl="1" indent="-342900">
                <a:spcAft>
                  <a:spcPts val="1200"/>
                </a:spcAft>
                <a:buFontTx/>
                <a:buChar char="-"/>
              </a:pPr>
              <a:r>
                <a:rPr lang="en-US" sz="1400" dirty="0" smtClean="0">
                  <a:solidFill>
                    <a:srgbClr val="000000"/>
                  </a:solidFill>
                </a:rPr>
                <a:t>Produce Scrum KPIs</a:t>
              </a:r>
            </a:p>
            <a:p>
              <a:pPr>
                <a:spcAft>
                  <a:spcPts val="1200"/>
                </a:spcAft>
              </a:pPr>
              <a:endParaRPr lang="en-US" dirty="0">
                <a:solidFill>
                  <a:srgbClr val="000000"/>
                </a:solidFill>
              </a:endParaRPr>
            </a:p>
          </p:txBody>
        </p:sp>
      </p:grpSp>
      <p:pic>
        <p:nvPicPr>
          <p:cNvPr id="41" name="Picture 2" descr="Bildergebnis für deliveries png">
            <a:hlinkClick r:id="rId7"/>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68360" t="62000" r="16746" b="16937"/>
          <a:stretch/>
        </p:blipFill>
        <p:spPr bwMode="auto">
          <a:xfrm>
            <a:off x="8717381" y="2935157"/>
            <a:ext cx="718921" cy="534055"/>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uppieren 42"/>
          <p:cNvGrpSpPr/>
          <p:nvPr/>
        </p:nvGrpSpPr>
        <p:grpSpPr>
          <a:xfrm>
            <a:off x="8167240" y="2745166"/>
            <a:ext cx="3348000" cy="3518473"/>
            <a:chOff x="464949" y="2745166"/>
            <a:chExt cx="3348000" cy="3518473"/>
          </a:xfrm>
        </p:grpSpPr>
        <p:sp>
          <p:nvSpPr>
            <p:cNvPr id="44" name="Abgerundetes Rechteck 43"/>
            <p:cNvSpPr/>
            <p:nvPr/>
          </p:nvSpPr>
          <p:spPr>
            <a:xfrm>
              <a:off x="464949" y="2745166"/>
              <a:ext cx="3348000" cy="3518473"/>
            </a:xfrm>
            <a:prstGeom prst="roundRect">
              <a:avLst>
                <a:gd name="adj" fmla="val 5727"/>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b"/>
            <a:lstStyle/>
            <a:p>
              <a:pPr algn="r" defTabSz="685800"/>
              <a:endParaRPr lang="en-US" sz="1100" kern="0" dirty="0">
                <a:solidFill>
                  <a:prstClr val="black"/>
                </a:solidFill>
                <a:cs typeface="Arial" panose="020B0604020202020204" pitchFamily="34" charset="0"/>
              </a:endParaRPr>
            </a:p>
          </p:txBody>
        </p:sp>
        <p:sp>
          <p:nvSpPr>
            <p:cNvPr id="45" name="Textfeld 44"/>
            <p:cNvSpPr txBox="1"/>
            <p:nvPr/>
          </p:nvSpPr>
          <p:spPr>
            <a:xfrm>
              <a:off x="1314257" y="3017519"/>
              <a:ext cx="2450023" cy="369332"/>
            </a:xfrm>
            <a:prstGeom prst="rect">
              <a:avLst/>
            </a:prstGeom>
            <a:noFill/>
          </p:spPr>
          <p:txBody>
            <a:bodyPr wrap="square" rtlCol="0">
              <a:spAutoFit/>
            </a:bodyPr>
            <a:lstStyle/>
            <a:p>
              <a:r>
                <a:rPr lang="en-US" b="1" dirty="0" smtClean="0">
                  <a:solidFill>
                    <a:srgbClr val="000000"/>
                  </a:solidFill>
                </a:rPr>
                <a:t>Deliveries</a:t>
              </a:r>
            </a:p>
          </p:txBody>
        </p:sp>
        <p:sp>
          <p:nvSpPr>
            <p:cNvPr id="46" name="Textfeld 45"/>
            <p:cNvSpPr txBox="1"/>
            <p:nvPr/>
          </p:nvSpPr>
          <p:spPr>
            <a:xfrm>
              <a:off x="579896" y="3596640"/>
              <a:ext cx="3184384" cy="1785104"/>
            </a:xfrm>
            <a:prstGeom prst="rect">
              <a:avLst/>
            </a:prstGeom>
            <a:noFill/>
          </p:spPr>
          <p:txBody>
            <a:bodyPr wrap="square" rtlCol="0">
              <a:spAutoFit/>
            </a:bodyPr>
            <a:lstStyle/>
            <a:p>
              <a:pPr marL="344488" lvl="1" indent="-342900">
                <a:spcAft>
                  <a:spcPts val="1200"/>
                </a:spcAft>
                <a:buFontTx/>
                <a:buChar char="-"/>
              </a:pPr>
              <a:r>
                <a:rPr lang="en-US" sz="1400" dirty="0" smtClean="0">
                  <a:solidFill>
                    <a:srgbClr val="000000"/>
                  </a:solidFill>
                </a:rPr>
                <a:t>Team capacity allocation</a:t>
              </a:r>
            </a:p>
            <a:p>
              <a:pPr marL="344488" lvl="1" indent="-342900">
                <a:spcAft>
                  <a:spcPts val="1200"/>
                </a:spcAft>
                <a:buFontTx/>
                <a:buChar char="-"/>
              </a:pPr>
              <a:r>
                <a:rPr lang="en-US" sz="1400" dirty="0" smtClean="0">
                  <a:solidFill>
                    <a:srgbClr val="000000"/>
                  </a:solidFill>
                </a:rPr>
                <a:t>Team velocity chart</a:t>
              </a:r>
            </a:p>
            <a:p>
              <a:pPr marL="344488" lvl="1" indent="-342900">
                <a:spcAft>
                  <a:spcPts val="1200"/>
                </a:spcAft>
                <a:buFontTx/>
                <a:buChar char="-"/>
              </a:pPr>
              <a:r>
                <a:rPr lang="en-US" sz="1400" dirty="0" smtClean="0">
                  <a:solidFill>
                    <a:srgbClr val="000000"/>
                  </a:solidFill>
                </a:rPr>
                <a:t>Sprint Burndown</a:t>
              </a:r>
            </a:p>
            <a:p>
              <a:pPr marL="344488" lvl="1" indent="-342900">
                <a:spcAft>
                  <a:spcPts val="1200"/>
                </a:spcAft>
                <a:buFontTx/>
                <a:buChar char="-"/>
              </a:pPr>
              <a:r>
                <a:rPr lang="en-US" sz="1400" dirty="0" smtClean="0">
                  <a:solidFill>
                    <a:srgbClr val="000000"/>
                  </a:solidFill>
                </a:rPr>
                <a:t>Feature burn-up</a:t>
              </a:r>
            </a:p>
            <a:p>
              <a:pPr marL="344488" lvl="1" indent="-342900">
                <a:spcAft>
                  <a:spcPts val="1200"/>
                </a:spcAft>
                <a:buFontTx/>
                <a:buChar char="-"/>
              </a:pPr>
              <a:r>
                <a:rPr lang="en-US" sz="1400" dirty="0" smtClean="0">
                  <a:solidFill>
                    <a:srgbClr val="000000"/>
                  </a:solidFill>
                </a:rPr>
                <a:t>Risks (or Impediments) List</a:t>
              </a:r>
              <a:endParaRPr lang="en-US" sz="1400" dirty="0">
                <a:solidFill>
                  <a:srgbClr val="000000"/>
                </a:solidFill>
              </a:endParaRPr>
            </a:p>
          </p:txBody>
        </p:sp>
      </p:grpSp>
      <p:pic>
        <p:nvPicPr>
          <p:cNvPr id="47" name="Picture 2" descr="Bildergebnis für deliveries png">
            <a:hlinkClick r:id="rId7"/>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68360" t="62000" r="16746" b="16937"/>
          <a:stretch/>
        </p:blipFill>
        <p:spPr bwMode="auto">
          <a:xfrm>
            <a:off x="8282187" y="2935157"/>
            <a:ext cx="718921" cy="534055"/>
          </a:xfrm>
          <a:prstGeom prst="rect">
            <a:avLst/>
          </a:prstGeom>
          <a:noFill/>
          <a:extLst>
            <a:ext uri="{909E8E84-426E-40DD-AFC4-6F175D3DCCD1}">
              <a14:hiddenFill xmlns:a14="http://schemas.microsoft.com/office/drawing/2010/main">
                <a:solidFill>
                  <a:srgbClr val="FFFFFF"/>
                </a:solidFill>
              </a14:hiddenFill>
            </a:ext>
          </a:extLst>
        </p:spPr>
      </p:pic>
      <p:sp>
        <p:nvSpPr>
          <p:cNvPr id="24"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3620290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 – The Development Team</a:t>
            </a:r>
            <a:endParaRPr lang="en-GB" dirty="0"/>
          </a:p>
        </p:txBody>
      </p:sp>
      <p:grpSp>
        <p:nvGrpSpPr>
          <p:cNvPr id="16" name="Gruppieren 15"/>
          <p:cNvGrpSpPr/>
          <p:nvPr/>
        </p:nvGrpSpPr>
        <p:grpSpPr>
          <a:xfrm>
            <a:off x="1746123" y="1491225"/>
            <a:ext cx="9769117" cy="1008000"/>
            <a:chOff x="1746123" y="1491225"/>
            <a:chExt cx="9769117" cy="1008000"/>
          </a:xfrm>
        </p:grpSpPr>
        <p:grpSp>
          <p:nvGrpSpPr>
            <p:cNvPr id="15" name="Gruppieren 14"/>
            <p:cNvGrpSpPr/>
            <p:nvPr/>
          </p:nvGrpSpPr>
          <p:grpSpPr>
            <a:xfrm>
              <a:off x="1746123" y="1491225"/>
              <a:ext cx="9769117" cy="1008000"/>
              <a:chOff x="1746123" y="1491225"/>
              <a:chExt cx="9769117" cy="1008000"/>
            </a:xfrm>
          </p:grpSpPr>
          <p:sp>
            <p:nvSpPr>
              <p:cNvPr id="14" name="Abgerundetes Rechteck 13"/>
              <p:cNvSpPr/>
              <p:nvPr/>
            </p:nvSpPr>
            <p:spPr>
              <a:xfrm>
                <a:off x="1746123" y="1491225"/>
                <a:ext cx="9769117" cy="1008000"/>
              </a:xfrm>
              <a:prstGeom prst="roundRect">
                <a:avLst/>
              </a:prstGeom>
              <a:solidFill>
                <a:schemeClr val="accent3">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pic>
            <p:nvPicPr>
              <p:cNvPr id="2050" name="Picture 2" descr="Bildergebnis für mission 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3260" y="1680403"/>
                <a:ext cx="629643" cy="629643"/>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feld 12"/>
            <p:cNvSpPr txBox="1"/>
            <p:nvPr/>
          </p:nvSpPr>
          <p:spPr>
            <a:xfrm>
              <a:off x="2599141" y="1511241"/>
              <a:ext cx="8768866" cy="830997"/>
            </a:xfrm>
            <a:prstGeom prst="rect">
              <a:avLst/>
            </a:prstGeom>
            <a:noFill/>
          </p:spPr>
          <p:txBody>
            <a:bodyPr wrap="square" rtlCol="0">
              <a:spAutoFit/>
            </a:bodyPr>
            <a:lstStyle/>
            <a:p>
              <a:r>
                <a:rPr lang="en-GB" b="1" dirty="0" smtClean="0">
                  <a:solidFill>
                    <a:srgbClr val="000000"/>
                  </a:solidFill>
                </a:rPr>
                <a:t>Mission</a:t>
              </a:r>
              <a:r>
                <a:rPr lang="en-GB" sz="2000" b="1" dirty="0" smtClean="0">
                  <a:solidFill>
                    <a:srgbClr val="000000"/>
                  </a:solidFill>
                </a:rPr>
                <a:t> </a:t>
              </a:r>
            </a:p>
            <a:p>
              <a:r>
                <a:rPr lang="en-GB" sz="1400" i="1" dirty="0" smtClean="0">
                  <a:solidFill>
                    <a:srgbClr val="000000"/>
                  </a:solidFill>
                </a:rPr>
                <a:t>The development team has the mission to design, develop, test and deliver the product in line with the product vision.</a:t>
              </a:r>
              <a:endParaRPr lang="en-GB" sz="1400" i="1" dirty="0">
                <a:solidFill>
                  <a:srgbClr val="000000"/>
                </a:solidFill>
              </a:endParaRPr>
            </a:p>
          </p:txBody>
        </p:sp>
      </p:grpSp>
      <p:grpSp>
        <p:nvGrpSpPr>
          <p:cNvPr id="3" name="Gruppieren 2"/>
          <p:cNvGrpSpPr/>
          <p:nvPr/>
        </p:nvGrpSpPr>
        <p:grpSpPr>
          <a:xfrm>
            <a:off x="464949" y="1491225"/>
            <a:ext cx="1008000" cy="1008000"/>
            <a:chOff x="464949" y="1491225"/>
            <a:chExt cx="1008000" cy="1008000"/>
          </a:xfrm>
        </p:grpSpPr>
        <p:sp>
          <p:nvSpPr>
            <p:cNvPr id="10" name="Abgerundetes Rechteck 9"/>
            <p:cNvSpPr/>
            <p:nvPr/>
          </p:nvSpPr>
          <p:spPr>
            <a:xfrm>
              <a:off x="464949" y="1491225"/>
              <a:ext cx="1008000" cy="1008000"/>
            </a:xfrm>
            <a:prstGeom prst="roundRect">
              <a:avLst/>
            </a:prstGeom>
            <a:solidFill>
              <a:schemeClr val="accent3">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pic>
          <p:nvPicPr>
            <p:cNvPr id="25" name="Picture 3" descr="\\mmain.m.corp\projects$\Eurofighter\EF2000-AVS\010_Overall_Tasks\45_Agile&amp;Scrum\Visualisierung notwendige Artefakte\Icons\DevelopmentTea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896" y="1693871"/>
              <a:ext cx="810090" cy="60270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5" name="Gruppieren 34"/>
          <p:cNvGrpSpPr/>
          <p:nvPr/>
        </p:nvGrpSpPr>
        <p:grpSpPr>
          <a:xfrm>
            <a:off x="464948" y="2745166"/>
            <a:ext cx="7307451" cy="3518473"/>
            <a:chOff x="464948" y="2745166"/>
            <a:chExt cx="7307451" cy="3518473"/>
          </a:xfrm>
        </p:grpSpPr>
        <p:sp>
          <p:nvSpPr>
            <p:cNvPr id="36" name="Abgerundetes Rechteck 35"/>
            <p:cNvSpPr/>
            <p:nvPr/>
          </p:nvSpPr>
          <p:spPr>
            <a:xfrm>
              <a:off x="464948" y="2745166"/>
              <a:ext cx="7307451" cy="3518473"/>
            </a:xfrm>
            <a:prstGeom prst="roundRect">
              <a:avLst>
                <a:gd name="adj" fmla="val 5727"/>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b"/>
            <a:lstStyle/>
            <a:p>
              <a:pPr algn="r" defTabSz="685800"/>
              <a:endParaRPr lang="en-GB" sz="1100" kern="0" dirty="0">
                <a:solidFill>
                  <a:prstClr val="black"/>
                </a:solidFill>
                <a:cs typeface="Arial" panose="020B0604020202020204" pitchFamily="34" charset="0"/>
              </a:endParaRPr>
            </a:p>
          </p:txBody>
        </p:sp>
        <p:pic>
          <p:nvPicPr>
            <p:cNvPr id="37" name="Picture 4" descr="Bildergebnis für responsibility 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896" y="2850245"/>
              <a:ext cx="703881" cy="703881"/>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1314257" y="3017519"/>
              <a:ext cx="2450023" cy="369332"/>
            </a:xfrm>
            <a:prstGeom prst="rect">
              <a:avLst/>
            </a:prstGeom>
            <a:noFill/>
          </p:spPr>
          <p:txBody>
            <a:bodyPr wrap="square" rtlCol="0">
              <a:spAutoFit/>
            </a:bodyPr>
            <a:lstStyle/>
            <a:p>
              <a:r>
                <a:rPr lang="en-GB" b="1" dirty="0" smtClean="0">
                  <a:solidFill>
                    <a:srgbClr val="000000"/>
                  </a:solidFill>
                </a:rPr>
                <a:t>Responsibility</a:t>
              </a:r>
            </a:p>
          </p:txBody>
        </p:sp>
        <p:sp>
          <p:nvSpPr>
            <p:cNvPr id="39" name="Textfeld 38"/>
            <p:cNvSpPr txBox="1"/>
            <p:nvPr/>
          </p:nvSpPr>
          <p:spPr>
            <a:xfrm>
              <a:off x="579895" y="3596640"/>
              <a:ext cx="7192503" cy="2523768"/>
            </a:xfrm>
            <a:prstGeom prst="rect">
              <a:avLst/>
            </a:prstGeom>
            <a:noFill/>
          </p:spPr>
          <p:txBody>
            <a:bodyPr wrap="square" rtlCol="0">
              <a:spAutoFit/>
            </a:bodyPr>
            <a:lstStyle/>
            <a:p>
              <a:pPr marL="344488" lvl="1" indent="-342900">
                <a:spcAft>
                  <a:spcPts val="1200"/>
                </a:spcAft>
                <a:buFontTx/>
                <a:buChar char="-"/>
              </a:pPr>
              <a:r>
                <a:rPr lang="en-GB" sz="1400" dirty="0" smtClean="0">
                  <a:solidFill>
                    <a:srgbClr val="000000"/>
                  </a:solidFill>
                </a:rPr>
                <a:t>Estimate backlog items</a:t>
              </a:r>
            </a:p>
            <a:p>
              <a:pPr marL="344488" lvl="1" indent="-342900">
                <a:spcAft>
                  <a:spcPts val="1200"/>
                </a:spcAft>
                <a:buFontTx/>
                <a:buChar char="-"/>
              </a:pPr>
              <a:r>
                <a:rPr lang="en-GB" sz="1400" dirty="0" smtClean="0">
                  <a:solidFill>
                    <a:srgbClr val="000000"/>
                  </a:solidFill>
                </a:rPr>
                <a:t>Refine backlog items</a:t>
              </a:r>
            </a:p>
            <a:p>
              <a:pPr marL="344488" lvl="1" indent="-342900">
                <a:spcAft>
                  <a:spcPts val="1200"/>
                </a:spcAft>
                <a:buFontTx/>
                <a:buChar char="-"/>
              </a:pPr>
              <a:r>
                <a:rPr lang="en-GB" sz="1400" dirty="0" smtClean="0">
                  <a:solidFill>
                    <a:srgbClr val="000000"/>
                  </a:solidFill>
                </a:rPr>
                <a:t>Design product elements</a:t>
              </a:r>
            </a:p>
            <a:p>
              <a:pPr marL="344488" lvl="1" indent="-342900">
                <a:spcAft>
                  <a:spcPts val="1200"/>
                </a:spcAft>
                <a:buFontTx/>
                <a:buChar char="-"/>
              </a:pPr>
              <a:r>
                <a:rPr lang="en-GB" sz="1400" dirty="0" smtClean="0">
                  <a:solidFill>
                    <a:srgbClr val="000000"/>
                  </a:solidFill>
                </a:rPr>
                <a:t>Implement product elements</a:t>
              </a:r>
            </a:p>
            <a:p>
              <a:pPr marL="344488" lvl="1" indent="-342900">
                <a:spcAft>
                  <a:spcPts val="1200"/>
                </a:spcAft>
                <a:buFontTx/>
                <a:buChar char="-"/>
              </a:pPr>
              <a:r>
                <a:rPr lang="en-GB" sz="1400" dirty="0" smtClean="0">
                  <a:solidFill>
                    <a:srgbClr val="000000"/>
                  </a:solidFill>
                </a:rPr>
                <a:t>Create test procedures and scripts</a:t>
              </a:r>
            </a:p>
            <a:p>
              <a:pPr marL="344488" lvl="1" indent="-342900">
                <a:spcAft>
                  <a:spcPts val="1200"/>
                </a:spcAft>
                <a:buFontTx/>
                <a:buChar char="-"/>
              </a:pPr>
              <a:r>
                <a:rPr lang="en-GB" sz="1400" dirty="0" smtClean="0">
                  <a:solidFill>
                    <a:srgbClr val="000000"/>
                  </a:solidFill>
                </a:rPr>
                <a:t>Test product elements</a:t>
              </a:r>
            </a:p>
            <a:p>
              <a:pPr marL="344488" lvl="1" indent="-342900">
                <a:spcAft>
                  <a:spcPts val="1200"/>
                </a:spcAft>
                <a:buFontTx/>
                <a:buChar char="-"/>
              </a:pPr>
              <a:r>
                <a:rPr lang="en-GB" sz="1400" dirty="0" smtClean="0">
                  <a:solidFill>
                    <a:srgbClr val="000000"/>
                  </a:solidFill>
                </a:rPr>
                <a:t>Document product usage and installation</a:t>
              </a:r>
              <a:endParaRPr lang="en-GB" dirty="0">
                <a:solidFill>
                  <a:srgbClr val="000000"/>
                </a:solidFill>
              </a:endParaRPr>
            </a:p>
          </p:txBody>
        </p:sp>
      </p:grpSp>
      <p:pic>
        <p:nvPicPr>
          <p:cNvPr id="40" name="Picture 2" descr="Bildergebnis für deliveries png">
            <a:hlinkClick r:id="rId7"/>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68360" t="62000" r="16746" b="16937"/>
          <a:stretch/>
        </p:blipFill>
        <p:spPr bwMode="auto">
          <a:xfrm>
            <a:off x="8717381" y="2935156"/>
            <a:ext cx="718921" cy="53405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uppieren 41"/>
          <p:cNvGrpSpPr/>
          <p:nvPr/>
        </p:nvGrpSpPr>
        <p:grpSpPr>
          <a:xfrm>
            <a:off x="8167240" y="2745165"/>
            <a:ext cx="3348000" cy="3518473"/>
            <a:chOff x="464949" y="2745166"/>
            <a:chExt cx="3348000" cy="3518473"/>
          </a:xfrm>
        </p:grpSpPr>
        <p:sp>
          <p:nvSpPr>
            <p:cNvPr id="43" name="Abgerundetes Rechteck 42"/>
            <p:cNvSpPr/>
            <p:nvPr/>
          </p:nvSpPr>
          <p:spPr>
            <a:xfrm>
              <a:off x="464949" y="2745166"/>
              <a:ext cx="3348000" cy="3518473"/>
            </a:xfrm>
            <a:prstGeom prst="roundRect">
              <a:avLst>
                <a:gd name="adj" fmla="val 5727"/>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b"/>
            <a:lstStyle/>
            <a:p>
              <a:pPr algn="r" defTabSz="685800"/>
              <a:endParaRPr lang="en-GB" sz="1100" kern="0" dirty="0">
                <a:solidFill>
                  <a:prstClr val="black"/>
                </a:solidFill>
                <a:cs typeface="Arial" panose="020B0604020202020204" pitchFamily="34" charset="0"/>
              </a:endParaRPr>
            </a:p>
          </p:txBody>
        </p:sp>
        <p:sp>
          <p:nvSpPr>
            <p:cNvPr id="44" name="Textfeld 43"/>
            <p:cNvSpPr txBox="1"/>
            <p:nvPr/>
          </p:nvSpPr>
          <p:spPr>
            <a:xfrm>
              <a:off x="1314257" y="3017519"/>
              <a:ext cx="2450023" cy="369332"/>
            </a:xfrm>
            <a:prstGeom prst="rect">
              <a:avLst/>
            </a:prstGeom>
            <a:noFill/>
          </p:spPr>
          <p:txBody>
            <a:bodyPr wrap="square" rtlCol="0">
              <a:spAutoFit/>
            </a:bodyPr>
            <a:lstStyle/>
            <a:p>
              <a:r>
                <a:rPr lang="en-GB" b="1" dirty="0" smtClean="0">
                  <a:solidFill>
                    <a:srgbClr val="000000"/>
                  </a:solidFill>
                </a:rPr>
                <a:t>Deliveries</a:t>
              </a:r>
            </a:p>
          </p:txBody>
        </p:sp>
        <p:sp>
          <p:nvSpPr>
            <p:cNvPr id="45" name="Textfeld 44"/>
            <p:cNvSpPr txBox="1"/>
            <p:nvPr/>
          </p:nvSpPr>
          <p:spPr>
            <a:xfrm>
              <a:off x="579896" y="3596640"/>
              <a:ext cx="3184384" cy="1477328"/>
            </a:xfrm>
            <a:prstGeom prst="rect">
              <a:avLst/>
            </a:prstGeom>
            <a:noFill/>
          </p:spPr>
          <p:txBody>
            <a:bodyPr wrap="square" rtlCol="0">
              <a:spAutoFit/>
            </a:bodyPr>
            <a:lstStyle/>
            <a:p>
              <a:pPr marL="287338" lvl="1" indent="-285750">
                <a:spcAft>
                  <a:spcPts val="1200"/>
                </a:spcAft>
                <a:buFontTx/>
                <a:buChar char="-"/>
              </a:pPr>
              <a:r>
                <a:rPr lang="en-GB" sz="1400" dirty="0" smtClean="0">
                  <a:solidFill>
                    <a:srgbClr val="000000"/>
                  </a:solidFill>
                </a:rPr>
                <a:t>Product deliveries</a:t>
              </a:r>
            </a:p>
            <a:p>
              <a:pPr marL="287338" lvl="1" indent="-285750">
                <a:spcAft>
                  <a:spcPts val="1200"/>
                </a:spcAft>
                <a:buFontTx/>
                <a:buChar char="-"/>
              </a:pPr>
              <a:r>
                <a:rPr lang="en-GB" sz="1400" dirty="0" smtClean="0">
                  <a:solidFill>
                    <a:srgbClr val="000000"/>
                  </a:solidFill>
                </a:rPr>
                <a:t>Supporting documentation</a:t>
              </a:r>
            </a:p>
            <a:p>
              <a:pPr marL="287338" lvl="1" indent="-285750">
                <a:spcAft>
                  <a:spcPts val="1200"/>
                </a:spcAft>
                <a:buFontTx/>
                <a:buChar char="-"/>
              </a:pPr>
              <a:r>
                <a:rPr lang="en-GB" sz="1400" dirty="0" smtClean="0">
                  <a:solidFill>
                    <a:srgbClr val="000000"/>
                  </a:solidFill>
                </a:rPr>
                <a:t>Team supporting tools</a:t>
              </a:r>
            </a:p>
            <a:p>
              <a:pPr>
                <a:spcAft>
                  <a:spcPts val="1200"/>
                </a:spcAft>
              </a:pPr>
              <a:endParaRPr lang="en-GB" dirty="0">
                <a:solidFill>
                  <a:srgbClr val="000000"/>
                </a:solidFill>
              </a:endParaRPr>
            </a:p>
          </p:txBody>
        </p:sp>
      </p:grpSp>
      <p:pic>
        <p:nvPicPr>
          <p:cNvPr id="46" name="Picture 2" descr="Bildergebnis für deliveries png">
            <a:hlinkClick r:id="rId7"/>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68360" t="62000" r="16746" b="16937"/>
          <a:stretch/>
        </p:blipFill>
        <p:spPr bwMode="auto">
          <a:xfrm>
            <a:off x="8282187" y="2935156"/>
            <a:ext cx="718921" cy="534055"/>
          </a:xfrm>
          <a:prstGeom prst="rect">
            <a:avLst/>
          </a:prstGeom>
          <a:noFill/>
          <a:extLst>
            <a:ext uri="{909E8E84-426E-40DD-AFC4-6F175D3DCCD1}">
              <a14:hiddenFill xmlns:a14="http://schemas.microsoft.com/office/drawing/2010/main">
                <a:solidFill>
                  <a:srgbClr val="FFFFFF"/>
                </a:solidFill>
              </a14:hiddenFill>
            </a:ext>
          </a:extLst>
        </p:spPr>
      </p:pic>
      <p:sp>
        <p:nvSpPr>
          <p:cNvPr id="24"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1505157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smtClean="0"/>
              <a:t>Scrum</a:t>
            </a:r>
            <a:r>
              <a:rPr lang="de-DE" dirty="0" smtClean="0"/>
              <a:t> </a:t>
            </a:r>
            <a:r>
              <a:rPr lang="de-DE" dirty="0" err="1" smtClean="0"/>
              <a:t>Roles</a:t>
            </a:r>
            <a:r>
              <a:rPr lang="de-DE" dirty="0" smtClean="0"/>
              <a:t> &amp; Stakes - Summary</a:t>
            </a:r>
            <a:endParaRPr lang="de-DE" dirty="0"/>
          </a:p>
        </p:txBody>
      </p:sp>
      <p:sp>
        <p:nvSpPr>
          <p:cNvPr id="3" name="Foliennummernplatzhalter 2"/>
          <p:cNvSpPr>
            <a:spLocks noGrp="1"/>
          </p:cNvSpPr>
          <p:nvPr>
            <p:ph type="sldNum" sz="quarter" idx="12"/>
          </p:nvPr>
        </p:nvSpPr>
        <p:spPr/>
        <p:txBody>
          <a:bodyPr/>
          <a:lstStyle/>
          <a:p>
            <a:fld id="{877C2003-2E6E-4ABC-B270-3E95A87ADF8A}" type="slidenum">
              <a:rPr lang="en-GB" smtClean="0">
                <a:solidFill>
                  <a:srgbClr val="000000">
                    <a:tint val="75000"/>
                  </a:srgbClr>
                </a:solidFill>
              </a:rPr>
              <a:pPr/>
              <a:t>23</a:t>
            </a:fld>
            <a:endParaRPr lang="en-GB">
              <a:solidFill>
                <a:srgbClr val="000000">
                  <a:tint val="75000"/>
                </a:srgbClr>
              </a:solidFill>
            </a:endParaRPr>
          </a:p>
        </p:txBody>
      </p:sp>
      <p:pic>
        <p:nvPicPr>
          <p:cNvPr id="12" name="Picture 11" descr="C:\Temp\Agile Presentations\icons_500px\500\pilot_customer_g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9884" y="3422833"/>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Temp\Agile Presentations\icons_500px\500\manager_gra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4272" y="2059737"/>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Temp\Agile Presentations\icons_500px\500\manager_2_gra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4272" y="4798313"/>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17"/>
          <p:cNvSpPr txBox="1"/>
          <p:nvPr/>
        </p:nvSpPr>
        <p:spPr>
          <a:xfrm>
            <a:off x="7921081" y="2053340"/>
            <a:ext cx="2094611" cy="338554"/>
          </a:xfrm>
          <a:prstGeom prst="rect">
            <a:avLst/>
          </a:prstGeom>
          <a:noFill/>
        </p:spPr>
        <p:txBody>
          <a:bodyPr wrap="square" rtlCol="0">
            <a:spAutoFit/>
          </a:bodyPr>
          <a:lstStyle/>
          <a:p>
            <a:pPr lvl="0"/>
            <a:r>
              <a:rPr lang="en-US" sz="1600" b="1" dirty="0" smtClean="0"/>
              <a:t>Customer</a:t>
            </a:r>
          </a:p>
        </p:txBody>
      </p:sp>
      <p:sp>
        <p:nvSpPr>
          <p:cNvPr id="19" name="Textfeld 18"/>
          <p:cNvSpPr txBox="1"/>
          <p:nvPr/>
        </p:nvSpPr>
        <p:spPr>
          <a:xfrm>
            <a:off x="7921081" y="3422833"/>
            <a:ext cx="2094611" cy="338554"/>
          </a:xfrm>
          <a:prstGeom prst="rect">
            <a:avLst/>
          </a:prstGeom>
          <a:noFill/>
        </p:spPr>
        <p:txBody>
          <a:bodyPr wrap="square" rtlCol="0">
            <a:spAutoFit/>
          </a:bodyPr>
          <a:lstStyle/>
          <a:p>
            <a:pPr lvl="0"/>
            <a:r>
              <a:rPr lang="en-US" sz="1600" b="1" dirty="0" smtClean="0"/>
              <a:t>End-User</a:t>
            </a:r>
          </a:p>
        </p:txBody>
      </p:sp>
      <p:sp>
        <p:nvSpPr>
          <p:cNvPr id="20" name="Textfeld 19"/>
          <p:cNvSpPr txBox="1"/>
          <p:nvPr/>
        </p:nvSpPr>
        <p:spPr>
          <a:xfrm>
            <a:off x="7921081" y="4798313"/>
            <a:ext cx="2094611" cy="338554"/>
          </a:xfrm>
          <a:prstGeom prst="rect">
            <a:avLst/>
          </a:prstGeom>
          <a:noFill/>
        </p:spPr>
        <p:txBody>
          <a:bodyPr wrap="square" rtlCol="0">
            <a:spAutoFit/>
          </a:bodyPr>
          <a:lstStyle/>
          <a:p>
            <a:pPr lvl="0"/>
            <a:r>
              <a:rPr lang="en-US" sz="1600" b="1" dirty="0" smtClean="0"/>
              <a:t>Management</a:t>
            </a:r>
          </a:p>
        </p:txBody>
      </p:sp>
      <p:sp>
        <p:nvSpPr>
          <p:cNvPr id="22" name="Textfeld 21"/>
          <p:cNvSpPr txBox="1"/>
          <p:nvPr/>
        </p:nvSpPr>
        <p:spPr>
          <a:xfrm>
            <a:off x="8499766" y="2393924"/>
            <a:ext cx="2446139" cy="307777"/>
          </a:xfrm>
          <a:prstGeom prst="rect">
            <a:avLst/>
          </a:prstGeom>
          <a:noFill/>
        </p:spPr>
        <p:txBody>
          <a:bodyPr wrap="square" rtlCol="0">
            <a:spAutoFit/>
          </a:bodyPr>
          <a:lstStyle/>
          <a:p>
            <a:r>
              <a:rPr lang="de-DE" sz="1400" b="1" dirty="0" smtClean="0">
                <a:solidFill>
                  <a:schemeClr val="accent1"/>
                </a:solidFill>
              </a:rPr>
              <a:t>Budget (and </a:t>
            </a:r>
            <a:r>
              <a:rPr lang="de-DE" sz="1400" b="1" dirty="0" err="1" smtClean="0">
                <a:solidFill>
                  <a:schemeClr val="accent1"/>
                </a:solidFill>
              </a:rPr>
              <a:t>feedback</a:t>
            </a:r>
            <a:r>
              <a:rPr lang="de-DE" sz="1400" b="1" dirty="0" smtClean="0">
                <a:solidFill>
                  <a:schemeClr val="accent1"/>
                </a:solidFill>
              </a:rPr>
              <a:t>)</a:t>
            </a:r>
            <a:endParaRPr lang="de-DE" sz="1400" b="1" dirty="0">
              <a:solidFill>
                <a:schemeClr val="accent1"/>
              </a:solidFill>
            </a:endParaRPr>
          </a:p>
        </p:txBody>
      </p:sp>
      <p:sp>
        <p:nvSpPr>
          <p:cNvPr id="23" name="Textfeld 22"/>
          <p:cNvSpPr txBox="1"/>
          <p:nvPr/>
        </p:nvSpPr>
        <p:spPr>
          <a:xfrm>
            <a:off x="8499767" y="3782833"/>
            <a:ext cx="1101436" cy="307777"/>
          </a:xfrm>
          <a:prstGeom prst="rect">
            <a:avLst/>
          </a:prstGeom>
          <a:noFill/>
        </p:spPr>
        <p:txBody>
          <a:bodyPr wrap="square" rtlCol="0">
            <a:spAutoFit/>
          </a:bodyPr>
          <a:lstStyle/>
          <a:p>
            <a:r>
              <a:rPr lang="de-DE" sz="1400" b="1" dirty="0" smtClean="0">
                <a:solidFill>
                  <a:schemeClr val="accent1"/>
                </a:solidFill>
              </a:rPr>
              <a:t>Feedback</a:t>
            </a:r>
            <a:endParaRPr lang="de-DE" sz="1400" b="1" dirty="0">
              <a:solidFill>
                <a:schemeClr val="accent1"/>
              </a:solidFill>
            </a:endParaRPr>
          </a:p>
        </p:txBody>
      </p:sp>
      <p:sp>
        <p:nvSpPr>
          <p:cNvPr id="24" name="Textfeld 23"/>
          <p:cNvSpPr txBox="1"/>
          <p:nvPr/>
        </p:nvSpPr>
        <p:spPr>
          <a:xfrm>
            <a:off x="8499766" y="5136867"/>
            <a:ext cx="2078181" cy="307777"/>
          </a:xfrm>
          <a:prstGeom prst="rect">
            <a:avLst/>
          </a:prstGeom>
          <a:noFill/>
        </p:spPr>
        <p:txBody>
          <a:bodyPr wrap="square" rtlCol="0">
            <a:spAutoFit/>
          </a:bodyPr>
          <a:lstStyle/>
          <a:p>
            <a:r>
              <a:rPr lang="de-DE" sz="1400" b="1" dirty="0" smtClean="0">
                <a:solidFill>
                  <a:schemeClr val="accent1"/>
                </a:solidFill>
              </a:rPr>
              <a:t>Frame &amp; Environment</a:t>
            </a:r>
            <a:endParaRPr lang="de-DE" sz="1400" b="1" dirty="0">
              <a:solidFill>
                <a:schemeClr val="accent1"/>
              </a:solidFill>
            </a:endParaRPr>
          </a:p>
        </p:txBody>
      </p:sp>
      <p:grpSp>
        <p:nvGrpSpPr>
          <p:cNvPr id="5" name="Group 4"/>
          <p:cNvGrpSpPr/>
          <p:nvPr/>
        </p:nvGrpSpPr>
        <p:grpSpPr>
          <a:xfrm>
            <a:off x="622300" y="1532833"/>
            <a:ext cx="5218311" cy="4500000"/>
            <a:chOff x="622300" y="1532833"/>
            <a:chExt cx="5218311" cy="4500000"/>
          </a:xfrm>
        </p:grpSpPr>
        <p:sp>
          <p:nvSpPr>
            <p:cNvPr id="25" name="Textfeld 24"/>
            <p:cNvSpPr txBox="1"/>
            <p:nvPr/>
          </p:nvSpPr>
          <p:spPr>
            <a:xfrm>
              <a:off x="1062432" y="2870209"/>
              <a:ext cx="2078181" cy="307777"/>
            </a:xfrm>
            <a:prstGeom prst="rect">
              <a:avLst/>
            </a:prstGeom>
            <a:noFill/>
          </p:spPr>
          <p:txBody>
            <a:bodyPr wrap="square" rtlCol="0">
              <a:spAutoFit/>
            </a:bodyPr>
            <a:lstStyle/>
            <a:p>
              <a:pPr algn="ctr"/>
              <a:r>
                <a:rPr lang="de-DE" sz="1400" b="1" dirty="0" smtClean="0">
                  <a:solidFill>
                    <a:schemeClr val="accent1"/>
                  </a:solidFill>
                </a:rPr>
                <a:t>Efficiency</a:t>
              </a:r>
              <a:endParaRPr lang="de-DE" sz="1400" b="1" dirty="0">
                <a:solidFill>
                  <a:schemeClr val="accent1"/>
                </a:solidFill>
              </a:endParaRPr>
            </a:p>
          </p:txBody>
        </p:sp>
        <p:sp>
          <p:nvSpPr>
            <p:cNvPr id="26" name="Textfeld 25"/>
            <p:cNvSpPr txBox="1"/>
            <p:nvPr/>
          </p:nvSpPr>
          <p:spPr>
            <a:xfrm>
              <a:off x="3438774" y="3695812"/>
              <a:ext cx="2227118" cy="307777"/>
            </a:xfrm>
            <a:prstGeom prst="rect">
              <a:avLst/>
            </a:prstGeom>
            <a:noFill/>
          </p:spPr>
          <p:txBody>
            <a:bodyPr wrap="square" rtlCol="0">
              <a:spAutoFit/>
            </a:bodyPr>
            <a:lstStyle/>
            <a:p>
              <a:r>
                <a:rPr lang="de-DE" sz="1400" b="1" dirty="0" smtClean="0">
                  <a:solidFill>
                    <a:schemeClr val="accent1"/>
                  </a:solidFill>
                </a:rPr>
                <a:t>ROI </a:t>
              </a:r>
              <a:r>
                <a:rPr lang="de-DE" sz="1400" b="1" dirty="0" smtClean="0">
                  <a:solidFill>
                    <a:schemeClr val="accent1"/>
                  </a:solidFill>
                  <a:sym typeface="Wingdings" panose="05000000000000000000" pitchFamily="2" charset="2"/>
                </a:rPr>
                <a:t> Vision &amp; Backlog</a:t>
              </a:r>
              <a:endParaRPr lang="de-DE" sz="1400" b="1" dirty="0">
                <a:solidFill>
                  <a:schemeClr val="accent1"/>
                </a:solidFill>
              </a:endParaRPr>
            </a:p>
          </p:txBody>
        </p:sp>
        <p:sp>
          <p:nvSpPr>
            <p:cNvPr id="27" name="Textfeld 26"/>
            <p:cNvSpPr txBox="1"/>
            <p:nvPr/>
          </p:nvSpPr>
          <p:spPr>
            <a:xfrm>
              <a:off x="1226305" y="4976668"/>
              <a:ext cx="4058390" cy="307777"/>
            </a:xfrm>
            <a:prstGeom prst="rect">
              <a:avLst/>
            </a:prstGeom>
            <a:noFill/>
          </p:spPr>
          <p:txBody>
            <a:bodyPr wrap="square" rtlCol="0">
              <a:spAutoFit/>
            </a:bodyPr>
            <a:lstStyle/>
            <a:p>
              <a:pPr algn="ctr"/>
              <a:r>
                <a:rPr lang="de-DE" sz="1400" b="1" dirty="0" smtClean="0">
                  <a:solidFill>
                    <a:schemeClr val="accent1"/>
                  </a:solidFill>
                </a:rPr>
                <a:t>Quality (</a:t>
              </a:r>
              <a:r>
                <a:rPr lang="de-DE" sz="1400" b="1" dirty="0" err="1" smtClean="0">
                  <a:solidFill>
                    <a:schemeClr val="accent1"/>
                  </a:solidFill>
                </a:rPr>
                <a:t>self-organized</a:t>
              </a:r>
              <a:r>
                <a:rPr lang="de-DE" sz="1400" b="1" dirty="0" smtClean="0">
                  <a:solidFill>
                    <a:schemeClr val="accent1"/>
                  </a:solidFill>
                </a:rPr>
                <a:t> &amp; </a:t>
              </a:r>
              <a:r>
                <a:rPr lang="de-DE" sz="1400" b="1" dirty="0" err="1" smtClean="0">
                  <a:solidFill>
                    <a:schemeClr val="accent1"/>
                  </a:solidFill>
                </a:rPr>
                <a:t>cross-functional</a:t>
              </a:r>
              <a:r>
                <a:rPr lang="de-DE" sz="1400" b="1" dirty="0" smtClean="0">
                  <a:solidFill>
                    <a:schemeClr val="accent1"/>
                  </a:solidFill>
                </a:rPr>
                <a:t>)</a:t>
              </a:r>
              <a:endParaRPr lang="de-DE" sz="1400" b="1" dirty="0">
                <a:solidFill>
                  <a:schemeClr val="accent1"/>
                </a:solidFill>
              </a:endParaRPr>
            </a:p>
          </p:txBody>
        </p:sp>
        <p:sp>
          <p:nvSpPr>
            <p:cNvPr id="28" name="Ellipse 24"/>
            <p:cNvSpPr/>
            <p:nvPr/>
          </p:nvSpPr>
          <p:spPr>
            <a:xfrm>
              <a:off x="622300" y="1532833"/>
              <a:ext cx="5218311" cy="450000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9" name="Picture 3" descr="K:\Eigene Dateien\TAECM14\Scrum\Icons\pngs\p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07186" y="2805037"/>
              <a:ext cx="568270" cy="72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2" descr="\\mmain.m.corp\projects$\Eurofighter\EF2000-AVS\010_Overall_Tasks\45_Agile&amp;Scrum\Visualisierung notwendige Artefakte\Icons\ScrumMast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4316" y="2071702"/>
              <a:ext cx="548363" cy="7200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mmain.m.corp\projects$\Eurofighter\EF2000-AVS\010_Overall_Tasks\45_Agile&amp;Scrum\Visualisierung notwendige Artefakte\Icons\DevelopmentTea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42999" y="4186527"/>
              <a:ext cx="971773" cy="7229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2" name="Textfeld 69"/>
            <p:cNvSpPr txBox="1"/>
            <p:nvPr/>
          </p:nvSpPr>
          <p:spPr>
            <a:xfrm>
              <a:off x="2277727" y="2149738"/>
              <a:ext cx="1070263" cy="584775"/>
            </a:xfrm>
            <a:prstGeom prst="rect">
              <a:avLst/>
            </a:prstGeom>
            <a:noFill/>
          </p:spPr>
          <p:txBody>
            <a:bodyPr wrap="square" rtlCol="0">
              <a:spAutoFit/>
            </a:bodyPr>
            <a:lstStyle/>
            <a:p>
              <a:pPr algn="ctr"/>
              <a:r>
                <a:rPr lang="de-DE" sz="1600" i="1" dirty="0" err="1" smtClean="0"/>
                <a:t>Scrum</a:t>
              </a:r>
              <a:endParaRPr lang="de-DE" sz="1600" i="1" dirty="0" smtClean="0"/>
            </a:p>
            <a:p>
              <a:pPr algn="ctr"/>
              <a:r>
                <a:rPr lang="de-DE" sz="1600" i="1" dirty="0" smtClean="0"/>
                <a:t>Master</a:t>
              </a:r>
              <a:endParaRPr lang="de-DE" sz="1600" i="1" dirty="0"/>
            </a:p>
          </p:txBody>
        </p:sp>
        <p:sp>
          <p:nvSpPr>
            <p:cNvPr id="33" name="Textfeld 70"/>
            <p:cNvSpPr txBox="1"/>
            <p:nvPr/>
          </p:nvSpPr>
          <p:spPr>
            <a:xfrm>
              <a:off x="4261653" y="2940262"/>
              <a:ext cx="1091046" cy="584775"/>
            </a:xfrm>
            <a:prstGeom prst="rect">
              <a:avLst/>
            </a:prstGeom>
            <a:noFill/>
          </p:spPr>
          <p:txBody>
            <a:bodyPr wrap="square" rtlCol="0">
              <a:spAutoFit/>
            </a:bodyPr>
            <a:lstStyle/>
            <a:p>
              <a:r>
                <a:rPr lang="de-DE" sz="1600" i="1" dirty="0" err="1" smtClean="0"/>
                <a:t>Product</a:t>
              </a:r>
              <a:r>
                <a:rPr lang="de-DE" sz="1600" i="1" dirty="0" smtClean="0"/>
                <a:t> </a:t>
              </a:r>
            </a:p>
            <a:p>
              <a:r>
                <a:rPr lang="de-DE" sz="1600" i="1" dirty="0" err="1" smtClean="0"/>
                <a:t>Owner</a:t>
              </a:r>
              <a:endParaRPr lang="de-DE" sz="1600" i="1" dirty="0"/>
            </a:p>
          </p:txBody>
        </p:sp>
        <p:sp>
          <p:nvSpPr>
            <p:cNvPr id="34" name="Textfeld 71"/>
            <p:cNvSpPr txBox="1"/>
            <p:nvPr/>
          </p:nvSpPr>
          <p:spPr>
            <a:xfrm>
              <a:off x="2797713" y="4255638"/>
              <a:ext cx="1810280" cy="584775"/>
            </a:xfrm>
            <a:prstGeom prst="rect">
              <a:avLst/>
            </a:prstGeom>
            <a:noFill/>
          </p:spPr>
          <p:txBody>
            <a:bodyPr wrap="square" rtlCol="0">
              <a:spAutoFit/>
            </a:bodyPr>
            <a:lstStyle/>
            <a:p>
              <a:r>
                <a:rPr lang="de-DE" sz="1600" i="1" dirty="0" smtClean="0"/>
                <a:t>Development Team</a:t>
              </a:r>
              <a:endParaRPr lang="de-DE" sz="1600" i="1" dirty="0"/>
            </a:p>
          </p:txBody>
        </p:sp>
        <p:sp>
          <p:nvSpPr>
            <p:cNvPr id="35" name="Textfeld 17"/>
            <p:cNvSpPr txBox="1"/>
            <p:nvPr/>
          </p:nvSpPr>
          <p:spPr>
            <a:xfrm>
              <a:off x="2228002" y="5554579"/>
              <a:ext cx="2094611" cy="338554"/>
            </a:xfrm>
            <a:prstGeom prst="rect">
              <a:avLst/>
            </a:prstGeom>
            <a:noFill/>
          </p:spPr>
          <p:txBody>
            <a:bodyPr wrap="square" rtlCol="0">
              <a:spAutoFit/>
            </a:bodyPr>
            <a:lstStyle/>
            <a:p>
              <a:pPr lvl="0" algn="ctr"/>
              <a:r>
                <a:rPr lang="en-US" sz="1600" b="1" dirty="0" smtClean="0"/>
                <a:t>SCRUM TEAM</a:t>
              </a:r>
            </a:p>
          </p:txBody>
        </p:sp>
      </p:grpSp>
      <p:sp>
        <p:nvSpPr>
          <p:cNvPr id="36"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602110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2994" y="2054627"/>
            <a:ext cx="6210663" cy="1372321"/>
          </a:xfrm>
        </p:spPr>
        <p:txBody>
          <a:bodyPr/>
          <a:lstStyle/>
          <a:p>
            <a:r>
              <a:rPr lang="en-GB" sz="2800" b="1" dirty="0" smtClean="0"/>
              <a:t>Scrum Awareness</a:t>
            </a:r>
            <a:endParaRPr lang="en-GB" sz="2800" b="1" dirty="0"/>
          </a:p>
        </p:txBody>
      </p:sp>
      <p:sp>
        <p:nvSpPr>
          <p:cNvPr id="9" name="Title 1"/>
          <p:cNvSpPr txBox="1">
            <a:spLocks/>
          </p:cNvSpPr>
          <p:nvPr/>
        </p:nvSpPr>
        <p:spPr>
          <a:xfrm>
            <a:off x="5630273" y="3579348"/>
            <a:ext cx="6210663" cy="428039"/>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2500" kern="1200">
                <a:solidFill>
                  <a:schemeClr val="tx2"/>
                </a:solidFill>
                <a:latin typeface="+mj-lt"/>
                <a:ea typeface="+mj-ea"/>
                <a:cs typeface="+mj-cs"/>
              </a:defRPr>
            </a:lvl1pPr>
          </a:lstStyle>
          <a:p>
            <a:r>
              <a:rPr lang="en-GB" sz="2000" dirty="0" smtClean="0"/>
              <a:t>Scrum Flow Part II</a:t>
            </a:r>
            <a:endParaRPr lang="en-GB" sz="2800" dirty="0"/>
          </a:p>
        </p:txBody>
      </p:sp>
      <p:pic>
        <p:nvPicPr>
          <p:cNvPr id="10" name="Picture 9" descr="C:\Temp\Agile Scrum Master Awareness\icons_500px\500\scrum_g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7401" y="3107844"/>
            <a:ext cx="1032102" cy="10321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K:\Eigene Dateien\TAECM14\Scrum\Icons\pngs\p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8720" y="4007387"/>
            <a:ext cx="568270" cy="72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mmain.m.corp\projects$\Eurofighter\EF2000-AVS\010_Overall_Tasks\45_Agile&amp;Scrum\Visualisierung notwendige Artefakte\Icons\ScrumMas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6556" y="3605059"/>
            <a:ext cx="707786" cy="9293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main.m.corp\projects$\Eurofighter\EF2000-AVS\010_Overall_Tasks\45_Agile&amp;Scrum\Visualisierung notwendige Artefakte\Icons\DevelopmentTea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8766" y="4139946"/>
            <a:ext cx="971773" cy="7229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67833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28" y="655200"/>
            <a:ext cx="11232000" cy="900000"/>
          </a:xfrm>
        </p:spPr>
        <p:txBody>
          <a:bodyPr/>
          <a:lstStyle/>
          <a:p>
            <a:r>
              <a:rPr lang="en-GB" dirty="0" smtClean="0"/>
              <a:t>The Scrum Flow – Part II</a:t>
            </a:r>
            <a:endParaRPr lang="en-GB" dirty="0"/>
          </a:p>
        </p:txBody>
      </p:sp>
      <p:pic>
        <p:nvPicPr>
          <p:cNvPr id="5122" name="Picture 2" descr="C:\Temp\Agile Presentations\icons_500px\500\scrum_g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9025" y="3096658"/>
            <a:ext cx="863373" cy="863373"/>
          </a:xfrm>
          <a:prstGeom prst="rect">
            <a:avLst/>
          </a:prstGeom>
          <a:noFill/>
          <a:extLst>
            <a:ext uri="{909E8E84-426E-40DD-AFC4-6F175D3DCCD1}">
              <a14:hiddenFill xmlns:a14="http://schemas.microsoft.com/office/drawing/2010/main">
                <a:solidFill>
                  <a:srgbClr val="FFFFFF"/>
                </a:solidFill>
              </a14:hiddenFill>
            </a:ext>
          </a:extLst>
        </p:spPr>
      </p:pic>
      <p:sp>
        <p:nvSpPr>
          <p:cNvPr id="36" name="Rechteck 35"/>
          <p:cNvSpPr/>
          <p:nvPr/>
        </p:nvSpPr>
        <p:spPr>
          <a:xfrm rot="21374511">
            <a:off x="2428515" y="1544941"/>
            <a:ext cx="2284080"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PLANNING I</a:t>
            </a:r>
            <a:endParaRPr lang="de-DE" sz="1600" b="1" dirty="0">
              <a:solidFill>
                <a:schemeClr val="tx1"/>
              </a:solidFill>
            </a:endParaRPr>
          </a:p>
        </p:txBody>
      </p:sp>
      <p:sp>
        <p:nvSpPr>
          <p:cNvPr id="43" name="Rechteck 42"/>
          <p:cNvSpPr/>
          <p:nvPr/>
        </p:nvSpPr>
        <p:spPr>
          <a:xfrm rot="21395527">
            <a:off x="3923115" y="2020779"/>
            <a:ext cx="2284080"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PLANNING II</a:t>
            </a:r>
            <a:endParaRPr lang="de-DE" sz="1600" b="1" dirty="0">
              <a:solidFill>
                <a:schemeClr val="tx1"/>
              </a:solidFill>
            </a:endParaRPr>
          </a:p>
        </p:txBody>
      </p:sp>
      <p:sp>
        <p:nvSpPr>
          <p:cNvPr id="16" name="Freihandform 15"/>
          <p:cNvSpPr/>
          <p:nvPr/>
        </p:nvSpPr>
        <p:spPr>
          <a:xfrm>
            <a:off x="4715222" y="1507130"/>
            <a:ext cx="1154643" cy="450527"/>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326550"/>
              <a:gd name="connsiteY0" fmla="*/ 364170 h 1112315"/>
              <a:gd name="connsiteX1" fmla="*/ 1215737 w 1326550"/>
              <a:gd name="connsiteY1" fmla="*/ 21270 h 1112315"/>
              <a:gd name="connsiteX2" fmla="*/ 1267692 w 1326550"/>
              <a:gd name="connsiteY2" fmla="*/ 1112315 h 1112315"/>
              <a:gd name="connsiteX0" fmla="*/ 0 w 1371102"/>
              <a:gd name="connsiteY0" fmla="*/ 622 h 1309875"/>
              <a:gd name="connsiteX1" fmla="*/ 1257301 w 1371102"/>
              <a:gd name="connsiteY1" fmla="*/ 218830 h 1309875"/>
              <a:gd name="connsiteX2" fmla="*/ 1309256 w 1371102"/>
              <a:gd name="connsiteY2" fmla="*/ 1309875 h 1309875"/>
              <a:gd name="connsiteX0" fmla="*/ 0 w 2367144"/>
              <a:gd name="connsiteY0" fmla="*/ 372904 h 1143313"/>
              <a:gd name="connsiteX1" fmla="*/ 2253343 w 2367144"/>
              <a:gd name="connsiteY1" fmla="*/ 52268 h 1143313"/>
              <a:gd name="connsiteX2" fmla="*/ 2305298 w 2367144"/>
              <a:gd name="connsiteY2" fmla="*/ 1143313 h 1143313"/>
              <a:gd name="connsiteX0" fmla="*/ 0 w 2309286"/>
              <a:gd name="connsiteY0" fmla="*/ 130646 h 901055"/>
              <a:gd name="connsiteX1" fmla="*/ 2122714 w 2309286"/>
              <a:gd name="connsiteY1" fmla="*/ 87596 h 901055"/>
              <a:gd name="connsiteX2" fmla="*/ 2305298 w 2309286"/>
              <a:gd name="connsiteY2" fmla="*/ 901055 h 901055"/>
            </a:gdLst>
            <a:ahLst/>
            <a:cxnLst>
              <a:cxn ang="0">
                <a:pos x="connsiteX0" y="connsiteY0"/>
              </a:cxn>
              <a:cxn ang="0">
                <a:pos x="connsiteX1" y="connsiteY1"/>
              </a:cxn>
              <a:cxn ang="0">
                <a:pos x="connsiteX2" y="connsiteY2"/>
              </a:cxn>
            </a:cxnLst>
            <a:rect l="l" t="t" r="r" b="b"/>
            <a:pathLst>
              <a:path w="2309286" h="901055">
                <a:moveTo>
                  <a:pt x="0" y="130646"/>
                </a:moveTo>
                <a:cubicBezTo>
                  <a:pt x="322118" y="127182"/>
                  <a:pt x="1904505" y="-130613"/>
                  <a:pt x="2122714" y="87596"/>
                </a:cubicBezTo>
                <a:cubicBezTo>
                  <a:pt x="2340923" y="305805"/>
                  <a:pt x="2309628" y="673754"/>
                  <a:pt x="2305298" y="901055"/>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p:cNvSpPr txBox="1"/>
          <p:nvPr/>
        </p:nvSpPr>
        <p:spPr>
          <a:xfrm>
            <a:off x="5148848" y="1134074"/>
            <a:ext cx="1250043" cy="338554"/>
          </a:xfrm>
          <a:prstGeom prst="rect">
            <a:avLst/>
          </a:prstGeom>
          <a:noFill/>
        </p:spPr>
        <p:txBody>
          <a:bodyPr wrap="square" rtlCol="0">
            <a:spAutoFit/>
          </a:bodyPr>
          <a:lstStyle/>
          <a:p>
            <a:r>
              <a:rPr lang="de-DE" sz="1600" b="1" dirty="0" smtClean="0">
                <a:solidFill>
                  <a:schemeClr val="bg2"/>
                </a:solidFill>
              </a:rPr>
              <a:t>WHAT?</a:t>
            </a:r>
            <a:endParaRPr lang="de-DE" sz="1600" b="1" dirty="0">
              <a:solidFill>
                <a:schemeClr val="bg2"/>
              </a:solidFill>
            </a:endParaRPr>
          </a:p>
        </p:txBody>
      </p:sp>
      <p:pic>
        <p:nvPicPr>
          <p:cNvPr id="5124" name="Picture 4" descr="C:\Temp\Agile Presentations\icons_500px\500\product_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8273">
            <a:off x="1390828" y="2318960"/>
            <a:ext cx="908904" cy="908904"/>
          </a:xfrm>
          <a:prstGeom prst="rect">
            <a:avLst/>
          </a:prstGeom>
          <a:noFill/>
          <a:extLst>
            <a:ext uri="{909E8E84-426E-40DD-AFC4-6F175D3DCCD1}">
              <a14:hiddenFill xmlns:a14="http://schemas.microsoft.com/office/drawing/2010/main">
                <a:solidFill>
                  <a:srgbClr val="FFFFFF"/>
                </a:solidFill>
              </a14:hiddenFill>
            </a:ext>
          </a:extLst>
        </p:spPr>
      </p:pic>
      <p:sp>
        <p:nvSpPr>
          <p:cNvPr id="17" name="Gebogener Pfeil 16"/>
          <p:cNvSpPr/>
          <p:nvPr/>
        </p:nvSpPr>
        <p:spPr>
          <a:xfrm rot="12285010">
            <a:off x="5148738" y="2359783"/>
            <a:ext cx="2509410" cy="2357045"/>
          </a:xfrm>
          <a:prstGeom prst="circularArrow">
            <a:avLst>
              <a:gd name="adj1" fmla="val 3157"/>
              <a:gd name="adj2" fmla="val 845020"/>
              <a:gd name="adj3" fmla="val 20687188"/>
              <a:gd name="adj4" fmla="val 1060157"/>
              <a:gd name="adj5" fmla="val 8088"/>
            </a:avLst>
          </a:prstGeom>
          <a:solidFill>
            <a:schemeClr val="tx1">
              <a:lumMod val="75000"/>
              <a:lumOff val="2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solidFill>
                <a:schemeClr val="tx1"/>
              </a:solidFill>
            </a:endParaRPr>
          </a:p>
        </p:txBody>
      </p:sp>
      <p:sp>
        <p:nvSpPr>
          <p:cNvPr id="52" name="Freihandform 51"/>
          <p:cNvSpPr/>
          <p:nvPr/>
        </p:nvSpPr>
        <p:spPr>
          <a:xfrm>
            <a:off x="6218044" y="2111200"/>
            <a:ext cx="1482107" cy="454214"/>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106243"/>
              <a:gd name="connsiteY0" fmla="*/ 59343 h 908429"/>
              <a:gd name="connsiteX1" fmla="*/ 966355 w 1106243"/>
              <a:gd name="connsiteY1" fmla="*/ 48952 h 908429"/>
              <a:gd name="connsiteX2" fmla="*/ 1099745 w 1106243"/>
              <a:gd name="connsiteY2" fmla="*/ 908429 h 908429"/>
            </a:gdLst>
            <a:ahLst/>
            <a:cxnLst>
              <a:cxn ang="0">
                <a:pos x="connsiteX0" y="connsiteY0"/>
              </a:cxn>
              <a:cxn ang="0">
                <a:pos x="connsiteX1" y="connsiteY1"/>
              </a:cxn>
              <a:cxn ang="0">
                <a:pos x="connsiteX2" y="connsiteY2"/>
              </a:cxn>
            </a:cxnLst>
            <a:rect l="l" t="t" r="r" b="b"/>
            <a:pathLst>
              <a:path w="1106243" h="908429">
                <a:moveTo>
                  <a:pt x="0" y="59343"/>
                </a:moveTo>
                <a:cubicBezTo>
                  <a:pt x="322118" y="55879"/>
                  <a:pt x="790174" y="-65348"/>
                  <a:pt x="966355" y="48952"/>
                </a:cubicBezTo>
                <a:cubicBezTo>
                  <a:pt x="1142536" y="163252"/>
                  <a:pt x="1104075" y="681128"/>
                  <a:pt x="1099745" y="908429"/>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p:cNvSpPr/>
          <p:nvPr/>
        </p:nvSpPr>
        <p:spPr>
          <a:xfrm rot="207533">
            <a:off x="7433041" y="2644685"/>
            <a:ext cx="1513958"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DAILY</a:t>
            </a:r>
            <a:endParaRPr lang="de-DE" sz="1600" b="1" dirty="0">
              <a:solidFill>
                <a:schemeClr val="tx1"/>
              </a:solidFill>
            </a:endParaRPr>
          </a:p>
        </p:txBody>
      </p:sp>
      <p:sp>
        <p:nvSpPr>
          <p:cNvPr id="53" name="Textfeld 52"/>
          <p:cNvSpPr txBox="1"/>
          <p:nvPr/>
        </p:nvSpPr>
        <p:spPr>
          <a:xfrm rot="21338390">
            <a:off x="6124698" y="5245129"/>
            <a:ext cx="2636555" cy="338554"/>
          </a:xfrm>
          <a:prstGeom prst="rect">
            <a:avLst/>
          </a:prstGeom>
          <a:noFill/>
        </p:spPr>
        <p:txBody>
          <a:bodyPr wrap="square" rtlCol="0">
            <a:spAutoFit/>
          </a:bodyPr>
          <a:lstStyle/>
          <a:p>
            <a:r>
              <a:rPr lang="de-DE" sz="1600" b="1" dirty="0" smtClean="0">
                <a:solidFill>
                  <a:schemeClr val="bg2"/>
                </a:solidFill>
              </a:rPr>
              <a:t>INSPECT PRODUCT</a:t>
            </a:r>
            <a:endParaRPr lang="de-DE" sz="1600" b="1" dirty="0">
              <a:solidFill>
                <a:schemeClr val="bg2"/>
              </a:solidFill>
            </a:endParaRPr>
          </a:p>
        </p:txBody>
      </p:sp>
      <p:sp>
        <p:nvSpPr>
          <p:cNvPr id="57" name="Rechteck 56"/>
          <p:cNvSpPr/>
          <p:nvPr/>
        </p:nvSpPr>
        <p:spPr>
          <a:xfrm rot="21241562">
            <a:off x="5817218" y="4783660"/>
            <a:ext cx="2247876"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REVIEW</a:t>
            </a:r>
            <a:endParaRPr lang="de-DE" sz="1600" b="1" dirty="0">
              <a:solidFill>
                <a:schemeClr val="tx1"/>
              </a:solidFill>
            </a:endParaRPr>
          </a:p>
        </p:txBody>
      </p:sp>
      <p:sp>
        <p:nvSpPr>
          <p:cNvPr id="58" name="Freihandform 57"/>
          <p:cNvSpPr/>
          <p:nvPr/>
        </p:nvSpPr>
        <p:spPr>
          <a:xfrm rot="4550538">
            <a:off x="7628646" y="3621696"/>
            <a:ext cx="1419340" cy="736035"/>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Lst>
            <a:ahLst/>
            <a:cxnLst>
              <a:cxn ang="0">
                <a:pos x="connsiteX0" y="connsiteY0"/>
              </a:cxn>
              <a:cxn ang="0">
                <a:pos x="connsiteX1" y="connsiteY1"/>
              </a:cxn>
              <a:cxn ang="0">
                <a:pos x="connsiteX2" y="connsiteY2"/>
              </a:cxn>
            </a:cxnLst>
            <a:rect l="l" t="t" r="r" b="b"/>
            <a:pathLst>
              <a:path w="1059394" h="1472072">
                <a:moveTo>
                  <a:pt x="0" y="33"/>
                </a:moveTo>
                <a:cubicBezTo>
                  <a:pt x="322118" y="-3431"/>
                  <a:pt x="759459" y="258235"/>
                  <a:pt x="933969" y="503575"/>
                </a:cubicBezTo>
                <a:cubicBezTo>
                  <a:pt x="1108479" y="748915"/>
                  <a:pt x="1051390" y="1244772"/>
                  <a:pt x="1047060" y="1472073"/>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Textfeld 58"/>
          <p:cNvSpPr txBox="1"/>
          <p:nvPr/>
        </p:nvSpPr>
        <p:spPr>
          <a:xfrm>
            <a:off x="6722538" y="1747822"/>
            <a:ext cx="1250043" cy="338554"/>
          </a:xfrm>
          <a:prstGeom prst="rect">
            <a:avLst/>
          </a:prstGeom>
          <a:noFill/>
        </p:spPr>
        <p:txBody>
          <a:bodyPr wrap="square" rtlCol="0">
            <a:spAutoFit/>
          </a:bodyPr>
          <a:lstStyle/>
          <a:p>
            <a:r>
              <a:rPr lang="de-DE" sz="1600" b="1" dirty="0" smtClean="0">
                <a:solidFill>
                  <a:schemeClr val="bg2"/>
                </a:solidFill>
              </a:rPr>
              <a:t>HOW?</a:t>
            </a:r>
            <a:endParaRPr lang="de-DE" sz="1600" b="1" dirty="0">
              <a:solidFill>
                <a:schemeClr val="bg2"/>
              </a:solidFill>
            </a:endParaRPr>
          </a:p>
        </p:txBody>
      </p:sp>
      <p:sp>
        <p:nvSpPr>
          <p:cNvPr id="60" name="Rechteck 59"/>
          <p:cNvSpPr/>
          <p:nvPr/>
        </p:nvSpPr>
        <p:spPr>
          <a:xfrm rot="736643">
            <a:off x="2947009" y="3810610"/>
            <a:ext cx="2247876" cy="6766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RETROSPECTIVE</a:t>
            </a:r>
            <a:endParaRPr lang="de-DE" sz="1600" b="1" dirty="0">
              <a:solidFill>
                <a:schemeClr val="tx1"/>
              </a:solidFill>
            </a:endParaRPr>
          </a:p>
        </p:txBody>
      </p:sp>
      <p:sp>
        <p:nvSpPr>
          <p:cNvPr id="61" name="Textfeld 60"/>
          <p:cNvSpPr txBox="1"/>
          <p:nvPr/>
        </p:nvSpPr>
        <p:spPr>
          <a:xfrm rot="312144">
            <a:off x="2737531" y="4688004"/>
            <a:ext cx="2636555" cy="338554"/>
          </a:xfrm>
          <a:prstGeom prst="rect">
            <a:avLst/>
          </a:prstGeom>
          <a:noFill/>
        </p:spPr>
        <p:txBody>
          <a:bodyPr wrap="square" rtlCol="0">
            <a:spAutoFit/>
          </a:bodyPr>
          <a:lstStyle/>
          <a:p>
            <a:r>
              <a:rPr lang="de-DE" sz="1600" b="1" dirty="0" smtClean="0">
                <a:solidFill>
                  <a:schemeClr val="bg2"/>
                </a:solidFill>
              </a:rPr>
              <a:t>IMPROVE PROCESS</a:t>
            </a:r>
            <a:endParaRPr lang="de-DE" sz="1600" b="1" dirty="0">
              <a:solidFill>
                <a:schemeClr val="bg2"/>
              </a:solidFill>
            </a:endParaRPr>
          </a:p>
        </p:txBody>
      </p:sp>
      <p:sp>
        <p:nvSpPr>
          <p:cNvPr id="7" name="Ellipse 6"/>
          <p:cNvSpPr/>
          <p:nvPr/>
        </p:nvSpPr>
        <p:spPr>
          <a:xfrm>
            <a:off x="5670103" y="2452956"/>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P</a:t>
            </a:r>
            <a:endParaRPr lang="de-DE" b="1" dirty="0">
              <a:solidFill>
                <a:sysClr val="windowText" lastClr="000000"/>
              </a:solidFill>
            </a:endParaRPr>
          </a:p>
        </p:txBody>
      </p:sp>
      <p:sp>
        <p:nvSpPr>
          <p:cNvPr id="29" name="Ellipse 28"/>
          <p:cNvSpPr/>
          <p:nvPr/>
        </p:nvSpPr>
        <p:spPr>
          <a:xfrm>
            <a:off x="7124789" y="3013570"/>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D</a:t>
            </a:r>
            <a:endParaRPr lang="de-DE" b="1" dirty="0">
              <a:solidFill>
                <a:sysClr val="windowText" lastClr="000000"/>
              </a:solidFill>
            </a:endParaRPr>
          </a:p>
        </p:txBody>
      </p:sp>
      <p:sp>
        <p:nvSpPr>
          <p:cNvPr id="30" name="Ellipse 29"/>
          <p:cNvSpPr/>
          <p:nvPr/>
        </p:nvSpPr>
        <p:spPr>
          <a:xfrm>
            <a:off x="6465691" y="4310325"/>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C</a:t>
            </a:r>
            <a:endParaRPr lang="de-DE" b="1" dirty="0">
              <a:solidFill>
                <a:sysClr val="windowText" lastClr="000000"/>
              </a:solidFill>
            </a:endParaRPr>
          </a:p>
        </p:txBody>
      </p:sp>
      <p:sp>
        <p:nvSpPr>
          <p:cNvPr id="31" name="Ellipse 30"/>
          <p:cNvSpPr/>
          <p:nvPr/>
        </p:nvSpPr>
        <p:spPr>
          <a:xfrm>
            <a:off x="5182287" y="3586821"/>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A</a:t>
            </a:r>
            <a:endParaRPr lang="de-DE" b="1" dirty="0">
              <a:solidFill>
                <a:sysClr val="windowText" lastClr="000000"/>
              </a:solidFill>
            </a:endParaRPr>
          </a:p>
        </p:txBody>
      </p:sp>
      <p:sp>
        <p:nvSpPr>
          <p:cNvPr id="32" name="Freihandform 31"/>
          <p:cNvSpPr/>
          <p:nvPr/>
        </p:nvSpPr>
        <p:spPr>
          <a:xfrm rot="10612931">
            <a:off x="4944760" y="4655877"/>
            <a:ext cx="882361" cy="501647"/>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 name="connsiteX0" fmla="*/ 0 w 647830"/>
              <a:gd name="connsiteY0" fmla="*/ 85052 h 1088203"/>
              <a:gd name="connsiteX1" fmla="*/ 522405 w 647830"/>
              <a:gd name="connsiteY1" fmla="*/ 119706 h 1088203"/>
              <a:gd name="connsiteX2" fmla="*/ 635496 w 647830"/>
              <a:gd name="connsiteY2" fmla="*/ 1088204 h 1088203"/>
              <a:gd name="connsiteX0" fmla="*/ 0 w 658593"/>
              <a:gd name="connsiteY0" fmla="*/ 144 h 1003295"/>
              <a:gd name="connsiteX1" fmla="*/ 547525 w 658593"/>
              <a:gd name="connsiteY1" fmla="*/ 300105 h 1003295"/>
              <a:gd name="connsiteX2" fmla="*/ 635496 w 658593"/>
              <a:gd name="connsiteY2" fmla="*/ 1003296 h 1003295"/>
            </a:gdLst>
            <a:ahLst/>
            <a:cxnLst>
              <a:cxn ang="0">
                <a:pos x="connsiteX0" y="connsiteY0"/>
              </a:cxn>
              <a:cxn ang="0">
                <a:pos x="connsiteX1" y="connsiteY1"/>
              </a:cxn>
              <a:cxn ang="0">
                <a:pos x="connsiteX2" y="connsiteY2"/>
              </a:cxn>
            </a:cxnLst>
            <a:rect l="l" t="t" r="r" b="b"/>
            <a:pathLst>
              <a:path w="658593" h="1003295">
                <a:moveTo>
                  <a:pt x="0" y="144"/>
                </a:moveTo>
                <a:cubicBezTo>
                  <a:pt x="322118" y="-3320"/>
                  <a:pt x="373015" y="54765"/>
                  <a:pt x="547525" y="300105"/>
                </a:cubicBezTo>
                <a:cubicBezTo>
                  <a:pt x="722035" y="545445"/>
                  <a:pt x="639826" y="775995"/>
                  <a:pt x="635496" y="1003296"/>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reihandform 32"/>
          <p:cNvSpPr/>
          <p:nvPr/>
        </p:nvSpPr>
        <p:spPr>
          <a:xfrm rot="10612931">
            <a:off x="1953126" y="3105406"/>
            <a:ext cx="1005119" cy="850832"/>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 name="connsiteX0" fmla="*/ 0 w 647830"/>
              <a:gd name="connsiteY0" fmla="*/ 85052 h 1088203"/>
              <a:gd name="connsiteX1" fmla="*/ 522405 w 647830"/>
              <a:gd name="connsiteY1" fmla="*/ 119706 h 1088203"/>
              <a:gd name="connsiteX2" fmla="*/ 635496 w 647830"/>
              <a:gd name="connsiteY2" fmla="*/ 1088204 h 1088203"/>
              <a:gd name="connsiteX0" fmla="*/ 0 w 658593"/>
              <a:gd name="connsiteY0" fmla="*/ 144 h 1003295"/>
              <a:gd name="connsiteX1" fmla="*/ 547525 w 658593"/>
              <a:gd name="connsiteY1" fmla="*/ 300105 h 1003295"/>
              <a:gd name="connsiteX2" fmla="*/ 635496 w 658593"/>
              <a:gd name="connsiteY2" fmla="*/ 1003296 h 1003295"/>
              <a:gd name="connsiteX0" fmla="*/ 0 w 654300"/>
              <a:gd name="connsiteY0" fmla="*/ 19098 h 1022249"/>
              <a:gd name="connsiteX1" fmla="*/ 538338 w 654300"/>
              <a:gd name="connsiteY1" fmla="*/ 170543 h 1022249"/>
              <a:gd name="connsiteX2" fmla="*/ 635496 w 654300"/>
              <a:gd name="connsiteY2" fmla="*/ 1022250 h 1022249"/>
              <a:gd name="connsiteX0" fmla="*/ 0 w 774227"/>
              <a:gd name="connsiteY0" fmla="*/ 19098 h 1712936"/>
              <a:gd name="connsiteX1" fmla="*/ 538338 w 774227"/>
              <a:gd name="connsiteY1" fmla="*/ 170543 h 1712936"/>
              <a:gd name="connsiteX2" fmla="*/ 774027 w 774227"/>
              <a:gd name="connsiteY2" fmla="*/ 1712936 h 1712936"/>
              <a:gd name="connsiteX0" fmla="*/ 0 w 750220"/>
              <a:gd name="connsiteY0" fmla="*/ 27684 h 1701666"/>
              <a:gd name="connsiteX1" fmla="*/ 514331 w 750220"/>
              <a:gd name="connsiteY1" fmla="*/ 159273 h 1701666"/>
              <a:gd name="connsiteX2" fmla="*/ 750020 w 750220"/>
              <a:gd name="connsiteY2" fmla="*/ 1701666 h 1701666"/>
            </a:gdLst>
            <a:ahLst/>
            <a:cxnLst>
              <a:cxn ang="0">
                <a:pos x="connsiteX0" y="connsiteY0"/>
              </a:cxn>
              <a:cxn ang="0">
                <a:pos x="connsiteX1" y="connsiteY1"/>
              </a:cxn>
              <a:cxn ang="0">
                <a:pos x="connsiteX2" y="connsiteY2"/>
              </a:cxn>
            </a:cxnLst>
            <a:rect l="l" t="t" r="r" b="b"/>
            <a:pathLst>
              <a:path w="750220" h="1701666">
                <a:moveTo>
                  <a:pt x="0" y="27684"/>
                </a:moveTo>
                <a:cubicBezTo>
                  <a:pt x="322118" y="24220"/>
                  <a:pt x="339821" y="-86067"/>
                  <a:pt x="514331" y="159273"/>
                </a:cubicBezTo>
                <a:cubicBezTo>
                  <a:pt x="688841" y="404613"/>
                  <a:pt x="754350" y="1474365"/>
                  <a:pt x="750020" y="1701666"/>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4131584" y="6010400"/>
            <a:ext cx="907072" cy="369332"/>
          </a:xfrm>
          <a:prstGeom prst="rect">
            <a:avLst/>
          </a:prstGeom>
          <a:noFill/>
        </p:spPr>
        <p:txBody>
          <a:bodyPr wrap="square" rtlCol="0">
            <a:spAutoFit/>
          </a:bodyPr>
          <a:lstStyle/>
          <a:p>
            <a:r>
              <a:rPr lang="de-DE" b="1" dirty="0" smtClean="0"/>
              <a:t>PLAN</a:t>
            </a:r>
            <a:endParaRPr lang="de-DE" b="1" dirty="0"/>
          </a:p>
        </p:txBody>
      </p:sp>
      <p:sp>
        <p:nvSpPr>
          <p:cNvPr id="37" name="Textfeld 36"/>
          <p:cNvSpPr txBox="1"/>
          <p:nvPr/>
        </p:nvSpPr>
        <p:spPr>
          <a:xfrm>
            <a:off x="4908030" y="6010400"/>
            <a:ext cx="795080" cy="369332"/>
          </a:xfrm>
          <a:prstGeom prst="rect">
            <a:avLst/>
          </a:prstGeom>
          <a:noFill/>
        </p:spPr>
        <p:txBody>
          <a:bodyPr wrap="square" rtlCol="0">
            <a:spAutoFit/>
          </a:bodyPr>
          <a:lstStyle/>
          <a:p>
            <a:r>
              <a:rPr lang="de-DE" b="1" dirty="0"/>
              <a:t>|</a:t>
            </a:r>
            <a:r>
              <a:rPr lang="de-DE" b="1" dirty="0" smtClean="0"/>
              <a:t> DO</a:t>
            </a:r>
            <a:endParaRPr lang="de-DE" b="1" dirty="0"/>
          </a:p>
        </p:txBody>
      </p:sp>
      <p:sp>
        <p:nvSpPr>
          <p:cNvPr id="39" name="Textfeld 38"/>
          <p:cNvSpPr txBox="1"/>
          <p:nvPr/>
        </p:nvSpPr>
        <p:spPr>
          <a:xfrm>
            <a:off x="5496280" y="6010400"/>
            <a:ext cx="1556880" cy="369332"/>
          </a:xfrm>
          <a:prstGeom prst="rect">
            <a:avLst/>
          </a:prstGeom>
          <a:noFill/>
        </p:spPr>
        <p:txBody>
          <a:bodyPr wrap="square" rtlCol="0">
            <a:spAutoFit/>
          </a:bodyPr>
          <a:lstStyle/>
          <a:p>
            <a:r>
              <a:rPr lang="de-DE" b="1" dirty="0"/>
              <a:t>|</a:t>
            </a:r>
            <a:r>
              <a:rPr lang="de-DE" b="1" dirty="0" smtClean="0"/>
              <a:t> CHECK</a:t>
            </a:r>
            <a:endParaRPr lang="de-DE" b="1" dirty="0"/>
          </a:p>
        </p:txBody>
      </p:sp>
      <p:sp>
        <p:nvSpPr>
          <p:cNvPr id="40" name="Textfeld 39"/>
          <p:cNvSpPr txBox="1"/>
          <p:nvPr/>
        </p:nvSpPr>
        <p:spPr>
          <a:xfrm>
            <a:off x="6544386" y="6010400"/>
            <a:ext cx="1556880" cy="369332"/>
          </a:xfrm>
          <a:prstGeom prst="rect">
            <a:avLst/>
          </a:prstGeom>
          <a:noFill/>
        </p:spPr>
        <p:txBody>
          <a:bodyPr wrap="square" rtlCol="0">
            <a:spAutoFit/>
          </a:bodyPr>
          <a:lstStyle/>
          <a:p>
            <a:r>
              <a:rPr lang="de-DE" b="1" dirty="0"/>
              <a:t>|</a:t>
            </a:r>
            <a:r>
              <a:rPr lang="de-DE" b="1" dirty="0" smtClean="0"/>
              <a:t> ADJUST</a:t>
            </a:r>
            <a:endParaRPr lang="de-DE" b="1" dirty="0"/>
          </a:p>
        </p:txBody>
      </p:sp>
      <p:sp>
        <p:nvSpPr>
          <p:cNvPr id="10" name="Textfeld 9"/>
          <p:cNvSpPr txBox="1"/>
          <p:nvPr/>
        </p:nvSpPr>
        <p:spPr>
          <a:xfrm>
            <a:off x="8425662" y="2115301"/>
            <a:ext cx="924792" cy="276999"/>
          </a:xfrm>
          <a:prstGeom prst="rect">
            <a:avLst/>
          </a:prstGeom>
          <a:noFill/>
        </p:spPr>
        <p:txBody>
          <a:bodyPr wrap="square" rtlCol="0">
            <a:spAutoFit/>
          </a:bodyPr>
          <a:lstStyle/>
          <a:p>
            <a:r>
              <a:rPr lang="de-DE" sz="1200" b="1" dirty="0" smtClean="0"/>
              <a:t>15min</a:t>
            </a:r>
            <a:endParaRPr lang="de-DE" sz="1200" b="1" dirty="0"/>
          </a:p>
        </p:txBody>
      </p:sp>
      <p:pic>
        <p:nvPicPr>
          <p:cNvPr id="2054" name="Picture 6" descr="C:\Temp\Agile Presentations\icons_500px\500\clock_gray - Kopi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5327" y="2063698"/>
            <a:ext cx="360000" cy="360000"/>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uppieren 43"/>
          <p:cNvGrpSpPr>
            <a:grpSpLocks noChangeAspect="1"/>
          </p:cNvGrpSpPr>
          <p:nvPr/>
        </p:nvGrpSpPr>
        <p:grpSpPr>
          <a:xfrm>
            <a:off x="2690473" y="1911161"/>
            <a:ext cx="1188000" cy="767122"/>
            <a:chOff x="3349151" y="3893518"/>
            <a:chExt cx="919894" cy="594000"/>
          </a:xfrm>
        </p:grpSpPr>
        <p:pic>
          <p:nvPicPr>
            <p:cNvPr id="45" name="Picture 9" descr="C:\Temp\Agile Scrum Master Awareness\icons_500px\500\scrum_gra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7045" y="3893518"/>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0" descr="C:\Temp\Agile Scrum Master Awareness\icons_500px\500\backlog_sprint_gra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5971" y="3893518"/>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349151" y="4110125"/>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21174" y="4109518"/>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10544" y="4163518"/>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uppieren 50"/>
          <p:cNvGrpSpPr>
            <a:grpSpLocks noChangeAspect="1"/>
          </p:cNvGrpSpPr>
          <p:nvPr/>
        </p:nvGrpSpPr>
        <p:grpSpPr>
          <a:xfrm>
            <a:off x="8079890" y="4836917"/>
            <a:ext cx="1188000" cy="904078"/>
            <a:chOff x="5151602" y="2304306"/>
            <a:chExt cx="802530" cy="610732"/>
          </a:xfrm>
        </p:grpSpPr>
        <p:pic>
          <p:nvPicPr>
            <p:cNvPr id="54" name="Picture 11" descr="C:\Temp\Agile Scrum Master Awareness\icons_500px\500\product_gray.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22132" y="2351231"/>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2" descr="C:\Temp\Agile Scrum Master Awareness\icons_500px\500\retrospective_yellow.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78132" y="230430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151602" y="2459838"/>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49446" y="254422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63922" y="2591038"/>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uppieren 63"/>
          <p:cNvGrpSpPr>
            <a:grpSpLocks noChangeAspect="1"/>
          </p:cNvGrpSpPr>
          <p:nvPr/>
        </p:nvGrpSpPr>
        <p:grpSpPr>
          <a:xfrm>
            <a:off x="8868735" y="2402554"/>
            <a:ext cx="1188000" cy="982905"/>
            <a:chOff x="8251200" y="5694615"/>
            <a:chExt cx="662948" cy="548497"/>
          </a:xfrm>
        </p:grpSpPr>
        <p:grpSp>
          <p:nvGrpSpPr>
            <p:cNvPr id="65" name="Gruppieren 64"/>
            <p:cNvGrpSpPr>
              <a:grpSpLocks noChangeAspect="1"/>
            </p:cNvGrpSpPr>
            <p:nvPr/>
          </p:nvGrpSpPr>
          <p:grpSpPr>
            <a:xfrm>
              <a:off x="8251200" y="5694615"/>
              <a:ext cx="662948" cy="443057"/>
              <a:chOff x="2664711" y="1536463"/>
              <a:chExt cx="1104913" cy="738428"/>
            </a:xfrm>
          </p:grpSpPr>
          <p:pic>
            <p:nvPicPr>
              <p:cNvPr id="67" name="Picture 3" descr="C:\Temp\Agile Scrum Master Awareness\icons_500px\500\kanban_gray.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49624" y="1536463"/>
                <a:ext cx="720000" cy="71999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664711" y="1736916"/>
                <a:ext cx="537975" cy="537975"/>
              </a:xfrm>
              <a:prstGeom prst="rect">
                <a:avLst/>
              </a:prstGeom>
              <a:noFill/>
              <a:extLst>
                <a:ext uri="{909E8E84-426E-40DD-AFC4-6F175D3DCCD1}">
                  <a14:hiddenFill xmlns:a14="http://schemas.microsoft.com/office/drawing/2010/main">
                    <a:solidFill>
                      <a:srgbClr val="FFFFFF"/>
                    </a:solidFill>
                  </a14:hiddenFill>
                </a:ext>
              </a:extLst>
            </p:spPr>
          </p:pic>
        </p:grpSp>
        <p:pic>
          <p:nvPicPr>
            <p:cNvPr id="66"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99821" y="5919112"/>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uppieren 68"/>
          <p:cNvGrpSpPr>
            <a:grpSpLocks noChangeAspect="1"/>
          </p:cNvGrpSpPr>
          <p:nvPr/>
        </p:nvGrpSpPr>
        <p:grpSpPr>
          <a:xfrm>
            <a:off x="1822781" y="4224722"/>
            <a:ext cx="1188000" cy="1107709"/>
            <a:chOff x="2574113" y="98823"/>
            <a:chExt cx="796023" cy="742224"/>
          </a:xfrm>
        </p:grpSpPr>
        <p:pic>
          <p:nvPicPr>
            <p:cNvPr id="70" name="Picture 13" descr="C:\Temp\Agile Scrum Master Awareness\icons_500px\500\sprint_gray.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36850" y="254000"/>
              <a:ext cx="457062" cy="432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4" descr="C:\Temp\Agile Scrum Master Awareness\icons_500px\500\idea_yellow.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917151" y="98823"/>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574113" y="463654"/>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46136" y="46304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35506" y="517047"/>
              <a:ext cx="408909"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75" name="Rectangle 74"/>
          <p:cNvSpPr/>
          <p:nvPr/>
        </p:nvSpPr>
        <p:spPr bwMode="auto">
          <a:xfrm>
            <a:off x="2330679" y="1168366"/>
            <a:ext cx="4030112" cy="1692000"/>
          </a:xfrm>
          <a:prstGeom prst="rect">
            <a:avLst/>
          </a:prstGeom>
          <a:noFill/>
          <a:ln w="285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fr-FR" sz="1500" b="0" i="0" u="none" strike="noStrike" cap="none" normalizeH="0" baseline="0" smtClean="0">
              <a:ln>
                <a:noFill/>
              </a:ln>
              <a:solidFill>
                <a:schemeClr val="tx1"/>
              </a:solidFill>
              <a:effectLst/>
              <a:latin typeface="Arial" pitchFamily="34" charset="0"/>
              <a:cs typeface="Arial" pitchFamily="34" charset="0"/>
            </a:endParaRPr>
          </a:p>
        </p:txBody>
      </p:sp>
      <p:sp>
        <p:nvSpPr>
          <p:cNvPr id="76"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606224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30" grpId="0" animBg="1"/>
      <p:bldP spid="31" grpId="0" animBg="1"/>
      <p:bldP spid="9" grpId="0"/>
      <p:bldP spid="37" grpId="0"/>
      <p:bldP spid="39" grpId="0"/>
      <p:bldP spid="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Abgerundetes Rechteck 9"/>
          <p:cNvSpPr/>
          <p:nvPr/>
        </p:nvSpPr>
        <p:spPr>
          <a:xfrm>
            <a:off x="464948" y="1491225"/>
            <a:ext cx="1857647" cy="1008000"/>
          </a:xfrm>
          <a:prstGeom prst="roundRect">
            <a:avLst/>
          </a:prstGeom>
          <a:solidFill>
            <a:schemeClr val="accent3">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sp>
        <p:nvSpPr>
          <p:cNvPr id="54" name="Rounded Rectangle 53"/>
          <p:cNvSpPr/>
          <p:nvPr/>
        </p:nvSpPr>
        <p:spPr>
          <a:xfrm>
            <a:off x="464948" y="2719738"/>
            <a:ext cx="4866469" cy="3572574"/>
          </a:xfrm>
          <a:prstGeom prst="roundRect">
            <a:avLst>
              <a:gd name="adj" fmla="val 8998"/>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t"/>
          <a:lstStyle/>
          <a:p>
            <a:pPr defTabSz="685800"/>
            <a:r>
              <a:rPr lang="en-GB" b="1" kern="0" dirty="0" smtClean="0">
                <a:solidFill>
                  <a:prstClr val="black"/>
                </a:solidFill>
                <a:cs typeface="Arial" panose="020B0604020202020204" pitchFamily="34" charset="0"/>
              </a:rPr>
              <a:t>Content</a:t>
            </a:r>
            <a:endParaRPr lang="en-GB" b="1" kern="0" dirty="0">
              <a:solidFill>
                <a:prstClr val="black"/>
              </a:solidFill>
              <a:cs typeface="Arial" panose="020B0604020202020204" pitchFamily="34" charset="0"/>
            </a:endParaRPr>
          </a:p>
        </p:txBody>
      </p:sp>
      <p:sp>
        <p:nvSpPr>
          <p:cNvPr id="11" name="Right Arrow 10"/>
          <p:cNvSpPr/>
          <p:nvPr/>
        </p:nvSpPr>
        <p:spPr>
          <a:xfrm>
            <a:off x="1182579" y="1886864"/>
            <a:ext cx="325771" cy="208034"/>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smtClean="0"/>
              <a:t>Ceremonies – Sprint Planning</a:t>
            </a:r>
            <a:endParaRPr lang="en-GB" dirty="0"/>
          </a:p>
        </p:txBody>
      </p:sp>
      <p:pic>
        <p:nvPicPr>
          <p:cNvPr id="2051" name="Picture 3" descr="K:\Eigene Dateien\ADT\icons\250\backlog_team_r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814" y="1645464"/>
            <a:ext cx="669689" cy="6696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Eigene Dateien\ADT\icons\250\backlog_sprint_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884" y="1665488"/>
            <a:ext cx="669689" cy="66968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28816" y="3290566"/>
            <a:ext cx="4529805" cy="2677656"/>
          </a:xfrm>
          <a:prstGeom prst="rect">
            <a:avLst/>
          </a:prstGeom>
          <a:noFill/>
        </p:spPr>
        <p:txBody>
          <a:bodyPr wrap="square" rtlCol="0">
            <a:spAutoFit/>
          </a:bodyPr>
          <a:lstStyle/>
          <a:p>
            <a:pPr algn="ctr"/>
            <a:r>
              <a:rPr lang="en-GB" sz="1400" i="1" dirty="0" smtClean="0"/>
              <a:t>Sprint Planning part - I</a:t>
            </a:r>
          </a:p>
          <a:p>
            <a:pPr algn="ctr"/>
            <a:r>
              <a:rPr lang="en-GB" sz="1400" b="1" dirty="0" smtClean="0"/>
              <a:t>What can be done this Sprint?</a:t>
            </a:r>
          </a:p>
          <a:p>
            <a:pPr marL="285750" indent="-169863">
              <a:buFont typeface="Arial" panose="020B0604020202020204" pitchFamily="34" charset="0"/>
              <a:buChar char="•"/>
            </a:pPr>
            <a:r>
              <a:rPr lang="en-GB" sz="1400" dirty="0" smtClean="0"/>
              <a:t>The entire Scrum team planes the upcoming Sprint</a:t>
            </a:r>
          </a:p>
          <a:p>
            <a:pPr marL="285750" indent="-169863">
              <a:buFont typeface="Arial" panose="020B0604020202020204" pitchFamily="34" charset="0"/>
              <a:buChar char="•"/>
            </a:pPr>
            <a:r>
              <a:rPr lang="en-GB" sz="1400" dirty="0" smtClean="0"/>
              <a:t>Only the Development Team can assess what is doable in the Sprint</a:t>
            </a:r>
          </a:p>
          <a:p>
            <a:pPr marL="115887"/>
            <a:endParaRPr lang="en-GB" sz="1400" dirty="0" smtClean="0"/>
          </a:p>
          <a:p>
            <a:pPr marL="115887" algn="ctr"/>
            <a:endParaRPr lang="en-GB" sz="1400" dirty="0" smtClean="0"/>
          </a:p>
          <a:p>
            <a:pPr marL="114300" indent="-114300" algn="ctr"/>
            <a:r>
              <a:rPr lang="en-GB" sz="1400" i="1" dirty="0" smtClean="0"/>
              <a:t>Sprint Planning part - II</a:t>
            </a:r>
          </a:p>
          <a:p>
            <a:pPr marL="114300" indent="-114300" algn="ctr"/>
            <a:r>
              <a:rPr lang="en-GB" sz="1400" b="1" dirty="0" smtClean="0"/>
              <a:t>How will the chosen work be done?</a:t>
            </a:r>
          </a:p>
          <a:p>
            <a:pPr marL="285750" indent="-169863">
              <a:buFont typeface="Arial" panose="020B0604020202020204" pitchFamily="34" charset="0"/>
              <a:buChar char="•"/>
            </a:pPr>
            <a:r>
              <a:rPr lang="en-GB" sz="1400" dirty="0" smtClean="0"/>
              <a:t>The Development Team breaks the selected Product Backlog items down to better understand the necessary steps</a:t>
            </a:r>
          </a:p>
        </p:txBody>
      </p:sp>
      <p:grpSp>
        <p:nvGrpSpPr>
          <p:cNvPr id="58" name="Gruppieren 15"/>
          <p:cNvGrpSpPr/>
          <p:nvPr/>
        </p:nvGrpSpPr>
        <p:grpSpPr>
          <a:xfrm>
            <a:off x="2601842" y="1491225"/>
            <a:ext cx="8913398" cy="1008000"/>
            <a:chOff x="2601842" y="1491225"/>
            <a:chExt cx="8913398" cy="1008000"/>
          </a:xfrm>
        </p:grpSpPr>
        <p:sp>
          <p:nvSpPr>
            <p:cNvPr id="61" name="Abgerundetes Rechteck 13"/>
            <p:cNvSpPr/>
            <p:nvPr/>
          </p:nvSpPr>
          <p:spPr>
            <a:xfrm>
              <a:off x="2601842" y="1491225"/>
              <a:ext cx="8913398" cy="1008000"/>
            </a:xfrm>
            <a:prstGeom prst="roundRect">
              <a:avLst/>
            </a:prstGeom>
            <a:solidFill>
              <a:schemeClr val="accent3">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sp>
          <p:nvSpPr>
            <p:cNvPr id="60" name="Textfeld 12"/>
            <p:cNvSpPr txBox="1"/>
            <p:nvPr/>
          </p:nvSpPr>
          <p:spPr>
            <a:xfrm>
              <a:off x="2750948" y="1511241"/>
              <a:ext cx="8617059" cy="800219"/>
            </a:xfrm>
            <a:prstGeom prst="rect">
              <a:avLst/>
            </a:prstGeom>
            <a:noFill/>
          </p:spPr>
          <p:txBody>
            <a:bodyPr wrap="square" rtlCol="0">
              <a:spAutoFit/>
            </a:bodyPr>
            <a:lstStyle/>
            <a:p>
              <a:r>
                <a:rPr lang="en-GB" b="1" dirty="0" smtClean="0">
                  <a:solidFill>
                    <a:srgbClr val="000000"/>
                  </a:solidFill>
                </a:rPr>
                <a:t>Goal</a:t>
              </a:r>
              <a:endParaRPr lang="en-GB" sz="2000" b="1" dirty="0" smtClean="0">
                <a:solidFill>
                  <a:srgbClr val="000000"/>
                </a:solidFill>
              </a:endParaRPr>
            </a:p>
            <a:p>
              <a:r>
                <a:rPr lang="en-GB" sz="1400" i="1" dirty="0" smtClean="0">
                  <a:solidFill>
                    <a:srgbClr val="000000"/>
                  </a:solidFill>
                </a:rPr>
                <a:t>The development team has selected the Product Backlog items they can achieve in the sprint and has broken them down in small steps.</a:t>
              </a:r>
              <a:endParaRPr lang="en-GB" sz="1400" i="1" dirty="0">
                <a:solidFill>
                  <a:srgbClr val="000000"/>
                </a:solidFill>
              </a:endParaRPr>
            </a:p>
          </p:txBody>
        </p:sp>
      </p:grpSp>
      <p:sp>
        <p:nvSpPr>
          <p:cNvPr id="67" name="Rounded Rectangle 66"/>
          <p:cNvSpPr/>
          <p:nvPr/>
        </p:nvSpPr>
        <p:spPr>
          <a:xfrm>
            <a:off x="5687877" y="2716914"/>
            <a:ext cx="5540645" cy="2134055"/>
          </a:xfrm>
          <a:prstGeom prst="roundRect">
            <a:avLst>
              <a:gd name="adj" fmla="val 11176"/>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t"/>
          <a:lstStyle/>
          <a:p>
            <a:pPr defTabSz="685800"/>
            <a:r>
              <a:rPr lang="en-GB" b="1" kern="0" dirty="0" smtClean="0">
                <a:solidFill>
                  <a:prstClr val="black"/>
                </a:solidFill>
                <a:cs typeface="Arial" panose="020B0604020202020204" pitchFamily="34" charset="0"/>
              </a:rPr>
              <a:t>Participants</a:t>
            </a:r>
          </a:p>
        </p:txBody>
      </p:sp>
      <p:pic>
        <p:nvPicPr>
          <p:cNvPr id="2056" name="Picture 8" descr="K:\Eigene Dateien\ADT\icons\250\product_owner_r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2684" y="3191756"/>
            <a:ext cx="920750" cy="92075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K:\Eigene Dateien\ADT\icons\250\scrum_master_blu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90586" y="3191756"/>
            <a:ext cx="920750" cy="9207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Eigene Dateien\ADT\icons\250\dev_team_gre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3348" y="3191756"/>
            <a:ext cx="1160145" cy="9207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079842" y="4059205"/>
            <a:ext cx="1087156" cy="461665"/>
          </a:xfrm>
          <a:prstGeom prst="rect">
            <a:avLst/>
          </a:prstGeom>
          <a:noFill/>
        </p:spPr>
        <p:txBody>
          <a:bodyPr wrap="none" rtlCol="0">
            <a:spAutoFit/>
          </a:bodyPr>
          <a:lstStyle/>
          <a:p>
            <a:pPr algn="ctr"/>
            <a:r>
              <a:rPr lang="en-GB" sz="1200" dirty="0" smtClean="0"/>
              <a:t>Development</a:t>
            </a:r>
          </a:p>
          <a:p>
            <a:pPr algn="ctr"/>
            <a:r>
              <a:rPr lang="en-GB" sz="1200" dirty="0" smtClean="0"/>
              <a:t>Team</a:t>
            </a:r>
            <a:endParaRPr lang="en-GB" sz="1200" dirty="0"/>
          </a:p>
        </p:txBody>
      </p:sp>
      <p:sp>
        <p:nvSpPr>
          <p:cNvPr id="69" name="TextBox 68"/>
          <p:cNvSpPr txBox="1"/>
          <p:nvPr/>
        </p:nvSpPr>
        <p:spPr>
          <a:xfrm>
            <a:off x="7394971" y="4059205"/>
            <a:ext cx="2496196" cy="600164"/>
          </a:xfrm>
          <a:prstGeom prst="rect">
            <a:avLst/>
          </a:prstGeom>
          <a:noFill/>
        </p:spPr>
        <p:txBody>
          <a:bodyPr wrap="none" rtlCol="0">
            <a:spAutoFit/>
          </a:bodyPr>
          <a:lstStyle/>
          <a:p>
            <a:pPr algn="ctr"/>
            <a:r>
              <a:rPr lang="en-GB" sz="1200" dirty="0" smtClean="0"/>
              <a:t>Product Owner</a:t>
            </a:r>
          </a:p>
          <a:p>
            <a:pPr algn="ctr"/>
            <a:r>
              <a:rPr lang="en-GB" sz="1050" i="1" dirty="0" smtClean="0"/>
              <a:t>Mandatory for part I, optional for Part II</a:t>
            </a:r>
          </a:p>
          <a:p>
            <a:pPr algn="ctr"/>
            <a:r>
              <a:rPr lang="en-GB" sz="1050" i="1" dirty="0" smtClean="0"/>
              <a:t>but available for questions</a:t>
            </a:r>
            <a:endParaRPr lang="en-GB" sz="1200" dirty="0"/>
          </a:p>
        </p:txBody>
      </p:sp>
      <p:sp>
        <p:nvSpPr>
          <p:cNvPr id="70" name="TextBox 69"/>
          <p:cNvSpPr txBox="1"/>
          <p:nvPr/>
        </p:nvSpPr>
        <p:spPr>
          <a:xfrm>
            <a:off x="9680134" y="4059205"/>
            <a:ext cx="1141659" cy="276999"/>
          </a:xfrm>
          <a:prstGeom prst="rect">
            <a:avLst/>
          </a:prstGeom>
          <a:noFill/>
        </p:spPr>
        <p:txBody>
          <a:bodyPr wrap="none" rtlCol="0">
            <a:spAutoFit/>
          </a:bodyPr>
          <a:lstStyle/>
          <a:p>
            <a:pPr algn="ctr"/>
            <a:r>
              <a:rPr lang="en-GB" sz="1200" dirty="0" smtClean="0"/>
              <a:t>Scrum Master</a:t>
            </a:r>
            <a:endParaRPr lang="en-GB" sz="1200" dirty="0"/>
          </a:p>
        </p:txBody>
      </p:sp>
      <p:sp>
        <p:nvSpPr>
          <p:cNvPr id="71" name="Rounded Rectangle 70"/>
          <p:cNvSpPr/>
          <p:nvPr/>
        </p:nvSpPr>
        <p:spPr>
          <a:xfrm>
            <a:off x="5687877" y="5157896"/>
            <a:ext cx="5540645" cy="1134415"/>
          </a:xfrm>
          <a:prstGeom prst="roundRect">
            <a:avLst>
              <a:gd name="adj" fmla="val 27570"/>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t"/>
          <a:lstStyle/>
          <a:p>
            <a:pPr defTabSz="685800"/>
            <a:r>
              <a:rPr lang="en-GB" b="1" kern="0" dirty="0" smtClean="0">
                <a:solidFill>
                  <a:prstClr val="black"/>
                </a:solidFill>
                <a:cs typeface="Arial" panose="020B0604020202020204" pitchFamily="34" charset="0"/>
              </a:rPr>
              <a:t>Duration</a:t>
            </a:r>
          </a:p>
          <a:p>
            <a:pPr defTabSz="685800"/>
            <a:endParaRPr lang="en-GB" sz="1400" kern="0" dirty="0" smtClean="0">
              <a:solidFill>
                <a:prstClr val="black"/>
              </a:solidFill>
              <a:cs typeface="Arial" panose="020B0604020202020204" pitchFamily="34" charset="0"/>
            </a:endParaRPr>
          </a:p>
          <a:p>
            <a:pPr algn="ctr" defTabSz="685800"/>
            <a:r>
              <a:rPr lang="en-GB" sz="1400" kern="0" dirty="0" smtClean="0">
                <a:solidFill>
                  <a:prstClr val="black"/>
                </a:solidFill>
                <a:cs typeface="Arial" panose="020B0604020202020204" pitchFamily="34" charset="0"/>
              </a:rPr>
              <a:t>Time-boxed to eight hours for a one month Sprint.</a:t>
            </a:r>
          </a:p>
        </p:txBody>
      </p:sp>
      <p:grpSp>
        <p:nvGrpSpPr>
          <p:cNvPr id="23" name="Gruppieren 22"/>
          <p:cNvGrpSpPr>
            <a:grpSpLocks noChangeAspect="1"/>
          </p:cNvGrpSpPr>
          <p:nvPr/>
        </p:nvGrpSpPr>
        <p:grpSpPr>
          <a:xfrm>
            <a:off x="10206773" y="534307"/>
            <a:ext cx="1188000" cy="767122"/>
            <a:chOff x="3349151" y="3893518"/>
            <a:chExt cx="919894" cy="594000"/>
          </a:xfrm>
        </p:grpSpPr>
        <p:pic>
          <p:nvPicPr>
            <p:cNvPr id="24" name="Picture 9" descr="C:\Temp\Agile Scrum Master Awareness\icons_500px\500\scrum_gra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7045" y="3893518"/>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C:\Temp\Agile Scrum Master Awareness\icons_500px\500\backlog_sprint_gra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15971" y="3893518"/>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3349151" y="4110125"/>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7" descr="C:\Temp\Agile Scrum Master Awareness\icons_500px\500\product_owner_red.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21174" y="4109518"/>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Temp\Agile Scrum Master Awareness\icons_500px\500\dev_team_gre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510544" y="4163518"/>
              <a:ext cx="408909"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3455872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Artefact – Sprint Backlog</a:t>
            </a:r>
            <a:endParaRPr lang="en-GB" dirty="0"/>
          </a:p>
        </p:txBody>
      </p:sp>
      <p:sp>
        <p:nvSpPr>
          <p:cNvPr id="27" name="TextBox 26"/>
          <p:cNvSpPr txBox="1"/>
          <p:nvPr/>
        </p:nvSpPr>
        <p:spPr>
          <a:xfrm>
            <a:off x="1598699" y="1286210"/>
            <a:ext cx="8994599" cy="523220"/>
          </a:xfrm>
          <a:prstGeom prst="rect">
            <a:avLst/>
          </a:prstGeom>
          <a:noFill/>
        </p:spPr>
        <p:txBody>
          <a:bodyPr wrap="square" rtlCol="0">
            <a:spAutoFit/>
          </a:bodyPr>
          <a:lstStyle/>
          <a:p>
            <a:pPr algn="ctr"/>
            <a:r>
              <a:rPr lang="en-GB" sz="1400" b="1" dirty="0" smtClean="0"/>
              <a:t>The Sprint Backlog is a subset of selected Product Backlog items, plus the break down to create a more detailed plan for the implementation.</a:t>
            </a:r>
          </a:p>
        </p:txBody>
      </p:sp>
      <p:pic>
        <p:nvPicPr>
          <p:cNvPr id="30" name="Picture 2" descr="K:\Eigene Dateien\ADT\icons\250\backlog_item_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1" y="3453224"/>
            <a:ext cx="1157988" cy="115798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K:\Eigene Dateien\ADT\icons\250\backlog_item_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1" y="4255137"/>
            <a:ext cx="1157988" cy="115798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K:\Eigene Dateien\ADT\icons\250\backlog_item_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1" y="2297900"/>
            <a:ext cx="1157988" cy="11579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48008320"/>
              </p:ext>
            </p:extLst>
          </p:nvPr>
        </p:nvGraphicFramePr>
        <p:xfrm>
          <a:off x="1449862" y="2318956"/>
          <a:ext cx="5391690" cy="3205480"/>
        </p:xfrm>
        <a:graphic>
          <a:graphicData uri="http://schemas.openxmlformats.org/drawingml/2006/table">
            <a:tbl>
              <a:tblPr firstRow="1" bandRow="1">
                <a:tableStyleId>{2D5ABB26-0587-4C30-8999-92F81FD0307C}</a:tableStyleId>
              </a:tblPr>
              <a:tblGrid>
                <a:gridCol w="1830748"/>
                <a:gridCol w="1868905"/>
                <a:gridCol w="1692037"/>
              </a:tblGrid>
              <a:tr h="370840">
                <a:tc>
                  <a:txBody>
                    <a:bodyPr/>
                    <a:lstStyle/>
                    <a:p>
                      <a:pPr algn="ctr"/>
                      <a:r>
                        <a:rPr lang="en-GB" noProof="0" dirty="0" smtClean="0"/>
                        <a:t>To-Do</a:t>
                      </a:r>
                      <a:endParaRPr lang="en-GB" noProof="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GB" noProof="0" dirty="0" smtClean="0"/>
                        <a:t>Doing</a:t>
                      </a:r>
                      <a:endParaRPr lang="en-GB"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GB" noProof="0" dirty="0" smtClean="0"/>
                        <a:t>Done</a:t>
                      </a:r>
                      <a:endParaRPr lang="en-GB" noProof="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0840">
                <a:tc>
                  <a:txBody>
                    <a:bodyPr/>
                    <a:lstStyle/>
                    <a:p>
                      <a:endParaRPr lang="en-GB" noProof="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noProof="0" dirty="0" smtClean="0"/>
                    </a:p>
                    <a:p>
                      <a:endParaRPr lang="en-GB" noProof="0" dirty="0" smtClean="0"/>
                    </a:p>
                    <a:p>
                      <a:endParaRPr lang="en-GB" noProof="0" dirty="0" smtClean="0"/>
                    </a:p>
                    <a:p>
                      <a:endParaRPr lang="en-GB" noProof="0" dirty="0" smtClean="0"/>
                    </a:p>
                    <a:p>
                      <a:endParaRPr lang="en-GB" noProof="0" dirty="0" smtClean="0"/>
                    </a:p>
                    <a:p>
                      <a:endParaRPr lang="en-GB" noProof="0" dirty="0" smtClean="0"/>
                    </a:p>
                    <a:p>
                      <a:endParaRPr lang="en-GB" noProof="0" dirty="0" smtClean="0"/>
                    </a:p>
                    <a:p>
                      <a:endParaRPr lang="en-GB" noProof="0" dirty="0" smtClean="0"/>
                    </a:p>
                    <a:p>
                      <a:endParaRPr lang="en-GB" noProof="0" dirty="0" smtClean="0"/>
                    </a:p>
                    <a:p>
                      <a:endParaRPr lang="en-GB"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noProof="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7" name="Rectangle 6"/>
          <p:cNvSpPr/>
          <p:nvPr/>
        </p:nvSpPr>
        <p:spPr>
          <a:xfrm>
            <a:off x="1751157" y="2797307"/>
            <a:ext cx="333214" cy="26775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1" name="Rectangle 90"/>
          <p:cNvSpPr/>
          <p:nvPr/>
        </p:nvSpPr>
        <p:spPr>
          <a:xfrm>
            <a:off x="2192859" y="2797307"/>
            <a:ext cx="333214" cy="26775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Rectangle 99"/>
          <p:cNvSpPr/>
          <p:nvPr/>
        </p:nvSpPr>
        <p:spPr>
          <a:xfrm>
            <a:off x="5664892" y="2797307"/>
            <a:ext cx="333214" cy="26775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4" name="Rectangle 103"/>
          <p:cNvSpPr/>
          <p:nvPr/>
        </p:nvSpPr>
        <p:spPr>
          <a:xfrm>
            <a:off x="1751157" y="3151527"/>
            <a:ext cx="333214" cy="26775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5" name="Rectangle 104"/>
          <p:cNvSpPr/>
          <p:nvPr/>
        </p:nvSpPr>
        <p:spPr>
          <a:xfrm>
            <a:off x="3428911" y="2797307"/>
            <a:ext cx="333214" cy="26775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6" name="Rectangle 105"/>
          <p:cNvSpPr/>
          <p:nvPr/>
        </p:nvSpPr>
        <p:spPr>
          <a:xfrm>
            <a:off x="3878362" y="2797307"/>
            <a:ext cx="333214" cy="26775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7" name="Rectangle 106"/>
          <p:cNvSpPr/>
          <p:nvPr/>
        </p:nvSpPr>
        <p:spPr>
          <a:xfrm>
            <a:off x="5230940" y="2797307"/>
            <a:ext cx="333214" cy="26775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8" name="Rectangle 107"/>
          <p:cNvSpPr/>
          <p:nvPr/>
        </p:nvSpPr>
        <p:spPr>
          <a:xfrm>
            <a:off x="1751157" y="3898338"/>
            <a:ext cx="333214" cy="26775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9" name="Rectangle 108"/>
          <p:cNvSpPr/>
          <p:nvPr/>
        </p:nvSpPr>
        <p:spPr>
          <a:xfrm>
            <a:off x="2192859" y="3898338"/>
            <a:ext cx="333214" cy="26775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0" name="Rectangle 109"/>
          <p:cNvSpPr/>
          <p:nvPr/>
        </p:nvSpPr>
        <p:spPr>
          <a:xfrm>
            <a:off x="3384784" y="3898338"/>
            <a:ext cx="333214" cy="26775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1" name="Rectangle 110"/>
          <p:cNvSpPr/>
          <p:nvPr/>
        </p:nvSpPr>
        <p:spPr>
          <a:xfrm>
            <a:off x="3872981" y="3898338"/>
            <a:ext cx="333214" cy="26775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2" name="Rectangle 111"/>
          <p:cNvSpPr/>
          <p:nvPr/>
        </p:nvSpPr>
        <p:spPr>
          <a:xfrm>
            <a:off x="4353429" y="3898338"/>
            <a:ext cx="333214" cy="26775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3" name="Rectangle 112"/>
          <p:cNvSpPr/>
          <p:nvPr/>
        </p:nvSpPr>
        <p:spPr>
          <a:xfrm>
            <a:off x="1751157" y="4700251"/>
            <a:ext cx="333214" cy="26775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6" name="Rectangle 115"/>
          <p:cNvSpPr/>
          <p:nvPr/>
        </p:nvSpPr>
        <p:spPr>
          <a:xfrm>
            <a:off x="2223855" y="4700250"/>
            <a:ext cx="333214" cy="26775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7" name="Rectangle 116"/>
          <p:cNvSpPr/>
          <p:nvPr/>
        </p:nvSpPr>
        <p:spPr>
          <a:xfrm>
            <a:off x="2665557" y="4700250"/>
            <a:ext cx="333214" cy="26775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p:cNvSpPr txBox="1"/>
          <p:nvPr/>
        </p:nvSpPr>
        <p:spPr>
          <a:xfrm>
            <a:off x="7138954" y="2227199"/>
            <a:ext cx="4444530" cy="3323987"/>
          </a:xfrm>
          <a:prstGeom prst="rect">
            <a:avLst/>
          </a:prstGeom>
          <a:noFill/>
        </p:spPr>
        <p:txBody>
          <a:bodyPr wrap="square" rtlCol="0">
            <a:spAutoFit/>
          </a:bodyPr>
          <a:lstStyle/>
          <a:p>
            <a:r>
              <a:rPr lang="en-GB" sz="1400" b="1" dirty="0" smtClean="0"/>
              <a:t>Time-Box</a:t>
            </a:r>
          </a:p>
          <a:p>
            <a:r>
              <a:rPr lang="en-GB" sz="1400" dirty="0" smtClean="0"/>
              <a:t>Contains all tasks that will be done in the current Sprint</a:t>
            </a:r>
          </a:p>
          <a:p>
            <a:endParaRPr lang="en-GB" sz="1400" dirty="0" smtClean="0"/>
          </a:p>
          <a:p>
            <a:r>
              <a:rPr lang="en-GB" sz="1400" b="1" dirty="0" smtClean="0"/>
              <a:t>Visibility</a:t>
            </a:r>
          </a:p>
          <a:p>
            <a:r>
              <a:rPr lang="en-GB" sz="1400" dirty="0" smtClean="0"/>
              <a:t>The current progress towards the Sprint goal is always visible</a:t>
            </a:r>
          </a:p>
          <a:p>
            <a:endParaRPr lang="en-GB" sz="1400" dirty="0" smtClean="0"/>
          </a:p>
          <a:p>
            <a:r>
              <a:rPr lang="en-GB" sz="1400" b="1" dirty="0" smtClean="0"/>
              <a:t>Up-to-date</a:t>
            </a:r>
          </a:p>
          <a:p>
            <a:r>
              <a:rPr lang="en-GB" sz="1400" dirty="0" smtClean="0"/>
              <a:t>Is update during the Daily Scrum / Stand-Up</a:t>
            </a:r>
          </a:p>
          <a:p>
            <a:pPr marL="285750" indent="-285750">
              <a:buFont typeface="Arial" panose="020B0604020202020204" pitchFamily="34" charset="0"/>
              <a:buChar char="•"/>
            </a:pPr>
            <a:endParaRPr lang="en-GB" sz="1400" dirty="0" smtClean="0"/>
          </a:p>
          <a:p>
            <a:r>
              <a:rPr lang="en-GB" sz="1400" b="1" dirty="0" smtClean="0"/>
              <a:t>Responsibility</a:t>
            </a:r>
          </a:p>
          <a:p>
            <a:r>
              <a:rPr lang="en-GB" sz="1400" dirty="0" smtClean="0"/>
              <a:t>Only the development team is responsible for this backlog. No one is  allowed to add, change or remove something</a:t>
            </a:r>
            <a:endParaRPr lang="en-GB" sz="1400" dirty="0"/>
          </a:p>
        </p:txBody>
      </p:sp>
      <p:pic>
        <p:nvPicPr>
          <p:cNvPr id="1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11349" y="4818087"/>
            <a:ext cx="760556" cy="760556"/>
          </a:xfrm>
          <a:prstGeom prst="rect">
            <a:avLst/>
          </a:prstGeom>
          <a:noFill/>
          <a:extLst>
            <a:ext uri="{909E8E84-426E-40DD-AFC4-6F175D3DCCD1}">
              <a14:hiddenFill xmlns:a14="http://schemas.microsoft.com/office/drawing/2010/main">
                <a:solidFill>
                  <a:srgbClr val="FFFFFF"/>
                </a:solidFill>
              </a14:hiddenFill>
            </a:ext>
          </a:extLst>
        </p:spPr>
      </p:pic>
      <p:sp>
        <p:nvSpPr>
          <p:cNvPr id="28"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21332337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a:t>
            </a:r>
            <a:r>
              <a:rPr lang="en-GB" dirty="0"/>
              <a:t>the backlog:</a:t>
            </a:r>
            <a:r>
              <a:rPr lang="en-US" dirty="0"/>
              <a:t> </a:t>
            </a:r>
            <a:r>
              <a:rPr lang="en-GB" dirty="0" smtClean="0"/>
              <a:t>Definition of Done</a:t>
            </a:r>
            <a:endParaRPr lang="en-GB" dirty="0"/>
          </a:p>
        </p:txBody>
      </p:sp>
      <p:grpSp>
        <p:nvGrpSpPr>
          <p:cNvPr id="16" name="Gruppieren 15"/>
          <p:cNvGrpSpPr/>
          <p:nvPr/>
        </p:nvGrpSpPr>
        <p:grpSpPr>
          <a:xfrm>
            <a:off x="1746123" y="1491225"/>
            <a:ext cx="9769117" cy="1008000"/>
            <a:chOff x="1746123" y="1491225"/>
            <a:chExt cx="9769117" cy="1008000"/>
          </a:xfrm>
          <a:solidFill>
            <a:schemeClr val="tx2">
              <a:lumMod val="10000"/>
              <a:lumOff val="90000"/>
            </a:schemeClr>
          </a:solidFill>
        </p:grpSpPr>
        <p:grpSp>
          <p:nvGrpSpPr>
            <p:cNvPr id="15" name="Gruppieren 14"/>
            <p:cNvGrpSpPr/>
            <p:nvPr/>
          </p:nvGrpSpPr>
          <p:grpSpPr>
            <a:xfrm>
              <a:off x="1746123" y="1491225"/>
              <a:ext cx="9769117" cy="1008000"/>
              <a:chOff x="1746123" y="1491225"/>
              <a:chExt cx="9769117" cy="1008000"/>
            </a:xfrm>
            <a:grpFill/>
          </p:grpSpPr>
          <p:sp>
            <p:nvSpPr>
              <p:cNvPr id="14" name="Abgerundetes Rechteck 13"/>
              <p:cNvSpPr/>
              <p:nvPr/>
            </p:nvSpPr>
            <p:spPr>
              <a:xfrm>
                <a:off x="1746123" y="1491225"/>
                <a:ext cx="9769117" cy="1008000"/>
              </a:xfrm>
              <a:prstGeom prst="roundRect">
                <a:avLst/>
              </a:prstGeom>
              <a:grp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pic>
            <p:nvPicPr>
              <p:cNvPr id="2050" name="Picture 2" descr="Bildergebnis für mission 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3260" y="1680403"/>
                <a:ext cx="629643" cy="629643"/>
              </a:xfrm>
              <a:prstGeom prst="rect">
                <a:avLst/>
              </a:prstGeom>
              <a:grpFill/>
              <a:extLst/>
            </p:spPr>
          </p:pic>
        </p:grpSp>
        <p:sp>
          <p:nvSpPr>
            <p:cNvPr id="13" name="Textfeld 12"/>
            <p:cNvSpPr txBox="1"/>
            <p:nvPr/>
          </p:nvSpPr>
          <p:spPr>
            <a:xfrm>
              <a:off x="2599141" y="1511241"/>
              <a:ext cx="8768866" cy="830997"/>
            </a:xfrm>
            <a:prstGeom prst="rect">
              <a:avLst/>
            </a:prstGeom>
            <a:grpFill/>
          </p:spPr>
          <p:txBody>
            <a:bodyPr wrap="square" rtlCol="0">
              <a:spAutoFit/>
            </a:bodyPr>
            <a:lstStyle/>
            <a:p>
              <a:r>
                <a:rPr lang="en-GB" b="1" dirty="0" smtClean="0">
                  <a:solidFill>
                    <a:srgbClr val="000000"/>
                  </a:solidFill>
                </a:rPr>
                <a:t>What is?</a:t>
              </a:r>
              <a:r>
                <a:rPr lang="en-GB" sz="2000" b="1" dirty="0" smtClean="0">
                  <a:solidFill>
                    <a:srgbClr val="000000"/>
                  </a:solidFill>
                </a:rPr>
                <a:t> </a:t>
              </a:r>
            </a:p>
            <a:p>
              <a:r>
                <a:rPr lang="en-GB" sz="1400" i="1" dirty="0" smtClean="0">
                  <a:solidFill>
                    <a:srgbClr val="000000"/>
                  </a:solidFill>
                </a:rPr>
                <a:t>Is a check list of the types of work that the team is expected to complete before it can declare its work to be </a:t>
              </a:r>
            </a:p>
            <a:p>
              <a:r>
                <a:rPr lang="en-GB" sz="1400" b="1" i="1" dirty="0" smtClean="0">
                  <a:solidFill>
                    <a:srgbClr val="000000"/>
                  </a:solidFill>
                </a:rPr>
                <a:t>potentially shippable</a:t>
              </a:r>
            </a:p>
          </p:txBody>
        </p:sp>
      </p:grpSp>
      <p:grpSp>
        <p:nvGrpSpPr>
          <p:cNvPr id="30" name="Gruppieren 29"/>
          <p:cNvGrpSpPr/>
          <p:nvPr/>
        </p:nvGrpSpPr>
        <p:grpSpPr>
          <a:xfrm>
            <a:off x="2441114" y="2793651"/>
            <a:ext cx="3348000" cy="3590685"/>
            <a:chOff x="464949" y="2745166"/>
            <a:chExt cx="3348000" cy="3590685"/>
          </a:xfrm>
        </p:grpSpPr>
        <p:sp>
          <p:nvSpPr>
            <p:cNvPr id="33" name="Abgerundetes Rechteck 32"/>
            <p:cNvSpPr/>
            <p:nvPr/>
          </p:nvSpPr>
          <p:spPr>
            <a:xfrm>
              <a:off x="464949" y="2745166"/>
              <a:ext cx="3348000" cy="3518473"/>
            </a:xfrm>
            <a:prstGeom prst="roundRect">
              <a:avLst>
                <a:gd name="adj" fmla="val 5727"/>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b"/>
            <a:lstStyle/>
            <a:p>
              <a:pPr algn="r" defTabSz="685800"/>
              <a:endParaRPr lang="en-GB" sz="1100" kern="0" dirty="0">
                <a:solidFill>
                  <a:prstClr val="black"/>
                </a:solidFill>
                <a:cs typeface="Arial" panose="020B0604020202020204" pitchFamily="34" charset="0"/>
              </a:endParaRPr>
            </a:p>
          </p:txBody>
        </p:sp>
        <p:sp>
          <p:nvSpPr>
            <p:cNvPr id="34" name="Textfeld 33"/>
            <p:cNvSpPr txBox="1"/>
            <p:nvPr/>
          </p:nvSpPr>
          <p:spPr>
            <a:xfrm>
              <a:off x="1314257" y="3017519"/>
              <a:ext cx="2450023" cy="369332"/>
            </a:xfrm>
            <a:prstGeom prst="rect">
              <a:avLst/>
            </a:prstGeom>
            <a:noFill/>
          </p:spPr>
          <p:txBody>
            <a:bodyPr wrap="square" rtlCol="0">
              <a:spAutoFit/>
            </a:bodyPr>
            <a:lstStyle/>
            <a:p>
              <a:r>
                <a:rPr lang="en-GB" b="1" dirty="0" smtClean="0">
                  <a:solidFill>
                    <a:srgbClr val="000000"/>
                  </a:solidFill>
                </a:rPr>
                <a:t>Characteristics</a:t>
              </a:r>
            </a:p>
          </p:txBody>
        </p:sp>
        <p:sp>
          <p:nvSpPr>
            <p:cNvPr id="35" name="Textfeld 34"/>
            <p:cNvSpPr txBox="1"/>
            <p:nvPr/>
          </p:nvSpPr>
          <p:spPr>
            <a:xfrm>
              <a:off x="579896" y="3596640"/>
              <a:ext cx="3184384" cy="2739211"/>
            </a:xfrm>
            <a:prstGeom prst="rect">
              <a:avLst/>
            </a:prstGeom>
            <a:noFill/>
          </p:spPr>
          <p:txBody>
            <a:bodyPr wrap="square" rtlCol="0">
              <a:spAutoFit/>
            </a:bodyPr>
            <a:lstStyle/>
            <a:p>
              <a:pPr marL="344488" lvl="1" indent="-342900">
                <a:buFontTx/>
                <a:buChar char="-"/>
              </a:pPr>
              <a:r>
                <a:rPr lang="en-US" sz="1200" dirty="0" smtClean="0"/>
                <a:t>Ensures </a:t>
              </a:r>
              <a:r>
                <a:rPr lang="en-US" sz="1200" dirty="0"/>
                <a:t>everyone on the Team knows exactly what is expected of everything the Team </a:t>
              </a:r>
              <a:r>
                <a:rPr lang="en-US" sz="1200" dirty="0" smtClean="0"/>
                <a:t>delivers.</a:t>
              </a:r>
              <a:endParaRPr lang="es-ES" sz="1200" dirty="0"/>
            </a:p>
            <a:p>
              <a:pPr marL="344488" lvl="1" indent="-342900">
                <a:buFontTx/>
                <a:buChar char="-"/>
              </a:pPr>
              <a:r>
                <a:rPr lang="en-GB" sz="1200" dirty="0" smtClean="0">
                  <a:solidFill>
                    <a:srgbClr val="000000"/>
                  </a:solidFill>
                </a:rPr>
                <a:t>Applies </a:t>
              </a:r>
              <a:r>
                <a:rPr lang="en-GB" sz="1200" dirty="0">
                  <a:solidFill>
                    <a:srgbClr val="000000"/>
                  </a:solidFill>
                </a:rPr>
                <a:t>to </a:t>
              </a:r>
              <a:r>
                <a:rPr lang="en-GB" sz="1200" dirty="0" smtClean="0">
                  <a:solidFill>
                    <a:srgbClr val="000000"/>
                  </a:solidFill>
                </a:rPr>
                <a:t>the </a:t>
              </a:r>
              <a:r>
                <a:rPr lang="en-GB" sz="1200" dirty="0">
                  <a:solidFill>
                    <a:srgbClr val="000000"/>
                  </a:solidFill>
                </a:rPr>
                <a:t>“product increment</a:t>
              </a:r>
              <a:r>
                <a:rPr lang="en-GB" sz="1200" dirty="0" smtClean="0">
                  <a:solidFill>
                    <a:srgbClr val="000000"/>
                  </a:solidFill>
                </a:rPr>
                <a:t>” and apply to all the PBIs.</a:t>
              </a:r>
              <a:endParaRPr lang="en-GB" sz="1200" dirty="0">
                <a:solidFill>
                  <a:srgbClr val="000000"/>
                </a:solidFill>
              </a:endParaRPr>
            </a:p>
            <a:p>
              <a:pPr marL="344488" lvl="1" indent="-342900">
                <a:buFontTx/>
                <a:buChar char="-"/>
              </a:pPr>
              <a:r>
                <a:rPr lang="en-GB" sz="1200" dirty="0" smtClean="0">
                  <a:solidFill>
                    <a:srgbClr val="000000"/>
                  </a:solidFill>
                </a:rPr>
                <a:t>Should show a slide of product functionality that delivers value to the customer.</a:t>
              </a:r>
            </a:p>
            <a:p>
              <a:pPr marL="344488" lvl="1" indent="-342900">
                <a:buFontTx/>
                <a:buChar char="-"/>
              </a:pPr>
              <a:r>
                <a:rPr lang="en-GB" sz="1200" dirty="0" smtClean="0">
                  <a:solidFill>
                    <a:srgbClr val="000000"/>
                  </a:solidFill>
                </a:rPr>
                <a:t>Promotes that the team build high quality and shippable product.</a:t>
              </a:r>
            </a:p>
            <a:p>
              <a:pPr marL="344488" lvl="1" indent="-342900">
                <a:buFontTx/>
                <a:buChar char="-"/>
              </a:pPr>
              <a:r>
                <a:rPr lang="en-GB" sz="1200" dirty="0" smtClean="0">
                  <a:solidFill>
                    <a:srgbClr val="000000"/>
                  </a:solidFill>
                </a:rPr>
                <a:t>Can evolve over time.</a:t>
              </a:r>
            </a:p>
            <a:p>
              <a:pPr marL="344488" lvl="1" indent="-342900">
                <a:buFontTx/>
                <a:buChar char="-"/>
              </a:pPr>
              <a:r>
                <a:rPr lang="en-GB" sz="1200" dirty="0" smtClean="0">
                  <a:solidFill>
                    <a:srgbClr val="000000"/>
                  </a:solidFill>
                </a:rPr>
                <a:t>Should be free from external dependencies.</a:t>
              </a:r>
            </a:p>
            <a:p>
              <a:endParaRPr lang="en-GB" sz="1600" dirty="0">
                <a:solidFill>
                  <a:srgbClr val="000000"/>
                </a:solidFill>
              </a:endParaRPr>
            </a:p>
          </p:txBody>
        </p:sp>
      </p:grpSp>
      <p:grpSp>
        <p:nvGrpSpPr>
          <p:cNvPr id="36" name="Gruppieren 35"/>
          <p:cNvGrpSpPr/>
          <p:nvPr/>
        </p:nvGrpSpPr>
        <p:grpSpPr>
          <a:xfrm>
            <a:off x="7443340" y="2762873"/>
            <a:ext cx="3348000" cy="3621463"/>
            <a:chOff x="464949" y="2745166"/>
            <a:chExt cx="3348000" cy="3621463"/>
          </a:xfrm>
        </p:grpSpPr>
        <p:sp>
          <p:nvSpPr>
            <p:cNvPr id="37" name="Abgerundetes Rechteck 36"/>
            <p:cNvSpPr/>
            <p:nvPr/>
          </p:nvSpPr>
          <p:spPr>
            <a:xfrm>
              <a:off x="464949" y="2745166"/>
              <a:ext cx="3348000" cy="3518473"/>
            </a:xfrm>
            <a:prstGeom prst="roundRect">
              <a:avLst>
                <a:gd name="adj" fmla="val 5727"/>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b"/>
            <a:lstStyle/>
            <a:p>
              <a:pPr algn="r" defTabSz="685800"/>
              <a:endParaRPr lang="en-GB" sz="1100" kern="0" dirty="0">
                <a:solidFill>
                  <a:prstClr val="black"/>
                </a:solidFill>
                <a:cs typeface="Arial" panose="020B0604020202020204" pitchFamily="34" charset="0"/>
              </a:endParaRPr>
            </a:p>
          </p:txBody>
        </p:sp>
        <p:sp>
          <p:nvSpPr>
            <p:cNvPr id="39" name="Textfeld 38"/>
            <p:cNvSpPr txBox="1"/>
            <p:nvPr/>
          </p:nvSpPr>
          <p:spPr>
            <a:xfrm>
              <a:off x="1314257" y="3017519"/>
              <a:ext cx="2450023" cy="369332"/>
            </a:xfrm>
            <a:prstGeom prst="rect">
              <a:avLst/>
            </a:prstGeom>
            <a:noFill/>
          </p:spPr>
          <p:txBody>
            <a:bodyPr wrap="square" rtlCol="0">
              <a:spAutoFit/>
            </a:bodyPr>
            <a:lstStyle/>
            <a:p>
              <a:r>
                <a:rPr lang="en-GB" b="1" dirty="0" smtClean="0">
                  <a:solidFill>
                    <a:srgbClr val="000000"/>
                  </a:solidFill>
                </a:rPr>
                <a:t>Example</a:t>
              </a:r>
            </a:p>
          </p:txBody>
        </p:sp>
        <p:sp>
          <p:nvSpPr>
            <p:cNvPr id="40" name="Textfeld 39"/>
            <p:cNvSpPr txBox="1"/>
            <p:nvPr/>
          </p:nvSpPr>
          <p:spPr>
            <a:xfrm>
              <a:off x="579896" y="3596640"/>
              <a:ext cx="3184384" cy="2769989"/>
            </a:xfrm>
            <a:prstGeom prst="rect">
              <a:avLst/>
            </a:prstGeom>
            <a:noFill/>
          </p:spPr>
          <p:txBody>
            <a:bodyPr wrap="square" rtlCol="0">
              <a:spAutoFit/>
            </a:bodyPr>
            <a:lstStyle/>
            <a:p>
              <a:pPr marL="344488" lvl="1" indent="-342900">
                <a:buFont typeface="Wingdings" panose="05000000000000000000" pitchFamily="2" charset="2"/>
                <a:buChar char="q"/>
              </a:pPr>
              <a:r>
                <a:rPr lang="en-GB" sz="1200" dirty="0" smtClean="0">
                  <a:solidFill>
                    <a:srgbClr val="000000"/>
                  </a:solidFill>
                </a:rPr>
                <a:t>Design is reviewed</a:t>
              </a:r>
            </a:p>
            <a:p>
              <a:pPr marL="344488" lvl="1" indent="-342900">
                <a:buFont typeface="Wingdings" panose="05000000000000000000" pitchFamily="2" charset="2"/>
                <a:buChar char="q"/>
              </a:pPr>
              <a:r>
                <a:rPr lang="en-GB" sz="1200" dirty="0" smtClean="0">
                  <a:solidFill>
                    <a:srgbClr val="000000"/>
                  </a:solidFill>
                </a:rPr>
                <a:t>Code completed</a:t>
              </a:r>
            </a:p>
            <a:p>
              <a:pPr marL="801688" lvl="2" indent="-342900">
                <a:buFont typeface="Wingdings" panose="05000000000000000000" pitchFamily="2" charset="2"/>
                <a:buChar char="q"/>
              </a:pPr>
              <a:r>
                <a:rPr lang="en-GB" sz="1200" dirty="0" smtClean="0">
                  <a:solidFill>
                    <a:srgbClr val="000000"/>
                  </a:solidFill>
                </a:rPr>
                <a:t>Code refactored</a:t>
              </a:r>
            </a:p>
            <a:p>
              <a:pPr marL="801688" lvl="2" indent="-342900">
                <a:buFont typeface="Wingdings" panose="05000000000000000000" pitchFamily="2" charset="2"/>
                <a:buChar char="q"/>
              </a:pPr>
              <a:r>
                <a:rPr lang="en-GB" sz="1200" dirty="0" smtClean="0">
                  <a:solidFill>
                    <a:srgbClr val="000000"/>
                  </a:solidFill>
                </a:rPr>
                <a:t>Code is commented</a:t>
              </a:r>
            </a:p>
            <a:p>
              <a:pPr marL="801688" lvl="2" indent="-342900">
                <a:buFont typeface="Wingdings" panose="05000000000000000000" pitchFamily="2" charset="2"/>
                <a:buChar char="q"/>
              </a:pPr>
              <a:r>
                <a:rPr lang="en-GB" sz="1200" dirty="0" smtClean="0">
                  <a:solidFill>
                    <a:srgbClr val="000000"/>
                  </a:solidFill>
                </a:rPr>
                <a:t>…</a:t>
              </a:r>
            </a:p>
            <a:p>
              <a:pPr marL="344488" lvl="1" indent="-342900">
                <a:buFont typeface="Wingdings" panose="05000000000000000000" pitchFamily="2" charset="2"/>
                <a:buChar char="q"/>
              </a:pPr>
              <a:r>
                <a:rPr lang="en-GB" sz="1200" dirty="0" smtClean="0">
                  <a:solidFill>
                    <a:srgbClr val="000000"/>
                  </a:solidFill>
                </a:rPr>
                <a:t>End-user documentation updated</a:t>
              </a:r>
            </a:p>
            <a:p>
              <a:pPr marL="344488" lvl="1" indent="-342900">
                <a:buFont typeface="Wingdings" panose="05000000000000000000" pitchFamily="2" charset="2"/>
                <a:buChar char="q"/>
              </a:pPr>
              <a:r>
                <a:rPr lang="en-GB" sz="1200" dirty="0" smtClean="0">
                  <a:solidFill>
                    <a:srgbClr val="000000"/>
                  </a:solidFill>
                </a:rPr>
                <a:t>Tested</a:t>
              </a:r>
            </a:p>
            <a:p>
              <a:pPr marL="801688" lvl="2" indent="-342900">
                <a:buFont typeface="Wingdings" panose="05000000000000000000" pitchFamily="2" charset="2"/>
                <a:buChar char="q"/>
              </a:pPr>
              <a:r>
                <a:rPr lang="en-GB" sz="1200" dirty="0" smtClean="0">
                  <a:solidFill>
                    <a:srgbClr val="000000"/>
                  </a:solidFill>
                </a:rPr>
                <a:t>Unit tested</a:t>
              </a:r>
            </a:p>
            <a:p>
              <a:pPr marL="801688" lvl="2" indent="-342900">
                <a:buFont typeface="Wingdings" panose="05000000000000000000" pitchFamily="2" charset="2"/>
                <a:buChar char="q"/>
              </a:pPr>
              <a:r>
                <a:rPr lang="en-GB" sz="1200" dirty="0" smtClean="0">
                  <a:solidFill>
                    <a:srgbClr val="000000"/>
                  </a:solidFill>
                </a:rPr>
                <a:t>Integration tested</a:t>
              </a:r>
            </a:p>
            <a:p>
              <a:pPr marL="801688" lvl="2" indent="-342900">
                <a:buFont typeface="Wingdings" panose="05000000000000000000" pitchFamily="2" charset="2"/>
                <a:buChar char="q"/>
              </a:pPr>
              <a:r>
                <a:rPr lang="en-GB" sz="1200" dirty="0" smtClean="0">
                  <a:solidFill>
                    <a:srgbClr val="000000"/>
                  </a:solidFill>
                </a:rPr>
                <a:t>…</a:t>
              </a:r>
            </a:p>
            <a:p>
              <a:pPr marL="344488" lvl="1" indent="-342900">
                <a:buFont typeface="Wingdings" panose="05000000000000000000" pitchFamily="2" charset="2"/>
                <a:buChar char="q"/>
              </a:pPr>
              <a:r>
                <a:rPr lang="en-GB" sz="1200" dirty="0" smtClean="0">
                  <a:solidFill>
                    <a:srgbClr val="000000"/>
                  </a:solidFill>
                </a:rPr>
                <a:t>Zero known defects</a:t>
              </a:r>
            </a:p>
            <a:p>
              <a:pPr marL="344488" lvl="1" indent="-342900">
                <a:buFont typeface="Wingdings" panose="05000000000000000000" pitchFamily="2" charset="2"/>
                <a:buChar char="q"/>
              </a:pPr>
              <a:r>
                <a:rPr lang="en-GB" sz="1200" dirty="0" smtClean="0">
                  <a:solidFill>
                    <a:srgbClr val="000000"/>
                  </a:solidFill>
                </a:rPr>
                <a:t>Acceptance tested</a:t>
              </a:r>
            </a:p>
            <a:p>
              <a:pPr marL="344488" lvl="1" indent="-342900">
                <a:buFont typeface="Wingdings" panose="05000000000000000000" pitchFamily="2" charset="2"/>
                <a:buChar char="q"/>
              </a:pPr>
              <a:r>
                <a:rPr lang="en-GB" sz="1200" dirty="0" smtClean="0">
                  <a:solidFill>
                    <a:srgbClr val="000000"/>
                  </a:solidFill>
                </a:rPr>
                <a:t>Live on production servers</a:t>
              </a:r>
            </a:p>
            <a:p>
              <a:endParaRPr lang="en-GB" sz="1600" dirty="0">
                <a:solidFill>
                  <a:srgbClr val="000000"/>
                </a:solidFill>
              </a:endParaRPr>
            </a:p>
          </p:txBody>
        </p:sp>
      </p:grpSp>
      <p:grpSp>
        <p:nvGrpSpPr>
          <p:cNvPr id="3" name="2 Grupo"/>
          <p:cNvGrpSpPr/>
          <p:nvPr/>
        </p:nvGrpSpPr>
        <p:grpSpPr>
          <a:xfrm>
            <a:off x="464949" y="1491225"/>
            <a:ext cx="1008000" cy="1008000"/>
            <a:chOff x="464949" y="1491225"/>
            <a:chExt cx="1008000" cy="1008000"/>
          </a:xfrm>
        </p:grpSpPr>
        <p:sp>
          <p:nvSpPr>
            <p:cNvPr id="10" name="Abgerundetes Rechteck 9"/>
            <p:cNvSpPr/>
            <p:nvPr/>
          </p:nvSpPr>
          <p:spPr>
            <a:xfrm>
              <a:off x="464949" y="1491225"/>
              <a:ext cx="1008000" cy="1008000"/>
            </a:xfrm>
            <a:prstGeom prst="roundRect">
              <a:avLst/>
            </a:prstGeom>
            <a:solidFill>
              <a:schemeClr val="tx2">
                <a:lumMod val="10000"/>
                <a:lumOff val="9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pic>
          <p:nvPicPr>
            <p:cNvPr id="11266" name="Picture 2" descr="C:\Users\c12707\Documents\00 AIRBUS\2017\TAEPZ\15 AGILE\30 Trainings &amp; Awareness\05 ICONS\500\quality_blu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283" y="1645072"/>
              <a:ext cx="664974" cy="664974"/>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1"/>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5940" y="3033438"/>
            <a:ext cx="458345" cy="456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8" descr="C:\Users\c12707\Documents\00 AIRBUS\2017\TAEPZ\15 AGILE\30 Trainings &amp; Awareness\05 ICONS\500\retrospective_gra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33687" y="2915221"/>
            <a:ext cx="607884" cy="60788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77C2003-2E6E-4ABC-B270-3E95A87ADF8A}" type="slidenum">
              <a:rPr lang="en-GB" smtClean="0"/>
              <a:t>28</a:t>
            </a:fld>
            <a:endParaRPr lang="en-GB"/>
          </a:p>
        </p:txBody>
      </p:sp>
      <p:sp>
        <p:nvSpPr>
          <p:cNvPr id="23"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5648396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28" y="655200"/>
            <a:ext cx="11232000" cy="900000"/>
          </a:xfrm>
        </p:spPr>
        <p:txBody>
          <a:bodyPr/>
          <a:lstStyle/>
          <a:p>
            <a:r>
              <a:rPr lang="en-GB" dirty="0" smtClean="0"/>
              <a:t>The Scrum Flow – Part II</a:t>
            </a:r>
            <a:endParaRPr lang="en-GB" dirty="0"/>
          </a:p>
        </p:txBody>
      </p:sp>
      <p:pic>
        <p:nvPicPr>
          <p:cNvPr id="5122" name="Picture 2" descr="C:\Temp\Agile Presentations\icons_500px\500\scrum_g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9025" y="3096658"/>
            <a:ext cx="863373" cy="863373"/>
          </a:xfrm>
          <a:prstGeom prst="rect">
            <a:avLst/>
          </a:prstGeom>
          <a:noFill/>
          <a:extLst>
            <a:ext uri="{909E8E84-426E-40DD-AFC4-6F175D3DCCD1}">
              <a14:hiddenFill xmlns:a14="http://schemas.microsoft.com/office/drawing/2010/main">
                <a:solidFill>
                  <a:srgbClr val="FFFFFF"/>
                </a:solidFill>
              </a14:hiddenFill>
            </a:ext>
          </a:extLst>
        </p:spPr>
      </p:pic>
      <p:sp>
        <p:nvSpPr>
          <p:cNvPr id="36" name="Rechteck 35"/>
          <p:cNvSpPr/>
          <p:nvPr/>
        </p:nvSpPr>
        <p:spPr>
          <a:xfrm rot="21374511">
            <a:off x="2428515" y="1544941"/>
            <a:ext cx="2284080"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PLANNING I</a:t>
            </a:r>
            <a:endParaRPr lang="de-DE" sz="1600" b="1" dirty="0">
              <a:solidFill>
                <a:schemeClr val="tx1"/>
              </a:solidFill>
            </a:endParaRPr>
          </a:p>
        </p:txBody>
      </p:sp>
      <p:sp>
        <p:nvSpPr>
          <p:cNvPr id="43" name="Rechteck 42"/>
          <p:cNvSpPr/>
          <p:nvPr/>
        </p:nvSpPr>
        <p:spPr>
          <a:xfrm rot="21395527">
            <a:off x="3923115" y="2020779"/>
            <a:ext cx="2284080"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PLANNING II</a:t>
            </a:r>
            <a:endParaRPr lang="de-DE" sz="1600" b="1" dirty="0">
              <a:solidFill>
                <a:schemeClr val="tx1"/>
              </a:solidFill>
            </a:endParaRPr>
          </a:p>
        </p:txBody>
      </p:sp>
      <p:sp>
        <p:nvSpPr>
          <p:cNvPr id="16" name="Freihandform 15"/>
          <p:cNvSpPr/>
          <p:nvPr/>
        </p:nvSpPr>
        <p:spPr>
          <a:xfrm>
            <a:off x="4715222" y="1507130"/>
            <a:ext cx="1154643" cy="450527"/>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326550"/>
              <a:gd name="connsiteY0" fmla="*/ 364170 h 1112315"/>
              <a:gd name="connsiteX1" fmla="*/ 1215737 w 1326550"/>
              <a:gd name="connsiteY1" fmla="*/ 21270 h 1112315"/>
              <a:gd name="connsiteX2" fmla="*/ 1267692 w 1326550"/>
              <a:gd name="connsiteY2" fmla="*/ 1112315 h 1112315"/>
              <a:gd name="connsiteX0" fmla="*/ 0 w 1371102"/>
              <a:gd name="connsiteY0" fmla="*/ 622 h 1309875"/>
              <a:gd name="connsiteX1" fmla="*/ 1257301 w 1371102"/>
              <a:gd name="connsiteY1" fmla="*/ 218830 h 1309875"/>
              <a:gd name="connsiteX2" fmla="*/ 1309256 w 1371102"/>
              <a:gd name="connsiteY2" fmla="*/ 1309875 h 1309875"/>
              <a:gd name="connsiteX0" fmla="*/ 0 w 2367144"/>
              <a:gd name="connsiteY0" fmla="*/ 372904 h 1143313"/>
              <a:gd name="connsiteX1" fmla="*/ 2253343 w 2367144"/>
              <a:gd name="connsiteY1" fmla="*/ 52268 h 1143313"/>
              <a:gd name="connsiteX2" fmla="*/ 2305298 w 2367144"/>
              <a:gd name="connsiteY2" fmla="*/ 1143313 h 1143313"/>
              <a:gd name="connsiteX0" fmla="*/ 0 w 2309286"/>
              <a:gd name="connsiteY0" fmla="*/ 130646 h 901055"/>
              <a:gd name="connsiteX1" fmla="*/ 2122714 w 2309286"/>
              <a:gd name="connsiteY1" fmla="*/ 87596 h 901055"/>
              <a:gd name="connsiteX2" fmla="*/ 2305298 w 2309286"/>
              <a:gd name="connsiteY2" fmla="*/ 901055 h 901055"/>
            </a:gdLst>
            <a:ahLst/>
            <a:cxnLst>
              <a:cxn ang="0">
                <a:pos x="connsiteX0" y="connsiteY0"/>
              </a:cxn>
              <a:cxn ang="0">
                <a:pos x="connsiteX1" y="connsiteY1"/>
              </a:cxn>
              <a:cxn ang="0">
                <a:pos x="connsiteX2" y="connsiteY2"/>
              </a:cxn>
            </a:cxnLst>
            <a:rect l="l" t="t" r="r" b="b"/>
            <a:pathLst>
              <a:path w="2309286" h="901055">
                <a:moveTo>
                  <a:pt x="0" y="130646"/>
                </a:moveTo>
                <a:cubicBezTo>
                  <a:pt x="322118" y="127182"/>
                  <a:pt x="1904505" y="-130613"/>
                  <a:pt x="2122714" y="87596"/>
                </a:cubicBezTo>
                <a:cubicBezTo>
                  <a:pt x="2340923" y="305805"/>
                  <a:pt x="2309628" y="673754"/>
                  <a:pt x="2305298" y="901055"/>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p:cNvSpPr txBox="1"/>
          <p:nvPr/>
        </p:nvSpPr>
        <p:spPr>
          <a:xfrm>
            <a:off x="5148848" y="1134074"/>
            <a:ext cx="1250043" cy="338554"/>
          </a:xfrm>
          <a:prstGeom prst="rect">
            <a:avLst/>
          </a:prstGeom>
          <a:noFill/>
        </p:spPr>
        <p:txBody>
          <a:bodyPr wrap="square" rtlCol="0">
            <a:spAutoFit/>
          </a:bodyPr>
          <a:lstStyle/>
          <a:p>
            <a:r>
              <a:rPr lang="de-DE" sz="1600" b="1" dirty="0" smtClean="0">
                <a:solidFill>
                  <a:schemeClr val="bg2"/>
                </a:solidFill>
              </a:rPr>
              <a:t>WHAT?</a:t>
            </a:r>
            <a:endParaRPr lang="de-DE" sz="1600" b="1" dirty="0">
              <a:solidFill>
                <a:schemeClr val="bg2"/>
              </a:solidFill>
            </a:endParaRPr>
          </a:p>
        </p:txBody>
      </p:sp>
      <p:pic>
        <p:nvPicPr>
          <p:cNvPr id="5124" name="Picture 4" descr="C:\Temp\Agile Presentations\icons_500px\500\product_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8273">
            <a:off x="1390828" y="2318960"/>
            <a:ext cx="908904" cy="908904"/>
          </a:xfrm>
          <a:prstGeom prst="rect">
            <a:avLst/>
          </a:prstGeom>
          <a:noFill/>
          <a:extLst>
            <a:ext uri="{909E8E84-426E-40DD-AFC4-6F175D3DCCD1}">
              <a14:hiddenFill xmlns:a14="http://schemas.microsoft.com/office/drawing/2010/main">
                <a:solidFill>
                  <a:srgbClr val="FFFFFF"/>
                </a:solidFill>
              </a14:hiddenFill>
            </a:ext>
          </a:extLst>
        </p:spPr>
      </p:pic>
      <p:sp>
        <p:nvSpPr>
          <p:cNvPr id="17" name="Gebogener Pfeil 16"/>
          <p:cNvSpPr/>
          <p:nvPr/>
        </p:nvSpPr>
        <p:spPr>
          <a:xfrm rot="12285010">
            <a:off x="5148738" y="2359783"/>
            <a:ext cx="2509410" cy="2357045"/>
          </a:xfrm>
          <a:prstGeom prst="circularArrow">
            <a:avLst>
              <a:gd name="adj1" fmla="val 3157"/>
              <a:gd name="adj2" fmla="val 845020"/>
              <a:gd name="adj3" fmla="val 20687188"/>
              <a:gd name="adj4" fmla="val 1060157"/>
              <a:gd name="adj5" fmla="val 8088"/>
            </a:avLst>
          </a:prstGeom>
          <a:solidFill>
            <a:schemeClr val="tx1">
              <a:lumMod val="75000"/>
              <a:lumOff val="2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solidFill>
                <a:schemeClr val="tx1"/>
              </a:solidFill>
            </a:endParaRPr>
          </a:p>
        </p:txBody>
      </p:sp>
      <p:sp>
        <p:nvSpPr>
          <p:cNvPr id="52" name="Freihandform 51"/>
          <p:cNvSpPr/>
          <p:nvPr/>
        </p:nvSpPr>
        <p:spPr>
          <a:xfrm>
            <a:off x="6218044" y="2111200"/>
            <a:ext cx="1482107" cy="454214"/>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106243"/>
              <a:gd name="connsiteY0" fmla="*/ 59343 h 908429"/>
              <a:gd name="connsiteX1" fmla="*/ 966355 w 1106243"/>
              <a:gd name="connsiteY1" fmla="*/ 48952 h 908429"/>
              <a:gd name="connsiteX2" fmla="*/ 1099745 w 1106243"/>
              <a:gd name="connsiteY2" fmla="*/ 908429 h 908429"/>
            </a:gdLst>
            <a:ahLst/>
            <a:cxnLst>
              <a:cxn ang="0">
                <a:pos x="connsiteX0" y="connsiteY0"/>
              </a:cxn>
              <a:cxn ang="0">
                <a:pos x="connsiteX1" y="connsiteY1"/>
              </a:cxn>
              <a:cxn ang="0">
                <a:pos x="connsiteX2" y="connsiteY2"/>
              </a:cxn>
            </a:cxnLst>
            <a:rect l="l" t="t" r="r" b="b"/>
            <a:pathLst>
              <a:path w="1106243" h="908429">
                <a:moveTo>
                  <a:pt x="0" y="59343"/>
                </a:moveTo>
                <a:cubicBezTo>
                  <a:pt x="322118" y="55879"/>
                  <a:pt x="790174" y="-65348"/>
                  <a:pt x="966355" y="48952"/>
                </a:cubicBezTo>
                <a:cubicBezTo>
                  <a:pt x="1142536" y="163252"/>
                  <a:pt x="1104075" y="681128"/>
                  <a:pt x="1099745" y="908429"/>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p:cNvSpPr/>
          <p:nvPr/>
        </p:nvSpPr>
        <p:spPr>
          <a:xfrm rot="207533">
            <a:off x="7433041" y="2644685"/>
            <a:ext cx="1513958"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DAILY</a:t>
            </a:r>
            <a:endParaRPr lang="de-DE" sz="1600" b="1" dirty="0">
              <a:solidFill>
                <a:schemeClr val="tx1"/>
              </a:solidFill>
            </a:endParaRPr>
          </a:p>
        </p:txBody>
      </p:sp>
      <p:sp>
        <p:nvSpPr>
          <p:cNvPr id="53" name="Textfeld 52"/>
          <p:cNvSpPr txBox="1"/>
          <p:nvPr/>
        </p:nvSpPr>
        <p:spPr>
          <a:xfrm rot="21338390">
            <a:off x="6124698" y="5245129"/>
            <a:ext cx="2636555" cy="338554"/>
          </a:xfrm>
          <a:prstGeom prst="rect">
            <a:avLst/>
          </a:prstGeom>
          <a:noFill/>
        </p:spPr>
        <p:txBody>
          <a:bodyPr wrap="square" rtlCol="0">
            <a:spAutoFit/>
          </a:bodyPr>
          <a:lstStyle/>
          <a:p>
            <a:r>
              <a:rPr lang="de-DE" sz="1600" b="1" dirty="0" smtClean="0">
                <a:solidFill>
                  <a:schemeClr val="bg2"/>
                </a:solidFill>
              </a:rPr>
              <a:t>INSPECT PRODUCT</a:t>
            </a:r>
            <a:endParaRPr lang="de-DE" sz="1600" b="1" dirty="0">
              <a:solidFill>
                <a:schemeClr val="bg2"/>
              </a:solidFill>
            </a:endParaRPr>
          </a:p>
        </p:txBody>
      </p:sp>
      <p:sp>
        <p:nvSpPr>
          <p:cNvPr id="57" name="Rechteck 56"/>
          <p:cNvSpPr/>
          <p:nvPr/>
        </p:nvSpPr>
        <p:spPr>
          <a:xfrm rot="21241562">
            <a:off x="5817218" y="4783660"/>
            <a:ext cx="2247876"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REVIEW</a:t>
            </a:r>
            <a:endParaRPr lang="de-DE" sz="1600" b="1" dirty="0">
              <a:solidFill>
                <a:schemeClr val="tx1"/>
              </a:solidFill>
            </a:endParaRPr>
          </a:p>
        </p:txBody>
      </p:sp>
      <p:sp>
        <p:nvSpPr>
          <p:cNvPr id="58" name="Freihandform 57"/>
          <p:cNvSpPr/>
          <p:nvPr/>
        </p:nvSpPr>
        <p:spPr>
          <a:xfrm rot="4550538">
            <a:off x="7628646" y="3621696"/>
            <a:ext cx="1419340" cy="736035"/>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Lst>
            <a:ahLst/>
            <a:cxnLst>
              <a:cxn ang="0">
                <a:pos x="connsiteX0" y="connsiteY0"/>
              </a:cxn>
              <a:cxn ang="0">
                <a:pos x="connsiteX1" y="connsiteY1"/>
              </a:cxn>
              <a:cxn ang="0">
                <a:pos x="connsiteX2" y="connsiteY2"/>
              </a:cxn>
            </a:cxnLst>
            <a:rect l="l" t="t" r="r" b="b"/>
            <a:pathLst>
              <a:path w="1059394" h="1472072">
                <a:moveTo>
                  <a:pt x="0" y="33"/>
                </a:moveTo>
                <a:cubicBezTo>
                  <a:pt x="322118" y="-3431"/>
                  <a:pt x="759459" y="258235"/>
                  <a:pt x="933969" y="503575"/>
                </a:cubicBezTo>
                <a:cubicBezTo>
                  <a:pt x="1108479" y="748915"/>
                  <a:pt x="1051390" y="1244772"/>
                  <a:pt x="1047060" y="1472073"/>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Textfeld 58"/>
          <p:cNvSpPr txBox="1"/>
          <p:nvPr/>
        </p:nvSpPr>
        <p:spPr>
          <a:xfrm>
            <a:off x="6722538" y="1747822"/>
            <a:ext cx="1250043" cy="338554"/>
          </a:xfrm>
          <a:prstGeom prst="rect">
            <a:avLst/>
          </a:prstGeom>
          <a:noFill/>
        </p:spPr>
        <p:txBody>
          <a:bodyPr wrap="square" rtlCol="0">
            <a:spAutoFit/>
          </a:bodyPr>
          <a:lstStyle/>
          <a:p>
            <a:r>
              <a:rPr lang="de-DE" sz="1600" b="1" dirty="0" smtClean="0">
                <a:solidFill>
                  <a:schemeClr val="bg2"/>
                </a:solidFill>
              </a:rPr>
              <a:t>HOW?</a:t>
            </a:r>
            <a:endParaRPr lang="de-DE" sz="1600" b="1" dirty="0">
              <a:solidFill>
                <a:schemeClr val="bg2"/>
              </a:solidFill>
            </a:endParaRPr>
          </a:p>
        </p:txBody>
      </p:sp>
      <p:sp>
        <p:nvSpPr>
          <p:cNvPr id="60" name="Rechteck 59"/>
          <p:cNvSpPr/>
          <p:nvPr/>
        </p:nvSpPr>
        <p:spPr>
          <a:xfrm rot="736643">
            <a:off x="2947009" y="3810610"/>
            <a:ext cx="2247876" cy="6766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RETROSPECTIVE</a:t>
            </a:r>
            <a:endParaRPr lang="de-DE" sz="1600" b="1" dirty="0">
              <a:solidFill>
                <a:schemeClr val="tx1"/>
              </a:solidFill>
            </a:endParaRPr>
          </a:p>
        </p:txBody>
      </p:sp>
      <p:sp>
        <p:nvSpPr>
          <p:cNvPr id="61" name="Textfeld 60"/>
          <p:cNvSpPr txBox="1"/>
          <p:nvPr/>
        </p:nvSpPr>
        <p:spPr>
          <a:xfrm rot="312144">
            <a:off x="2737531" y="4688004"/>
            <a:ext cx="2636555" cy="338554"/>
          </a:xfrm>
          <a:prstGeom prst="rect">
            <a:avLst/>
          </a:prstGeom>
          <a:noFill/>
        </p:spPr>
        <p:txBody>
          <a:bodyPr wrap="square" rtlCol="0">
            <a:spAutoFit/>
          </a:bodyPr>
          <a:lstStyle/>
          <a:p>
            <a:r>
              <a:rPr lang="de-DE" sz="1600" b="1" dirty="0" smtClean="0">
                <a:solidFill>
                  <a:schemeClr val="bg2"/>
                </a:solidFill>
              </a:rPr>
              <a:t>IMPROVE PROCESS</a:t>
            </a:r>
            <a:endParaRPr lang="de-DE" sz="1600" b="1" dirty="0">
              <a:solidFill>
                <a:schemeClr val="bg2"/>
              </a:solidFill>
            </a:endParaRPr>
          </a:p>
        </p:txBody>
      </p:sp>
      <p:sp>
        <p:nvSpPr>
          <p:cNvPr id="7" name="Ellipse 6"/>
          <p:cNvSpPr/>
          <p:nvPr/>
        </p:nvSpPr>
        <p:spPr>
          <a:xfrm>
            <a:off x="5670103" y="2452956"/>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P</a:t>
            </a:r>
            <a:endParaRPr lang="de-DE" b="1" dirty="0">
              <a:solidFill>
                <a:sysClr val="windowText" lastClr="000000"/>
              </a:solidFill>
            </a:endParaRPr>
          </a:p>
        </p:txBody>
      </p:sp>
      <p:sp>
        <p:nvSpPr>
          <p:cNvPr id="29" name="Ellipse 28"/>
          <p:cNvSpPr/>
          <p:nvPr/>
        </p:nvSpPr>
        <p:spPr>
          <a:xfrm>
            <a:off x="7124789" y="3013570"/>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D</a:t>
            </a:r>
            <a:endParaRPr lang="de-DE" b="1" dirty="0">
              <a:solidFill>
                <a:sysClr val="windowText" lastClr="000000"/>
              </a:solidFill>
            </a:endParaRPr>
          </a:p>
        </p:txBody>
      </p:sp>
      <p:sp>
        <p:nvSpPr>
          <p:cNvPr id="30" name="Ellipse 29"/>
          <p:cNvSpPr/>
          <p:nvPr/>
        </p:nvSpPr>
        <p:spPr>
          <a:xfrm>
            <a:off x="6465691" y="4310325"/>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C</a:t>
            </a:r>
            <a:endParaRPr lang="de-DE" b="1" dirty="0">
              <a:solidFill>
                <a:sysClr val="windowText" lastClr="000000"/>
              </a:solidFill>
            </a:endParaRPr>
          </a:p>
        </p:txBody>
      </p:sp>
      <p:sp>
        <p:nvSpPr>
          <p:cNvPr id="31" name="Ellipse 30"/>
          <p:cNvSpPr/>
          <p:nvPr/>
        </p:nvSpPr>
        <p:spPr>
          <a:xfrm>
            <a:off x="5182287" y="3586821"/>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A</a:t>
            </a:r>
            <a:endParaRPr lang="de-DE" b="1" dirty="0">
              <a:solidFill>
                <a:sysClr val="windowText" lastClr="000000"/>
              </a:solidFill>
            </a:endParaRPr>
          </a:p>
        </p:txBody>
      </p:sp>
      <p:sp>
        <p:nvSpPr>
          <p:cNvPr id="32" name="Freihandform 31"/>
          <p:cNvSpPr/>
          <p:nvPr/>
        </p:nvSpPr>
        <p:spPr>
          <a:xfrm rot="10612931">
            <a:off x="4944760" y="4655877"/>
            <a:ext cx="882361" cy="501647"/>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 name="connsiteX0" fmla="*/ 0 w 647830"/>
              <a:gd name="connsiteY0" fmla="*/ 85052 h 1088203"/>
              <a:gd name="connsiteX1" fmla="*/ 522405 w 647830"/>
              <a:gd name="connsiteY1" fmla="*/ 119706 h 1088203"/>
              <a:gd name="connsiteX2" fmla="*/ 635496 w 647830"/>
              <a:gd name="connsiteY2" fmla="*/ 1088204 h 1088203"/>
              <a:gd name="connsiteX0" fmla="*/ 0 w 658593"/>
              <a:gd name="connsiteY0" fmla="*/ 144 h 1003295"/>
              <a:gd name="connsiteX1" fmla="*/ 547525 w 658593"/>
              <a:gd name="connsiteY1" fmla="*/ 300105 h 1003295"/>
              <a:gd name="connsiteX2" fmla="*/ 635496 w 658593"/>
              <a:gd name="connsiteY2" fmla="*/ 1003296 h 1003295"/>
            </a:gdLst>
            <a:ahLst/>
            <a:cxnLst>
              <a:cxn ang="0">
                <a:pos x="connsiteX0" y="connsiteY0"/>
              </a:cxn>
              <a:cxn ang="0">
                <a:pos x="connsiteX1" y="connsiteY1"/>
              </a:cxn>
              <a:cxn ang="0">
                <a:pos x="connsiteX2" y="connsiteY2"/>
              </a:cxn>
            </a:cxnLst>
            <a:rect l="l" t="t" r="r" b="b"/>
            <a:pathLst>
              <a:path w="658593" h="1003295">
                <a:moveTo>
                  <a:pt x="0" y="144"/>
                </a:moveTo>
                <a:cubicBezTo>
                  <a:pt x="322118" y="-3320"/>
                  <a:pt x="373015" y="54765"/>
                  <a:pt x="547525" y="300105"/>
                </a:cubicBezTo>
                <a:cubicBezTo>
                  <a:pt x="722035" y="545445"/>
                  <a:pt x="639826" y="775995"/>
                  <a:pt x="635496" y="1003296"/>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reihandform 32"/>
          <p:cNvSpPr/>
          <p:nvPr/>
        </p:nvSpPr>
        <p:spPr>
          <a:xfrm rot="10612931">
            <a:off x="1953126" y="3105406"/>
            <a:ext cx="1005119" cy="850832"/>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 name="connsiteX0" fmla="*/ 0 w 647830"/>
              <a:gd name="connsiteY0" fmla="*/ 85052 h 1088203"/>
              <a:gd name="connsiteX1" fmla="*/ 522405 w 647830"/>
              <a:gd name="connsiteY1" fmla="*/ 119706 h 1088203"/>
              <a:gd name="connsiteX2" fmla="*/ 635496 w 647830"/>
              <a:gd name="connsiteY2" fmla="*/ 1088204 h 1088203"/>
              <a:gd name="connsiteX0" fmla="*/ 0 w 658593"/>
              <a:gd name="connsiteY0" fmla="*/ 144 h 1003295"/>
              <a:gd name="connsiteX1" fmla="*/ 547525 w 658593"/>
              <a:gd name="connsiteY1" fmla="*/ 300105 h 1003295"/>
              <a:gd name="connsiteX2" fmla="*/ 635496 w 658593"/>
              <a:gd name="connsiteY2" fmla="*/ 1003296 h 1003295"/>
              <a:gd name="connsiteX0" fmla="*/ 0 w 654300"/>
              <a:gd name="connsiteY0" fmla="*/ 19098 h 1022249"/>
              <a:gd name="connsiteX1" fmla="*/ 538338 w 654300"/>
              <a:gd name="connsiteY1" fmla="*/ 170543 h 1022249"/>
              <a:gd name="connsiteX2" fmla="*/ 635496 w 654300"/>
              <a:gd name="connsiteY2" fmla="*/ 1022250 h 1022249"/>
              <a:gd name="connsiteX0" fmla="*/ 0 w 774227"/>
              <a:gd name="connsiteY0" fmla="*/ 19098 h 1712936"/>
              <a:gd name="connsiteX1" fmla="*/ 538338 w 774227"/>
              <a:gd name="connsiteY1" fmla="*/ 170543 h 1712936"/>
              <a:gd name="connsiteX2" fmla="*/ 774027 w 774227"/>
              <a:gd name="connsiteY2" fmla="*/ 1712936 h 1712936"/>
              <a:gd name="connsiteX0" fmla="*/ 0 w 750220"/>
              <a:gd name="connsiteY0" fmla="*/ 27684 h 1701666"/>
              <a:gd name="connsiteX1" fmla="*/ 514331 w 750220"/>
              <a:gd name="connsiteY1" fmla="*/ 159273 h 1701666"/>
              <a:gd name="connsiteX2" fmla="*/ 750020 w 750220"/>
              <a:gd name="connsiteY2" fmla="*/ 1701666 h 1701666"/>
            </a:gdLst>
            <a:ahLst/>
            <a:cxnLst>
              <a:cxn ang="0">
                <a:pos x="connsiteX0" y="connsiteY0"/>
              </a:cxn>
              <a:cxn ang="0">
                <a:pos x="connsiteX1" y="connsiteY1"/>
              </a:cxn>
              <a:cxn ang="0">
                <a:pos x="connsiteX2" y="connsiteY2"/>
              </a:cxn>
            </a:cxnLst>
            <a:rect l="l" t="t" r="r" b="b"/>
            <a:pathLst>
              <a:path w="750220" h="1701666">
                <a:moveTo>
                  <a:pt x="0" y="27684"/>
                </a:moveTo>
                <a:cubicBezTo>
                  <a:pt x="322118" y="24220"/>
                  <a:pt x="339821" y="-86067"/>
                  <a:pt x="514331" y="159273"/>
                </a:cubicBezTo>
                <a:cubicBezTo>
                  <a:pt x="688841" y="404613"/>
                  <a:pt x="754350" y="1474365"/>
                  <a:pt x="750020" y="1701666"/>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4131584" y="6010400"/>
            <a:ext cx="907072" cy="369332"/>
          </a:xfrm>
          <a:prstGeom prst="rect">
            <a:avLst/>
          </a:prstGeom>
          <a:noFill/>
        </p:spPr>
        <p:txBody>
          <a:bodyPr wrap="square" rtlCol="0">
            <a:spAutoFit/>
          </a:bodyPr>
          <a:lstStyle/>
          <a:p>
            <a:r>
              <a:rPr lang="de-DE" b="1" dirty="0" smtClean="0"/>
              <a:t>PLAN</a:t>
            </a:r>
            <a:endParaRPr lang="de-DE" b="1" dirty="0"/>
          </a:p>
        </p:txBody>
      </p:sp>
      <p:sp>
        <p:nvSpPr>
          <p:cNvPr id="37" name="Textfeld 36"/>
          <p:cNvSpPr txBox="1"/>
          <p:nvPr/>
        </p:nvSpPr>
        <p:spPr>
          <a:xfrm>
            <a:off x="4908030" y="6010400"/>
            <a:ext cx="795080" cy="369332"/>
          </a:xfrm>
          <a:prstGeom prst="rect">
            <a:avLst/>
          </a:prstGeom>
          <a:noFill/>
        </p:spPr>
        <p:txBody>
          <a:bodyPr wrap="square" rtlCol="0">
            <a:spAutoFit/>
          </a:bodyPr>
          <a:lstStyle/>
          <a:p>
            <a:r>
              <a:rPr lang="de-DE" b="1" dirty="0"/>
              <a:t>|</a:t>
            </a:r>
            <a:r>
              <a:rPr lang="de-DE" b="1" dirty="0" smtClean="0"/>
              <a:t> DO</a:t>
            </a:r>
            <a:endParaRPr lang="de-DE" b="1" dirty="0"/>
          </a:p>
        </p:txBody>
      </p:sp>
      <p:sp>
        <p:nvSpPr>
          <p:cNvPr id="39" name="Textfeld 38"/>
          <p:cNvSpPr txBox="1"/>
          <p:nvPr/>
        </p:nvSpPr>
        <p:spPr>
          <a:xfrm>
            <a:off x="5496280" y="6010400"/>
            <a:ext cx="1556880" cy="369332"/>
          </a:xfrm>
          <a:prstGeom prst="rect">
            <a:avLst/>
          </a:prstGeom>
          <a:noFill/>
        </p:spPr>
        <p:txBody>
          <a:bodyPr wrap="square" rtlCol="0">
            <a:spAutoFit/>
          </a:bodyPr>
          <a:lstStyle/>
          <a:p>
            <a:r>
              <a:rPr lang="de-DE" b="1" dirty="0"/>
              <a:t>|</a:t>
            </a:r>
            <a:r>
              <a:rPr lang="de-DE" b="1" dirty="0" smtClean="0"/>
              <a:t> CHECK</a:t>
            </a:r>
            <a:endParaRPr lang="de-DE" b="1" dirty="0"/>
          </a:p>
        </p:txBody>
      </p:sp>
      <p:sp>
        <p:nvSpPr>
          <p:cNvPr id="40" name="Textfeld 39"/>
          <p:cNvSpPr txBox="1"/>
          <p:nvPr/>
        </p:nvSpPr>
        <p:spPr>
          <a:xfrm>
            <a:off x="6544386" y="6010400"/>
            <a:ext cx="1556880" cy="369332"/>
          </a:xfrm>
          <a:prstGeom prst="rect">
            <a:avLst/>
          </a:prstGeom>
          <a:noFill/>
        </p:spPr>
        <p:txBody>
          <a:bodyPr wrap="square" rtlCol="0">
            <a:spAutoFit/>
          </a:bodyPr>
          <a:lstStyle/>
          <a:p>
            <a:r>
              <a:rPr lang="de-DE" b="1" dirty="0"/>
              <a:t>|</a:t>
            </a:r>
            <a:r>
              <a:rPr lang="de-DE" b="1" dirty="0" smtClean="0"/>
              <a:t> ADJUST</a:t>
            </a:r>
            <a:endParaRPr lang="de-DE" b="1" dirty="0"/>
          </a:p>
        </p:txBody>
      </p:sp>
      <p:sp>
        <p:nvSpPr>
          <p:cNvPr id="10" name="Textfeld 9"/>
          <p:cNvSpPr txBox="1"/>
          <p:nvPr/>
        </p:nvSpPr>
        <p:spPr>
          <a:xfrm>
            <a:off x="8425662" y="2115301"/>
            <a:ext cx="924792" cy="276999"/>
          </a:xfrm>
          <a:prstGeom prst="rect">
            <a:avLst/>
          </a:prstGeom>
          <a:noFill/>
        </p:spPr>
        <p:txBody>
          <a:bodyPr wrap="square" rtlCol="0">
            <a:spAutoFit/>
          </a:bodyPr>
          <a:lstStyle/>
          <a:p>
            <a:r>
              <a:rPr lang="de-DE" sz="1200" b="1" dirty="0" smtClean="0"/>
              <a:t>15min</a:t>
            </a:r>
            <a:endParaRPr lang="de-DE" sz="1200" b="1" dirty="0"/>
          </a:p>
        </p:txBody>
      </p:sp>
      <p:pic>
        <p:nvPicPr>
          <p:cNvPr id="2054" name="Picture 6" descr="C:\Temp\Agile Presentations\icons_500px\500\clock_gray - Kopi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5327" y="2063698"/>
            <a:ext cx="360000" cy="360000"/>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uppieren 43"/>
          <p:cNvGrpSpPr>
            <a:grpSpLocks noChangeAspect="1"/>
          </p:cNvGrpSpPr>
          <p:nvPr/>
        </p:nvGrpSpPr>
        <p:grpSpPr>
          <a:xfrm>
            <a:off x="2690473" y="1911161"/>
            <a:ext cx="1188000" cy="767122"/>
            <a:chOff x="3349151" y="3893518"/>
            <a:chExt cx="919894" cy="594000"/>
          </a:xfrm>
        </p:grpSpPr>
        <p:pic>
          <p:nvPicPr>
            <p:cNvPr id="45" name="Picture 9" descr="C:\Temp\Agile Scrum Master Awareness\icons_500px\500\scrum_gra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7045" y="3893518"/>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0" descr="C:\Temp\Agile Scrum Master Awareness\icons_500px\500\backlog_sprint_gra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5971" y="3893518"/>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349151" y="4110125"/>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21174" y="4109518"/>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10544" y="4163518"/>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uppieren 50"/>
          <p:cNvGrpSpPr>
            <a:grpSpLocks noChangeAspect="1"/>
          </p:cNvGrpSpPr>
          <p:nvPr/>
        </p:nvGrpSpPr>
        <p:grpSpPr>
          <a:xfrm>
            <a:off x="8079890" y="4836917"/>
            <a:ext cx="1188000" cy="904078"/>
            <a:chOff x="5151602" y="2304306"/>
            <a:chExt cx="802530" cy="610732"/>
          </a:xfrm>
        </p:grpSpPr>
        <p:pic>
          <p:nvPicPr>
            <p:cNvPr id="54" name="Picture 11" descr="C:\Temp\Agile Scrum Master Awareness\icons_500px\500\product_gray.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22132" y="2351231"/>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2" descr="C:\Temp\Agile Scrum Master Awareness\icons_500px\500\retrospective_yellow.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78132" y="230430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151602" y="2459838"/>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49446" y="254422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63922" y="2591038"/>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uppieren 63"/>
          <p:cNvGrpSpPr>
            <a:grpSpLocks noChangeAspect="1"/>
          </p:cNvGrpSpPr>
          <p:nvPr/>
        </p:nvGrpSpPr>
        <p:grpSpPr>
          <a:xfrm>
            <a:off x="8868735" y="2402554"/>
            <a:ext cx="1188000" cy="982905"/>
            <a:chOff x="8251200" y="5694615"/>
            <a:chExt cx="662948" cy="548497"/>
          </a:xfrm>
        </p:grpSpPr>
        <p:grpSp>
          <p:nvGrpSpPr>
            <p:cNvPr id="65" name="Gruppieren 64"/>
            <p:cNvGrpSpPr>
              <a:grpSpLocks noChangeAspect="1"/>
            </p:cNvGrpSpPr>
            <p:nvPr/>
          </p:nvGrpSpPr>
          <p:grpSpPr>
            <a:xfrm>
              <a:off x="8251200" y="5694615"/>
              <a:ext cx="662948" cy="443057"/>
              <a:chOff x="2664711" y="1536463"/>
              <a:chExt cx="1104913" cy="738428"/>
            </a:xfrm>
          </p:grpSpPr>
          <p:pic>
            <p:nvPicPr>
              <p:cNvPr id="67" name="Picture 3" descr="C:\Temp\Agile Scrum Master Awareness\icons_500px\500\kanban_gray.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49624" y="1536463"/>
                <a:ext cx="720000" cy="71999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664711" y="1736916"/>
                <a:ext cx="537975" cy="537975"/>
              </a:xfrm>
              <a:prstGeom prst="rect">
                <a:avLst/>
              </a:prstGeom>
              <a:noFill/>
              <a:extLst>
                <a:ext uri="{909E8E84-426E-40DD-AFC4-6F175D3DCCD1}">
                  <a14:hiddenFill xmlns:a14="http://schemas.microsoft.com/office/drawing/2010/main">
                    <a:solidFill>
                      <a:srgbClr val="FFFFFF"/>
                    </a:solidFill>
                  </a14:hiddenFill>
                </a:ext>
              </a:extLst>
            </p:spPr>
          </p:pic>
        </p:grpSp>
        <p:pic>
          <p:nvPicPr>
            <p:cNvPr id="66"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99821" y="5919112"/>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uppieren 68"/>
          <p:cNvGrpSpPr>
            <a:grpSpLocks noChangeAspect="1"/>
          </p:cNvGrpSpPr>
          <p:nvPr/>
        </p:nvGrpSpPr>
        <p:grpSpPr>
          <a:xfrm>
            <a:off x="1822781" y="4224722"/>
            <a:ext cx="1188000" cy="1107709"/>
            <a:chOff x="2574113" y="98823"/>
            <a:chExt cx="796023" cy="742224"/>
          </a:xfrm>
        </p:grpSpPr>
        <p:pic>
          <p:nvPicPr>
            <p:cNvPr id="70" name="Picture 13" descr="C:\Temp\Agile Scrum Master Awareness\icons_500px\500\sprint_gray.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36850" y="254000"/>
              <a:ext cx="457062" cy="432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4" descr="C:\Temp\Agile Scrum Master Awareness\icons_500px\500\idea_yellow.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917151" y="98823"/>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574113" y="463654"/>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46136" y="46304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35506" y="517047"/>
              <a:ext cx="408909"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75" name="Rectangle 74"/>
          <p:cNvSpPr/>
          <p:nvPr/>
        </p:nvSpPr>
        <p:spPr bwMode="auto">
          <a:xfrm>
            <a:off x="5958224" y="2430968"/>
            <a:ext cx="4277975" cy="1692000"/>
          </a:xfrm>
          <a:prstGeom prst="rect">
            <a:avLst/>
          </a:prstGeom>
          <a:noFill/>
          <a:ln w="285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fr-FR" sz="1500" b="0" i="0" u="none" strike="noStrike" cap="none" normalizeH="0" baseline="0" smtClean="0">
              <a:ln>
                <a:noFill/>
              </a:ln>
              <a:solidFill>
                <a:schemeClr val="tx1"/>
              </a:solidFill>
              <a:effectLst/>
              <a:latin typeface="Arial" pitchFamily="34" charset="0"/>
              <a:cs typeface="Arial" pitchFamily="34" charset="0"/>
            </a:endParaRPr>
          </a:p>
        </p:txBody>
      </p:sp>
      <p:sp>
        <p:nvSpPr>
          <p:cNvPr id="76"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3988054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30" grpId="0" animBg="1"/>
      <p:bldP spid="31" grpId="0" animBg="1"/>
      <p:bldP spid="9" grpId="0"/>
      <p:bldP spid="37" grpId="0"/>
      <p:bldP spid="39"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effectLst/>
        </p:spPr>
        <p:txBody>
          <a:bodyPr/>
          <a:lstStyle/>
          <a:p>
            <a:r>
              <a:rPr lang="en-US" dirty="0" smtClean="0"/>
              <a:t>Meeting rules </a:t>
            </a:r>
            <a:endParaRPr lang="en-US" dirty="0"/>
          </a:p>
        </p:txBody>
      </p:sp>
      <p:sp>
        <p:nvSpPr>
          <p:cNvPr id="4" name="Espace réservé du numéro de diapositive 3"/>
          <p:cNvSpPr>
            <a:spLocks noGrp="1"/>
          </p:cNvSpPr>
          <p:nvPr>
            <p:ph type="sldNum" sz="quarter" idx="12"/>
          </p:nvPr>
        </p:nvSpPr>
        <p:spPr/>
        <p:txBody>
          <a:bodyPr/>
          <a:lstStyle/>
          <a:p>
            <a:fld id="{877C2003-2E6E-4ABC-B270-3E95A87ADF8A}" type="slidenum">
              <a:rPr lang="en-GB" smtClean="0"/>
              <a:t>3</a:t>
            </a:fld>
            <a:endParaRPr lang="en-GB"/>
          </a:p>
        </p:txBody>
      </p:sp>
      <p:sp>
        <p:nvSpPr>
          <p:cNvPr id="6" name="Abgerundetes Rechteck 18"/>
          <p:cNvSpPr/>
          <p:nvPr/>
        </p:nvSpPr>
        <p:spPr>
          <a:xfrm>
            <a:off x="570855" y="1704831"/>
            <a:ext cx="11050291" cy="4586635"/>
          </a:xfrm>
          <a:prstGeom prst="roundRect">
            <a:avLst>
              <a:gd name="adj" fmla="val 5727"/>
            </a:avLst>
          </a:prstGeom>
          <a:ln/>
        </p:spPr>
        <p:style>
          <a:lnRef idx="2">
            <a:schemeClr val="accent2"/>
          </a:lnRef>
          <a:fillRef idx="1">
            <a:schemeClr val="lt1"/>
          </a:fillRef>
          <a:effectRef idx="0">
            <a:schemeClr val="accent2"/>
          </a:effectRef>
          <a:fontRef idx="minor">
            <a:schemeClr val="dk1"/>
          </a:fontRef>
        </p:style>
        <p:txBody>
          <a:bodyPr rtlCol="0" anchor="b"/>
          <a:lstStyle/>
          <a:p>
            <a:pPr algn="r" defTabSz="685800"/>
            <a:endParaRPr lang="en-GB" sz="1100" kern="0" dirty="0">
              <a:solidFill>
                <a:prstClr val="black"/>
              </a:solidFill>
              <a:cs typeface="Arial" panose="020B0604020202020204" pitchFamily="34" charset="0"/>
            </a:endParaRPr>
          </a:p>
        </p:txBody>
      </p:sp>
      <p:sp>
        <p:nvSpPr>
          <p:cNvPr id="7" name="Textfeld 12"/>
          <p:cNvSpPr txBox="1"/>
          <p:nvPr/>
        </p:nvSpPr>
        <p:spPr>
          <a:xfrm>
            <a:off x="1057544" y="1749509"/>
            <a:ext cx="8895525" cy="3405741"/>
          </a:xfrm>
          <a:prstGeom prst="rect">
            <a:avLst/>
          </a:prstGeom>
          <a:noFill/>
        </p:spPr>
        <p:txBody>
          <a:bodyPr wrap="square" rtlCol="0">
            <a:spAutoFit/>
          </a:bodyPr>
          <a:lstStyle/>
          <a:p>
            <a:pPr>
              <a:lnSpc>
                <a:spcPct val="200000"/>
              </a:lnSpc>
            </a:pPr>
            <a:r>
              <a:rPr lang="en-GB" sz="2800" dirty="0" smtClean="0">
                <a:solidFill>
                  <a:srgbClr val="000000"/>
                </a:solidFill>
              </a:rPr>
              <a:t>Mute when not speaking </a:t>
            </a:r>
          </a:p>
          <a:p>
            <a:pPr>
              <a:lnSpc>
                <a:spcPct val="200000"/>
              </a:lnSpc>
            </a:pPr>
            <a:r>
              <a:rPr lang="en-GB" sz="2800" u="sng" dirty="0" smtClean="0">
                <a:solidFill>
                  <a:srgbClr val="000000"/>
                </a:solidFill>
              </a:rPr>
              <a:t>But</a:t>
            </a:r>
            <a:r>
              <a:rPr lang="en-GB" sz="2800" dirty="0" smtClean="0">
                <a:solidFill>
                  <a:srgbClr val="000000"/>
                </a:solidFill>
              </a:rPr>
              <a:t> participate and unmute as frequently as needed</a:t>
            </a:r>
          </a:p>
          <a:p>
            <a:pPr>
              <a:lnSpc>
                <a:spcPct val="200000"/>
              </a:lnSpc>
            </a:pPr>
            <a:r>
              <a:rPr lang="en-GB" sz="2800" dirty="0" smtClean="0">
                <a:solidFill>
                  <a:srgbClr val="000000"/>
                </a:solidFill>
              </a:rPr>
              <a:t>When starting speaking, please start with your name </a:t>
            </a:r>
          </a:p>
          <a:p>
            <a:pPr>
              <a:lnSpc>
                <a:spcPct val="200000"/>
              </a:lnSpc>
            </a:pPr>
            <a:r>
              <a:rPr lang="en-GB" sz="2800" dirty="0" smtClean="0">
                <a:solidFill>
                  <a:srgbClr val="000000"/>
                </a:solidFill>
              </a:rPr>
              <a:t>Try to be and stay focus as much as possible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989946" y="2099733"/>
            <a:ext cx="502415" cy="502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615933" y="2929298"/>
            <a:ext cx="538162" cy="538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9940072" y="3756727"/>
            <a:ext cx="670612" cy="482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9330889" y="4516796"/>
            <a:ext cx="675321" cy="675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39250795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Abgerundetes Rechteck 9"/>
          <p:cNvSpPr/>
          <p:nvPr/>
        </p:nvSpPr>
        <p:spPr>
          <a:xfrm>
            <a:off x="464948" y="1491225"/>
            <a:ext cx="1084883" cy="1008000"/>
          </a:xfrm>
          <a:prstGeom prst="roundRect">
            <a:avLst/>
          </a:prstGeom>
          <a:solidFill>
            <a:schemeClr val="accent3">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sp>
        <p:nvSpPr>
          <p:cNvPr id="54" name="Rounded Rectangle 53"/>
          <p:cNvSpPr/>
          <p:nvPr/>
        </p:nvSpPr>
        <p:spPr>
          <a:xfrm>
            <a:off x="464948" y="2719738"/>
            <a:ext cx="4866469" cy="3572574"/>
          </a:xfrm>
          <a:prstGeom prst="roundRect">
            <a:avLst>
              <a:gd name="adj" fmla="val 8998"/>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t"/>
          <a:lstStyle/>
          <a:p>
            <a:pPr defTabSz="685800"/>
            <a:r>
              <a:rPr lang="en-GB" b="1" kern="0" dirty="0" smtClean="0">
                <a:solidFill>
                  <a:prstClr val="black"/>
                </a:solidFill>
                <a:cs typeface="Arial" panose="020B0604020202020204" pitchFamily="34" charset="0"/>
              </a:rPr>
              <a:t>Content</a:t>
            </a:r>
            <a:endParaRPr lang="en-GB" b="1" kern="0" dirty="0">
              <a:solidFill>
                <a:prstClr val="black"/>
              </a:solidFill>
              <a:cs typeface="Arial" panose="020B0604020202020204" pitchFamily="34" charset="0"/>
            </a:endParaRPr>
          </a:p>
        </p:txBody>
      </p:sp>
      <p:sp>
        <p:nvSpPr>
          <p:cNvPr id="2" name="Title 1"/>
          <p:cNvSpPr>
            <a:spLocks noGrp="1"/>
          </p:cNvSpPr>
          <p:nvPr>
            <p:ph type="title"/>
          </p:nvPr>
        </p:nvSpPr>
        <p:spPr/>
        <p:txBody>
          <a:bodyPr/>
          <a:lstStyle/>
          <a:p>
            <a:r>
              <a:rPr lang="en-GB" dirty="0" smtClean="0"/>
              <a:t>Ceremonies – Daily Scrum / Stand-Up</a:t>
            </a:r>
            <a:endParaRPr lang="en-GB"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82322" y="1547479"/>
            <a:ext cx="910989" cy="91098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28816" y="3290566"/>
            <a:ext cx="4529805" cy="2677656"/>
          </a:xfrm>
          <a:prstGeom prst="rect">
            <a:avLst/>
          </a:prstGeom>
          <a:noFill/>
        </p:spPr>
        <p:txBody>
          <a:bodyPr wrap="square" rtlCol="0">
            <a:spAutoFit/>
          </a:bodyPr>
          <a:lstStyle/>
          <a:p>
            <a:r>
              <a:rPr lang="en-GB" sz="1400" i="1" dirty="0" smtClean="0"/>
              <a:t>Everybody from the Development Team answers the following questions:</a:t>
            </a:r>
          </a:p>
          <a:p>
            <a:endParaRPr lang="en-GB" sz="1400" i="1" dirty="0" smtClean="0"/>
          </a:p>
          <a:p>
            <a:pPr marL="342900" indent="-342900">
              <a:buFont typeface="+mj-lt"/>
              <a:buAutoNum type="arabicPeriod"/>
            </a:pPr>
            <a:r>
              <a:rPr lang="en-GB" sz="1400" b="1" dirty="0" smtClean="0"/>
              <a:t>What did I do since the last Daily Scrum / Stand-Up?</a:t>
            </a:r>
          </a:p>
          <a:p>
            <a:pPr marL="342900" indent="-342900">
              <a:buFont typeface="+mj-lt"/>
              <a:buAutoNum type="arabicPeriod"/>
            </a:pPr>
            <a:endParaRPr lang="en-GB" sz="1400" b="1" dirty="0" smtClean="0"/>
          </a:p>
          <a:p>
            <a:pPr marL="342900" indent="-342900">
              <a:buFont typeface="+mj-lt"/>
              <a:buAutoNum type="arabicPeriod"/>
            </a:pPr>
            <a:r>
              <a:rPr lang="en-GB" sz="1400" b="1" dirty="0" smtClean="0"/>
              <a:t>What will I do until the next Daily Scrum / Stand-Up to support the team reach the Sprint goal?</a:t>
            </a:r>
          </a:p>
          <a:p>
            <a:pPr marL="342900" indent="-342900">
              <a:buFont typeface="+mj-lt"/>
              <a:buAutoNum type="arabicPeriod"/>
            </a:pPr>
            <a:endParaRPr lang="en-GB" sz="1400" b="1" dirty="0" smtClean="0"/>
          </a:p>
          <a:p>
            <a:pPr marL="342900" indent="-342900">
              <a:buFont typeface="+mj-lt"/>
              <a:buAutoNum type="arabicPeriod"/>
            </a:pPr>
            <a:r>
              <a:rPr lang="en-GB" sz="1400" b="1" dirty="0" smtClean="0"/>
              <a:t>Do I see or have any impediment that blocks us from reaching the Sprint goal?</a:t>
            </a:r>
          </a:p>
        </p:txBody>
      </p:sp>
      <p:grpSp>
        <p:nvGrpSpPr>
          <p:cNvPr id="58" name="Gruppieren 15"/>
          <p:cNvGrpSpPr/>
          <p:nvPr/>
        </p:nvGrpSpPr>
        <p:grpSpPr>
          <a:xfrm>
            <a:off x="1821051" y="1491225"/>
            <a:ext cx="9694189" cy="1008000"/>
            <a:chOff x="2601842" y="1491225"/>
            <a:chExt cx="8913398" cy="1008000"/>
          </a:xfrm>
        </p:grpSpPr>
        <p:sp>
          <p:nvSpPr>
            <p:cNvPr id="61" name="Abgerundetes Rechteck 13"/>
            <p:cNvSpPr/>
            <p:nvPr/>
          </p:nvSpPr>
          <p:spPr>
            <a:xfrm>
              <a:off x="2601842" y="1491225"/>
              <a:ext cx="8913398" cy="1008000"/>
            </a:xfrm>
            <a:prstGeom prst="roundRect">
              <a:avLst/>
            </a:prstGeom>
            <a:solidFill>
              <a:schemeClr val="accent3">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sp>
          <p:nvSpPr>
            <p:cNvPr id="60" name="Textfeld 12"/>
            <p:cNvSpPr txBox="1"/>
            <p:nvPr/>
          </p:nvSpPr>
          <p:spPr>
            <a:xfrm>
              <a:off x="2750948" y="1511241"/>
              <a:ext cx="8617059" cy="800219"/>
            </a:xfrm>
            <a:prstGeom prst="rect">
              <a:avLst/>
            </a:prstGeom>
            <a:noFill/>
          </p:spPr>
          <p:txBody>
            <a:bodyPr wrap="square" rtlCol="0">
              <a:spAutoFit/>
            </a:bodyPr>
            <a:lstStyle/>
            <a:p>
              <a:r>
                <a:rPr lang="en-GB" b="1" dirty="0" smtClean="0">
                  <a:solidFill>
                    <a:srgbClr val="000000"/>
                  </a:solidFill>
                </a:rPr>
                <a:t>Goal</a:t>
              </a:r>
              <a:endParaRPr lang="en-GB" sz="2000" b="1" dirty="0" smtClean="0">
                <a:solidFill>
                  <a:srgbClr val="000000"/>
                </a:solidFill>
              </a:endParaRPr>
            </a:p>
            <a:p>
              <a:r>
                <a:rPr lang="en-GB" sz="1400" i="1" dirty="0" smtClean="0">
                  <a:solidFill>
                    <a:srgbClr val="000000"/>
                  </a:solidFill>
                </a:rPr>
                <a:t>Support the self-organised development team and have them synchronized, on what activities happened and what's the plan until the next Daily Scrum / Stand-Up</a:t>
              </a:r>
              <a:endParaRPr lang="en-GB" sz="1400" i="1" dirty="0">
                <a:solidFill>
                  <a:srgbClr val="000000"/>
                </a:solidFill>
              </a:endParaRPr>
            </a:p>
          </p:txBody>
        </p:sp>
      </p:grpSp>
      <p:sp>
        <p:nvSpPr>
          <p:cNvPr id="67" name="Rounded Rectangle 66"/>
          <p:cNvSpPr/>
          <p:nvPr/>
        </p:nvSpPr>
        <p:spPr>
          <a:xfrm>
            <a:off x="5687877" y="2716914"/>
            <a:ext cx="5540645" cy="2134055"/>
          </a:xfrm>
          <a:prstGeom prst="roundRect">
            <a:avLst>
              <a:gd name="adj" fmla="val 11176"/>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t"/>
          <a:lstStyle/>
          <a:p>
            <a:pPr defTabSz="685800"/>
            <a:r>
              <a:rPr lang="en-GB" b="1" kern="0" dirty="0" smtClean="0">
                <a:solidFill>
                  <a:prstClr val="black"/>
                </a:solidFill>
                <a:cs typeface="Arial" panose="020B0604020202020204" pitchFamily="34" charset="0"/>
              </a:rPr>
              <a:t>Participants</a:t>
            </a:r>
          </a:p>
        </p:txBody>
      </p:sp>
      <p:pic>
        <p:nvPicPr>
          <p:cNvPr id="2056" name="Picture 8" descr="K:\Eigene Dateien\ADT\icons\250\product_owner_r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2684" y="3191756"/>
            <a:ext cx="920750" cy="92075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K:\Eigene Dateien\ADT\icons\250\scrum_master_bl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90586" y="3191756"/>
            <a:ext cx="920750" cy="9207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Eigene Dateien\ADT\icons\250\dev_team_gree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3348" y="3191756"/>
            <a:ext cx="1160145" cy="9207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079842" y="4059205"/>
            <a:ext cx="1087156" cy="461665"/>
          </a:xfrm>
          <a:prstGeom prst="rect">
            <a:avLst/>
          </a:prstGeom>
          <a:noFill/>
        </p:spPr>
        <p:txBody>
          <a:bodyPr wrap="none" rtlCol="0">
            <a:spAutoFit/>
          </a:bodyPr>
          <a:lstStyle/>
          <a:p>
            <a:pPr algn="ctr"/>
            <a:r>
              <a:rPr lang="en-GB" sz="1200" dirty="0" smtClean="0"/>
              <a:t>Development</a:t>
            </a:r>
          </a:p>
          <a:p>
            <a:pPr algn="ctr"/>
            <a:r>
              <a:rPr lang="en-GB" sz="1200" dirty="0" smtClean="0"/>
              <a:t>Team</a:t>
            </a:r>
            <a:endParaRPr lang="en-GB" sz="1200" dirty="0"/>
          </a:p>
        </p:txBody>
      </p:sp>
      <p:sp>
        <p:nvSpPr>
          <p:cNvPr id="69" name="TextBox 68"/>
          <p:cNvSpPr txBox="1"/>
          <p:nvPr/>
        </p:nvSpPr>
        <p:spPr>
          <a:xfrm>
            <a:off x="8038574" y="4059205"/>
            <a:ext cx="1208984" cy="623248"/>
          </a:xfrm>
          <a:prstGeom prst="rect">
            <a:avLst/>
          </a:prstGeom>
          <a:noFill/>
        </p:spPr>
        <p:txBody>
          <a:bodyPr wrap="none" rtlCol="0">
            <a:spAutoFit/>
          </a:bodyPr>
          <a:lstStyle/>
          <a:p>
            <a:pPr algn="ctr"/>
            <a:r>
              <a:rPr lang="en-GB" sz="1200" dirty="0" smtClean="0"/>
              <a:t>Product Owner</a:t>
            </a:r>
          </a:p>
          <a:p>
            <a:pPr algn="ctr"/>
            <a:r>
              <a:rPr lang="en-GB" sz="1050" i="1" dirty="0" smtClean="0"/>
              <a:t>Optional</a:t>
            </a:r>
          </a:p>
          <a:p>
            <a:pPr algn="ctr"/>
            <a:r>
              <a:rPr lang="en-GB" sz="1050" i="1" dirty="0" smtClean="0"/>
              <a:t>Only listening</a:t>
            </a:r>
            <a:endParaRPr lang="en-GB" sz="1200" dirty="0"/>
          </a:p>
        </p:txBody>
      </p:sp>
      <p:sp>
        <p:nvSpPr>
          <p:cNvPr id="70" name="TextBox 69"/>
          <p:cNvSpPr txBox="1"/>
          <p:nvPr/>
        </p:nvSpPr>
        <p:spPr>
          <a:xfrm>
            <a:off x="9680134" y="4059205"/>
            <a:ext cx="1141659" cy="276999"/>
          </a:xfrm>
          <a:prstGeom prst="rect">
            <a:avLst/>
          </a:prstGeom>
          <a:noFill/>
        </p:spPr>
        <p:txBody>
          <a:bodyPr wrap="none" rtlCol="0">
            <a:spAutoFit/>
          </a:bodyPr>
          <a:lstStyle/>
          <a:p>
            <a:pPr algn="ctr"/>
            <a:r>
              <a:rPr lang="en-GB" sz="1200" dirty="0" smtClean="0"/>
              <a:t>Scrum Master</a:t>
            </a:r>
            <a:endParaRPr lang="en-GB" sz="1200" dirty="0"/>
          </a:p>
        </p:txBody>
      </p:sp>
      <p:sp>
        <p:nvSpPr>
          <p:cNvPr id="71" name="Rounded Rectangle 70"/>
          <p:cNvSpPr/>
          <p:nvPr/>
        </p:nvSpPr>
        <p:spPr>
          <a:xfrm>
            <a:off x="5687877" y="5157896"/>
            <a:ext cx="5540645" cy="1134415"/>
          </a:xfrm>
          <a:prstGeom prst="roundRect">
            <a:avLst>
              <a:gd name="adj" fmla="val 27570"/>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t"/>
          <a:lstStyle/>
          <a:p>
            <a:pPr defTabSz="685800"/>
            <a:r>
              <a:rPr lang="en-GB" b="1" kern="0" dirty="0" smtClean="0">
                <a:solidFill>
                  <a:prstClr val="black"/>
                </a:solidFill>
                <a:cs typeface="Arial" panose="020B0604020202020204" pitchFamily="34" charset="0"/>
              </a:rPr>
              <a:t>Duration</a:t>
            </a:r>
          </a:p>
          <a:p>
            <a:pPr defTabSz="685800"/>
            <a:endParaRPr lang="en-GB" sz="1400" kern="0" dirty="0" smtClean="0">
              <a:solidFill>
                <a:prstClr val="black"/>
              </a:solidFill>
              <a:cs typeface="Arial" panose="020B0604020202020204" pitchFamily="34" charset="0"/>
            </a:endParaRPr>
          </a:p>
          <a:p>
            <a:pPr algn="ctr" defTabSz="685800"/>
            <a:r>
              <a:rPr lang="en-GB" sz="1400" kern="0" dirty="0" smtClean="0">
                <a:solidFill>
                  <a:prstClr val="black"/>
                </a:solidFill>
                <a:cs typeface="Arial" panose="020B0604020202020204" pitchFamily="34" charset="0"/>
              </a:rPr>
              <a:t>Always same time, same place and a maximum of 15 min.</a:t>
            </a:r>
          </a:p>
        </p:txBody>
      </p:sp>
      <p:grpSp>
        <p:nvGrpSpPr>
          <p:cNvPr id="21" name="Gruppieren 20"/>
          <p:cNvGrpSpPr>
            <a:grpSpLocks noChangeAspect="1"/>
          </p:cNvGrpSpPr>
          <p:nvPr/>
        </p:nvGrpSpPr>
        <p:grpSpPr>
          <a:xfrm>
            <a:off x="10109332" y="451721"/>
            <a:ext cx="1116000" cy="923334"/>
            <a:chOff x="8251200" y="5694615"/>
            <a:chExt cx="662948" cy="548497"/>
          </a:xfrm>
        </p:grpSpPr>
        <p:grpSp>
          <p:nvGrpSpPr>
            <p:cNvPr id="22" name="Gruppieren 21"/>
            <p:cNvGrpSpPr>
              <a:grpSpLocks noChangeAspect="1"/>
            </p:cNvGrpSpPr>
            <p:nvPr/>
          </p:nvGrpSpPr>
          <p:grpSpPr>
            <a:xfrm>
              <a:off x="8251200" y="5694615"/>
              <a:ext cx="662948" cy="443057"/>
              <a:chOff x="2664711" y="1536463"/>
              <a:chExt cx="1104913" cy="738428"/>
            </a:xfrm>
          </p:grpSpPr>
          <p:pic>
            <p:nvPicPr>
              <p:cNvPr id="24" name="Picture 3" descr="C:\Temp\Agile Scrum Master Awareness\icons_500px\500\kanban_gra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9624" y="1536463"/>
                <a:ext cx="720000" cy="7199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664711" y="1736916"/>
                <a:ext cx="537975" cy="537975"/>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Picture 6" descr="C:\Temp\Agile Scrum Master Awareness\icons_500px\500\dev_team_gree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99821" y="5919112"/>
              <a:ext cx="408909"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42730390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28" y="655200"/>
            <a:ext cx="11232000" cy="900000"/>
          </a:xfrm>
        </p:spPr>
        <p:txBody>
          <a:bodyPr/>
          <a:lstStyle/>
          <a:p>
            <a:r>
              <a:rPr lang="en-GB" dirty="0" smtClean="0"/>
              <a:t>The Scrum Flow – Part II</a:t>
            </a:r>
            <a:endParaRPr lang="en-GB" dirty="0"/>
          </a:p>
        </p:txBody>
      </p:sp>
      <p:pic>
        <p:nvPicPr>
          <p:cNvPr id="5122" name="Picture 2" descr="C:\Temp\Agile Presentations\icons_500px\500\scrum_g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9025" y="3096658"/>
            <a:ext cx="863373" cy="863373"/>
          </a:xfrm>
          <a:prstGeom prst="rect">
            <a:avLst/>
          </a:prstGeom>
          <a:noFill/>
          <a:extLst>
            <a:ext uri="{909E8E84-426E-40DD-AFC4-6F175D3DCCD1}">
              <a14:hiddenFill xmlns:a14="http://schemas.microsoft.com/office/drawing/2010/main">
                <a:solidFill>
                  <a:srgbClr val="FFFFFF"/>
                </a:solidFill>
              </a14:hiddenFill>
            </a:ext>
          </a:extLst>
        </p:spPr>
      </p:pic>
      <p:sp>
        <p:nvSpPr>
          <p:cNvPr id="36" name="Rechteck 35"/>
          <p:cNvSpPr/>
          <p:nvPr/>
        </p:nvSpPr>
        <p:spPr>
          <a:xfrm rot="21374511">
            <a:off x="2428515" y="1544941"/>
            <a:ext cx="2284080"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PLANNING I</a:t>
            </a:r>
            <a:endParaRPr lang="de-DE" sz="1600" b="1" dirty="0">
              <a:solidFill>
                <a:schemeClr val="tx1"/>
              </a:solidFill>
            </a:endParaRPr>
          </a:p>
        </p:txBody>
      </p:sp>
      <p:sp>
        <p:nvSpPr>
          <p:cNvPr id="43" name="Rechteck 42"/>
          <p:cNvSpPr/>
          <p:nvPr/>
        </p:nvSpPr>
        <p:spPr>
          <a:xfrm rot="21395527">
            <a:off x="3923115" y="2020779"/>
            <a:ext cx="2284080"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PLANNING II</a:t>
            </a:r>
            <a:endParaRPr lang="de-DE" sz="1600" b="1" dirty="0">
              <a:solidFill>
                <a:schemeClr val="tx1"/>
              </a:solidFill>
            </a:endParaRPr>
          </a:p>
        </p:txBody>
      </p:sp>
      <p:sp>
        <p:nvSpPr>
          <p:cNvPr id="16" name="Freihandform 15"/>
          <p:cNvSpPr/>
          <p:nvPr/>
        </p:nvSpPr>
        <p:spPr>
          <a:xfrm>
            <a:off x="4715222" y="1507130"/>
            <a:ext cx="1154643" cy="450527"/>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326550"/>
              <a:gd name="connsiteY0" fmla="*/ 364170 h 1112315"/>
              <a:gd name="connsiteX1" fmla="*/ 1215737 w 1326550"/>
              <a:gd name="connsiteY1" fmla="*/ 21270 h 1112315"/>
              <a:gd name="connsiteX2" fmla="*/ 1267692 w 1326550"/>
              <a:gd name="connsiteY2" fmla="*/ 1112315 h 1112315"/>
              <a:gd name="connsiteX0" fmla="*/ 0 w 1371102"/>
              <a:gd name="connsiteY0" fmla="*/ 622 h 1309875"/>
              <a:gd name="connsiteX1" fmla="*/ 1257301 w 1371102"/>
              <a:gd name="connsiteY1" fmla="*/ 218830 h 1309875"/>
              <a:gd name="connsiteX2" fmla="*/ 1309256 w 1371102"/>
              <a:gd name="connsiteY2" fmla="*/ 1309875 h 1309875"/>
              <a:gd name="connsiteX0" fmla="*/ 0 w 2367144"/>
              <a:gd name="connsiteY0" fmla="*/ 372904 h 1143313"/>
              <a:gd name="connsiteX1" fmla="*/ 2253343 w 2367144"/>
              <a:gd name="connsiteY1" fmla="*/ 52268 h 1143313"/>
              <a:gd name="connsiteX2" fmla="*/ 2305298 w 2367144"/>
              <a:gd name="connsiteY2" fmla="*/ 1143313 h 1143313"/>
              <a:gd name="connsiteX0" fmla="*/ 0 w 2309286"/>
              <a:gd name="connsiteY0" fmla="*/ 130646 h 901055"/>
              <a:gd name="connsiteX1" fmla="*/ 2122714 w 2309286"/>
              <a:gd name="connsiteY1" fmla="*/ 87596 h 901055"/>
              <a:gd name="connsiteX2" fmla="*/ 2305298 w 2309286"/>
              <a:gd name="connsiteY2" fmla="*/ 901055 h 901055"/>
            </a:gdLst>
            <a:ahLst/>
            <a:cxnLst>
              <a:cxn ang="0">
                <a:pos x="connsiteX0" y="connsiteY0"/>
              </a:cxn>
              <a:cxn ang="0">
                <a:pos x="connsiteX1" y="connsiteY1"/>
              </a:cxn>
              <a:cxn ang="0">
                <a:pos x="connsiteX2" y="connsiteY2"/>
              </a:cxn>
            </a:cxnLst>
            <a:rect l="l" t="t" r="r" b="b"/>
            <a:pathLst>
              <a:path w="2309286" h="901055">
                <a:moveTo>
                  <a:pt x="0" y="130646"/>
                </a:moveTo>
                <a:cubicBezTo>
                  <a:pt x="322118" y="127182"/>
                  <a:pt x="1904505" y="-130613"/>
                  <a:pt x="2122714" y="87596"/>
                </a:cubicBezTo>
                <a:cubicBezTo>
                  <a:pt x="2340923" y="305805"/>
                  <a:pt x="2309628" y="673754"/>
                  <a:pt x="2305298" y="901055"/>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p:cNvSpPr txBox="1"/>
          <p:nvPr/>
        </p:nvSpPr>
        <p:spPr>
          <a:xfrm>
            <a:off x="5148848" y="1134074"/>
            <a:ext cx="1250043" cy="338554"/>
          </a:xfrm>
          <a:prstGeom prst="rect">
            <a:avLst/>
          </a:prstGeom>
          <a:noFill/>
        </p:spPr>
        <p:txBody>
          <a:bodyPr wrap="square" rtlCol="0">
            <a:spAutoFit/>
          </a:bodyPr>
          <a:lstStyle/>
          <a:p>
            <a:r>
              <a:rPr lang="de-DE" sz="1600" b="1" dirty="0" smtClean="0">
                <a:solidFill>
                  <a:schemeClr val="bg2"/>
                </a:solidFill>
              </a:rPr>
              <a:t>WHAT?</a:t>
            </a:r>
            <a:endParaRPr lang="de-DE" sz="1600" b="1" dirty="0">
              <a:solidFill>
                <a:schemeClr val="bg2"/>
              </a:solidFill>
            </a:endParaRPr>
          </a:p>
        </p:txBody>
      </p:sp>
      <p:pic>
        <p:nvPicPr>
          <p:cNvPr id="5124" name="Picture 4" descr="C:\Temp\Agile Presentations\icons_500px\500\product_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8273">
            <a:off x="1390828" y="2318960"/>
            <a:ext cx="908904" cy="908904"/>
          </a:xfrm>
          <a:prstGeom prst="rect">
            <a:avLst/>
          </a:prstGeom>
          <a:noFill/>
          <a:extLst>
            <a:ext uri="{909E8E84-426E-40DD-AFC4-6F175D3DCCD1}">
              <a14:hiddenFill xmlns:a14="http://schemas.microsoft.com/office/drawing/2010/main">
                <a:solidFill>
                  <a:srgbClr val="FFFFFF"/>
                </a:solidFill>
              </a14:hiddenFill>
            </a:ext>
          </a:extLst>
        </p:spPr>
      </p:pic>
      <p:sp>
        <p:nvSpPr>
          <p:cNvPr id="17" name="Gebogener Pfeil 16"/>
          <p:cNvSpPr/>
          <p:nvPr/>
        </p:nvSpPr>
        <p:spPr>
          <a:xfrm rot="12285010">
            <a:off x="5148738" y="2359783"/>
            <a:ext cx="2509410" cy="2357045"/>
          </a:xfrm>
          <a:prstGeom prst="circularArrow">
            <a:avLst>
              <a:gd name="adj1" fmla="val 3157"/>
              <a:gd name="adj2" fmla="val 845020"/>
              <a:gd name="adj3" fmla="val 20687188"/>
              <a:gd name="adj4" fmla="val 1060157"/>
              <a:gd name="adj5" fmla="val 8088"/>
            </a:avLst>
          </a:prstGeom>
          <a:solidFill>
            <a:schemeClr val="tx1">
              <a:lumMod val="75000"/>
              <a:lumOff val="2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solidFill>
                <a:schemeClr val="tx1"/>
              </a:solidFill>
            </a:endParaRPr>
          </a:p>
        </p:txBody>
      </p:sp>
      <p:sp>
        <p:nvSpPr>
          <p:cNvPr id="52" name="Freihandform 51"/>
          <p:cNvSpPr/>
          <p:nvPr/>
        </p:nvSpPr>
        <p:spPr>
          <a:xfrm>
            <a:off x="6218044" y="2111200"/>
            <a:ext cx="1482107" cy="454214"/>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106243"/>
              <a:gd name="connsiteY0" fmla="*/ 59343 h 908429"/>
              <a:gd name="connsiteX1" fmla="*/ 966355 w 1106243"/>
              <a:gd name="connsiteY1" fmla="*/ 48952 h 908429"/>
              <a:gd name="connsiteX2" fmla="*/ 1099745 w 1106243"/>
              <a:gd name="connsiteY2" fmla="*/ 908429 h 908429"/>
            </a:gdLst>
            <a:ahLst/>
            <a:cxnLst>
              <a:cxn ang="0">
                <a:pos x="connsiteX0" y="connsiteY0"/>
              </a:cxn>
              <a:cxn ang="0">
                <a:pos x="connsiteX1" y="connsiteY1"/>
              </a:cxn>
              <a:cxn ang="0">
                <a:pos x="connsiteX2" y="connsiteY2"/>
              </a:cxn>
            </a:cxnLst>
            <a:rect l="l" t="t" r="r" b="b"/>
            <a:pathLst>
              <a:path w="1106243" h="908429">
                <a:moveTo>
                  <a:pt x="0" y="59343"/>
                </a:moveTo>
                <a:cubicBezTo>
                  <a:pt x="322118" y="55879"/>
                  <a:pt x="790174" y="-65348"/>
                  <a:pt x="966355" y="48952"/>
                </a:cubicBezTo>
                <a:cubicBezTo>
                  <a:pt x="1142536" y="163252"/>
                  <a:pt x="1104075" y="681128"/>
                  <a:pt x="1099745" y="908429"/>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p:cNvSpPr/>
          <p:nvPr/>
        </p:nvSpPr>
        <p:spPr>
          <a:xfrm rot="207533">
            <a:off x="7433041" y="2644685"/>
            <a:ext cx="1513958"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DAILY</a:t>
            </a:r>
            <a:endParaRPr lang="de-DE" sz="1600" b="1" dirty="0">
              <a:solidFill>
                <a:schemeClr val="tx1"/>
              </a:solidFill>
            </a:endParaRPr>
          </a:p>
        </p:txBody>
      </p:sp>
      <p:sp>
        <p:nvSpPr>
          <p:cNvPr id="53" name="Textfeld 52"/>
          <p:cNvSpPr txBox="1"/>
          <p:nvPr/>
        </p:nvSpPr>
        <p:spPr>
          <a:xfrm rot="21338390">
            <a:off x="6124698" y="5245129"/>
            <a:ext cx="2636555" cy="338554"/>
          </a:xfrm>
          <a:prstGeom prst="rect">
            <a:avLst/>
          </a:prstGeom>
          <a:noFill/>
        </p:spPr>
        <p:txBody>
          <a:bodyPr wrap="square" rtlCol="0">
            <a:spAutoFit/>
          </a:bodyPr>
          <a:lstStyle/>
          <a:p>
            <a:r>
              <a:rPr lang="de-DE" sz="1600" b="1" dirty="0" smtClean="0">
                <a:solidFill>
                  <a:schemeClr val="bg2"/>
                </a:solidFill>
              </a:rPr>
              <a:t>INSPECT PRODUCT</a:t>
            </a:r>
            <a:endParaRPr lang="de-DE" sz="1600" b="1" dirty="0">
              <a:solidFill>
                <a:schemeClr val="bg2"/>
              </a:solidFill>
            </a:endParaRPr>
          </a:p>
        </p:txBody>
      </p:sp>
      <p:sp>
        <p:nvSpPr>
          <p:cNvPr id="57" name="Rechteck 56"/>
          <p:cNvSpPr/>
          <p:nvPr/>
        </p:nvSpPr>
        <p:spPr>
          <a:xfrm rot="21241562">
            <a:off x="5817218" y="4783660"/>
            <a:ext cx="2247876"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REVIEW</a:t>
            </a:r>
            <a:endParaRPr lang="de-DE" sz="1600" b="1" dirty="0">
              <a:solidFill>
                <a:schemeClr val="tx1"/>
              </a:solidFill>
            </a:endParaRPr>
          </a:p>
        </p:txBody>
      </p:sp>
      <p:sp>
        <p:nvSpPr>
          <p:cNvPr id="58" name="Freihandform 57"/>
          <p:cNvSpPr/>
          <p:nvPr/>
        </p:nvSpPr>
        <p:spPr>
          <a:xfrm rot="4550538">
            <a:off x="7628646" y="3621696"/>
            <a:ext cx="1419340" cy="736035"/>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Lst>
            <a:ahLst/>
            <a:cxnLst>
              <a:cxn ang="0">
                <a:pos x="connsiteX0" y="connsiteY0"/>
              </a:cxn>
              <a:cxn ang="0">
                <a:pos x="connsiteX1" y="connsiteY1"/>
              </a:cxn>
              <a:cxn ang="0">
                <a:pos x="connsiteX2" y="connsiteY2"/>
              </a:cxn>
            </a:cxnLst>
            <a:rect l="l" t="t" r="r" b="b"/>
            <a:pathLst>
              <a:path w="1059394" h="1472072">
                <a:moveTo>
                  <a:pt x="0" y="33"/>
                </a:moveTo>
                <a:cubicBezTo>
                  <a:pt x="322118" y="-3431"/>
                  <a:pt x="759459" y="258235"/>
                  <a:pt x="933969" y="503575"/>
                </a:cubicBezTo>
                <a:cubicBezTo>
                  <a:pt x="1108479" y="748915"/>
                  <a:pt x="1051390" y="1244772"/>
                  <a:pt x="1047060" y="1472073"/>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Textfeld 58"/>
          <p:cNvSpPr txBox="1"/>
          <p:nvPr/>
        </p:nvSpPr>
        <p:spPr>
          <a:xfrm>
            <a:off x="6722538" y="1747822"/>
            <a:ext cx="1250043" cy="338554"/>
          </a:xfrm>
          <a:prstGeom prst="rect">
            <a:avLst/>
          </a:prstGeom>
          <a:noFill/>
        </p:spPr>
        <p:txBody>
          <a:bodyPr wrap="square" rtlCol="0">
            <a:spAutoFit/>
          </a:bodyPr>
          <a:lstStyle/>
          <a:p>
            <a:r>
              <a:rPr lang="de-DE" sz="1600" b="1" dirty="0" smtClean="0">
                <a:solidFill>
                  <a:schemeClr val="bg2"/>
                </a:solidFill>
              </a:rPr>
              <a:t>HOW?</a:t>
            </a:r>
            <a:endParaRPr lang="de-DE" sz="1600" b="1" dirty="0">
              <a:solidFill>
                <a:schemeClr val="bg2"/>
              </a:solidFill>
            </a:endParaRPr>
          </a:p>
        </p:txBody>
      </p:sp>
      <p:sp>
        <p:nvSpPr>
          <p:cNvPr id="60" name="Rechteck 59"/>
          <p:cNvSpPr/>
          <p:nvPr/>
        </p:nvSpPr>
        <p:spPr>
          <a:xfrm rot="736643">
            <a:off x="2947009" y="3810610"/>
            <a:ext cx="2247876" cy="6766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RETROSPECTIVE</a:t>
            </a:r>
            <a:endParaRPr lang="de-DE" sz="1600" b="1" dirty="0">
              <a:solidFill>
                <a:schemeClr val="tx1"/>
              </a:solidFill>
            </a:endParaRPr>
          </a:p>
        </p:txBody>
      </p:sp>
      <p:sp>
        <p:nvSpPr>
          <p:cNvPr id="61" name="Textfeld 60"/>
          <p:cNvSpPr txBox="1"/>
          <p:nvPr/>
        </p:nvSpPr>
        <p:spPr>
          <a:xfrm rot="312144">
            <a:off x="2737531" y="4688004"/>
            <a:ext cx="2636555" cy="338554"/>
          </a:xfrm>
          <a:prstGeom prst="rect">
            <a:avLst/>
          </a:prstGeom>
          <a:noFill/>
        </p:spPr>
        <p:txBody>
          <a:bodyPr wrap="square" rtlCol="0">
            <a:spAutoFit/>
          </a:bodyPr>
          <a:lstStyle/>
          <a:p>
            <a:r>
              <a:rPr lang="de-DE" sz="1600" b="1" dirty="0" smtClean="0">
                <a:solidFill>
                  <a:schemeClr val="bg2"/>
                </a:solidFill>
              </a:rPr>
              <a:t>IMPROVE PROCESS</a:t>
            </a:r>
            <a:endParaRPr lang="de-DE" sz="1600" b="1" dirty="0">
              <a:solidFill>
                <a:schemeClr val="bg2"/>
              </a:solidFill>
            </a:endParaRPr>
          </a:p>
        </p:txBody>
      </p:sp>
      <p:sp>
        <p:nvSpPr>
          <p:cNvPr id="7" name="Ellipse 6"/>
          <p:cNvSpPr/>
          <p:nvPr/>
        </p:nvSpPr>
        <p:spPr>
          <a:xfrm>
            <a:off x="5670103" y="2452956"/>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P</a:t>
            </a:r>
            <a:endParaRPr lang="de-DE" b="1" dirty="0">
              <a:solidFill>
                <a:sysClr val="windowText" lastClr="000000"/>
              </a:solidFill>
            </a:endParaRPr>
          </a:p>
        </p:txBody>
      </p:sp>
      <p:sp>
        <p:nvSpPr>
          <p:cNvPr id="29" name="Ellipse 28"/>
          <p:cNvSpPr/>
          <p:nvPr/>
        </p:nvSpPr>
        <p:spPr>
          <a:xfrm>
            <a:off x="7124789" y="3013570"/>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D</a:t>
            </a:r>
            <a:endParaRPr lang="de-DE" b="1" dirty="0">
              <a:solidFill>
                <a:sysClr val="windowText" lastClr="000000"/>
              </a:solidFill>
            </a:endParaRPr>
          </a:p>
        </p:txBody>
      </p:sp>
      <p:sp>
        <p:nvSpPr>
          <p:cNvPr id="30" name="Ellipse 29"/>
          <p:cNvSpPr/>
          <p:nvPr/>
        </p:nvSpPr>
        <p:spPr>
          <a:xfrm>
            <a:off x="6465691" y="4310325"/>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C</a:t>
            </a:r>
            <a:endParaRPr lang="de-DE" b="1" dirty="0">
              <a:solidFill>
                <a:sysClr val="windowText" lastClr="000000"/>
              </a:solidFill>
            </a:endParaRPr>
          </a:p>
        </p:txBody>
      </p:sp>
      <p:sp>
        <p:nvSpPr>
          <p:cNvPr id="31" name="Ellipse 30"/>
          <p:cNvSpPr/>
          <p:nvPr/>
        </p:nvSpPr>
        <p:spPr>
          <a:xfrm>
            <a:off x="5182287" y="3586821"/>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A</a:t>
            </a:r>
            <a:endParaRPr lang="de-DE" b="1" dirty="0">
              <a:solidFill>
                <a:sysClr val="windowText" lastClr="000000"/>
              </a:solidFill>
            </a:endParaRPr>
          </a:p>
        </p:txBody>
      </p:sp>
      <p:sp>
        <p:nvSpPr>
          <p:cNvPr id="32" name="Freihandform 31"/>
          <p:cNvSpPr/>
          <p:nvPr/>
        </p:nvSpPr>
        <p:spPr>
          <a:xfrm rot="10612931">
            <a:off x="4944760" y="4655877"/>
            <a:ext cx="882361" cy="501647"/>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 name="connsiteX0" fmla="*/ 0 w 647830"/>
              <a:gd name="connsiteY0" fmla="*/ 85052 h 1088203"/>
              <a:gd name="connsiteX1" fmla="*/ 522405 w 647830"/>
              <a:gd name="connsiteY1" fmla="*/ 119706 h 1088203"/>
              <a:gd name="connsiteX2" fmla="*/ 635496 w 647830"/>
              <a:gd name="connsiteY2" fmla="*/ 1088204 h 1088203"/>
              <a:gd name="connsiteX0" fmla="*/ 0 w 658593"/>
              <a:gd name="connsiteY0" fmla="*/ 144 h 1003295"/>
              <a:gd name="connsiteX1" fmla="*/ 547525 w 658593"/>
              <a:gd name="connsiteY1" fmla="*/ 300105 h 1003295"/>
              <a:gd name="connsiteX2" fmla="*/ 635496 w 658593"/>
              <a:gd name="connsiteY2" fmla="*/ 1003296 h 1003295"/>
            </a:gdLst>
            <a:ahLst/>
            <a:cxnLst>
              <a:cxn ang="0">
                <a:pos x="connsiteX0" y="connsiteY0"/>
              </a:cxn>
              <a:cxn ang="0">
                <a:pos x="connsiteX1" y="connsiteY1"/>
              </a:cxn>
              <a:cxn ang="0">
                <a:pos x="connsiteX2" y="connsiteY2"/>
              </a:cxn>
            </a:cxnLst>
            <a:rect l="l" t="t" r="r" b="b"/>
            <a:pathLst>
              <a:path w="658593" h="1003295">
                <a:moveTo>
                  <a:pt x="0" y="144"/>
                </a:moveTo>
                <a:cubicBezTo>
                  <a:pt x="322118" y="-3320"/>
                  <a:pt x="373015" y="54765"/>
                  <a:pt x="547525" y="300105"/>
                </a:cubicBezTo>
                <a:cubicBezTo>
                  <a:pt x="722035" y="545445"/>
                  <a:pt x="639826" y="775995"/>
                  <a:pt x="635496" y="1003296"/>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reihandform 32"/>
          <p:cNvSpPr/>
          <p:nvPr/>
        </p:nvSpPr>
        <p:spPr>
          <a:xfrm rot="10612931">
            <a:off x="1953126" y="3105406"/>
            <a:ext cx="1005119" cy="850832"/>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 name="connsiteX0" fmla="*/ 0 w 647830"/>
              <a:gd name="connsiteY0" fmla="*/ 85052 h 1088203"/>
              <a:gd name="connsiteX1" fmla="*/ 522405 w 647830"/>
              <a:gd name="connsiteY1" fmla="*/ 119706 h 1088203"/>
              <a:gd name="connsiteX2" fmla="*/ 635496 w 647830"/>
              <a:gd name="connsiteY2" fmla="*/ 1088204 h 1088203"/>
              <a:gd name="connsiteX0" fmla="*/ 0 w 658593"/>
              <a:gd name="connsiteY0" fmla="*/ 144 h 1003295"/>
              <a:gd name="connsiteX1" fmla="*/ 547525 w 658593"/>
              <a:gd name="connsiteY1" fmla="*/ 300105 h 1003295"/>
              <a:gd name="connsiteX2" fmla="*/ 635496 w 658593"/>
              <a:gd name="connsiteY2" fmla="*/ 1003296 h 1003295"/>
              <a:gd name="connsiteX0" fmla="*/ 0 w 654300"/>
              <a:gd name="connsiteY0" fmla="*/ 19098 h 1022249"/>
              <a:gd name="connsiteX1" fmla="*/ 538338 w 654300"/>
              <a:gd name="connsiteY1" fmla="*/ 170543 h 1022249"/>
              <a:gd name="connsiteX2" fmla="*/ 635496 w 654300"/>
              <a:gd name="connsiteY2" fmla="*/ 1022250 h 1022249"/>
              <a:gd name="connsiteX0" fmla="*/ 0 w 774227"/>
              <a:gd name="connsiteY0" fmla="*/ 19098 h 1712936"/>
              <a:gd name="connsiteX1" fmla="*/ 538338 w 774227"/>
              <a:gd name="connsiteY1" fmla="*/ 170543 h 1712936"/>
              <a:gd name="connsiteX2" fmla="*/ 774027 w 774227"/>
              <a:gd name="connsiteY2" fmla="*/ 1712936 h 1712936"/>
              <a:gd name="connsiteX0" fmla="*/ 0 w 750220"/>
              <a:gd name="connsiteY0" fmla="*/ 27684 h 1701666"/>
              <a:gd name="connsiteX1" fmla="*/ 514331 w 750220"/>
              <a:gd name="connsiteY1" fmla="*/ 159273 h 1701666"/>
              <a:gd name="connsiteX2" fmla="*/ 750020 w 750220"/>
              <a:gd name="connsiteY2" fmla="*/ 1701666 h 1701666"/>
            </a:gdLst>
            <a:ahLst/>
            <a:cxnLst>
              <a:cxn ang="0">
                <a:pos x="connsiteX0" y="connsiteY0"/>
              </a:cxn>
              <a:cxn ang="0">
                <a:pos x="connsiteX1" y="connsiteY1"/>
              </a:cxn>
              <a:cxn ang="0">
                <a:pos x="connsiteX2" y="connsiteY2"/>
              </a:cxn>
            </a:cxnLst>
            <a:rect l="l" t="t" r="r" b="b"/>
            <a:pathLst>
              <a:path w="750220" h="1701666">
                <a:moveTo>
                  <a:pt x="0" y="27684"/>
                </a:moveTo>
                <a:cubicBezTo>
                  <a:pt x="322118" y="24220"/>
                  <a:pt x="339821" y="-86067"/>
                  <a:pt x="514331" y="159273"/>
                </a:cubicBezTo>
                <a:cubicBezTo>
                  <a:pt x="688841" y="404613"/>
                  <a:pt x="754350" y="1474365"/>
                  <a:pt x="750020" y="1701666"/>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4131584" y="6010400"/>
            <a:ext cx="907072" cy="369332"/>
          </a:xfrm>
          <a:prstGeom prst="rect">
            <a:avLst/>
          </a:prstGeom>
          <a:noFill/>
        </p:spPr>
        <p:txBody>
          <a:bodyPr wrap="square" rtlCol="0">
            <a:spAutoFit/>
          </a:bodyPr>
          <a:lstStyle/>
          <a:p>
            <a:r>
              <a:rPr lang="de-DE" b="1" dirty="0" smtClean="0"/>
              <a:t>PLAN</a:t>
            </a:r>
            <a:endParaRPr lang="de-DE" b="1" dirty="0"/>
          </a:p>
        </p:txBody>
      </p:sp>
      <p:sp>
        <p:nvSpPr>
          <p:cNvPr id="37" name="Textfeld 36"/>
          <p:cNvSpPr txBox="1"/>
          <p:nvPr/>
        </p:nvSpPr>
        <p:spPr>
          <a:xfrm>
            <a:off x="4908030" y="6010400"/>
            <a:ext cx="795080" cy="369332"/>
          </a:xfrm>
          <a:prstGeom prst="rect">
            <a:avLst/>
          </a:prstGeom>
          <a:noFill/>
        </p:spPr>
        <p:txBody>
          <a:bodyPr wrap="square" rtlCol="0">
            <a:spAutoFit/>
          </a:bodyPr>
          <a:lstStyle/>
          <a:p>
            <a:r>
              <a:rPr lang="de-DE" b="1" dirty="0"/>
              <a:t>|</a:t>
            </a:r>
            <a:r>
              <a:rPr lang="de-DE" b="1" dirty="0" smtClean="0"/>
              <a:t> DO</a:t>
            </a:r>
            <a:endParaRPr lang="de-DE" b="1" dirty="0"/>
          </a:p>
        </p:txBody>
      </p:sp>
      <p:sp>
        <p:nvSpPr>
          <p:cNvPr id="39" name="Textfeld 38"/>
          <p:cNvSpPr txBox="1"/>
          <p:nvPr/>
        </p:nvSpPr>
        <p:spPr>
          <a:xfrm>
            <a:off x="5496280" y="6010400"/>
            <a:ext cx="1556880" cy="369332"/>
          </a:xfrm>
          <a:prstGeom prst="rect">
            <a:avLst/>
          </a:prstGeom>
          <a:noFill/>
        </p:spPr>
        <p:txBody>
          <a:bodyPr wrap="square" rtlCol="0">
            <a:spAutoFit/>
          </a:bodyPr>
          <a:lstStyle/>
          <a:p>
            <a:r>
              <a:rPr lang="de-DE" b="1" dirty="0"/>
              <a:t>|</a:t>
            </a:r>
            <a:r>
              <a:rPr lang="de-DE" b="1" dirty="0" smtClean="0"/>
              <a:t> CHECK</a:t>
            </a:r>
            <a:endParaRPr lang="de-DE" b="1" dirty="0"/>
          </a:p>
        </p:txBody>
      </p:sp>
      <p:sp>
        <p:nvSpPr>
          <p:cNvPr id="40" name="Textfeld 39"/>
          <p:cNvSpPr txBox="1"/>
          <p:nvPr/>
        </p:nvSpPr>
        <p:spPr>
          <a:xfrm>
            <a:off x="6544386" y="6010400"/>
            <a:ext cx="1556880" cy="369332"/>
          </a:xfrm>
          <a:prstGeom prst="rect">
            <a:avLst/>
          </a:prstGeom>
          <a:noFill/>
        </p:spPr>
        <p:txBody>
          <a:bodyPr wrap="square" rtlCol="0">
            <a:spAutoFit/>
          </a:bodyPr>
          <a:lstStyle/>
          <a:p>
            <a:r>
              <a:rPr lang="de-DE" b="1" dirty="0"/>
              <a:t>|</a:t>
            </a:r>
            <a:r>
              <a:rPr lang="de-DE" b="1" dirty="0" smtClean="0"/>
              <a:t> ADJUST</a:t>
            </a:r>
            <a:endParaRPr lang="de-DE" b="1" dirty="0"/>
          </a:p>
        </p:txBody>
      </p:sp>
      <p:sp>
        <p:nvSpPr>
          <p:cNvPr id="10" name="Textfeld 9"/>
          <p:cNvSpPr txBox="1"/>
          <p:nvPr/>
        </p:nvSpPr>
        <p:spPr>
          <a:xfrm>
            <a:off x="8425662" y="2115301"/>
            <a:ext cx="924792" cy="276999"/>
          </a:xfrm>
          <a:prstGeom prst="rect">
            <a:avLst/>
          </a:prstGeom>
          <a:noFill/>
        </p:spPr>
        <p:txBody>
          <a:bodyPr wrap="square" rtlCol="0">
            <a:spAutoFit/>
          </a:bodyPr>
          <a:lstStyle/>
          <a:p>
            <a:r>
              <a:rPr lang="de-DE" sz="1200" b="1" dirty="0" smtClean="0"/>
              <a:t>15min</a:t>
            </a:r>
            <a:endParaRPr lang="de-DE" sz="1200" b="1" dirty="0"/>
          </a:p>
        </p:txBody>
      </p:sp>
      <p:pic>
        <p:nvPicPr>
          <p:cNvPr id="2054" name="Picture 6" descr="C:\Temp\Agile Presentations\icons_500px\500\clock_gray - Kopi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5327" y="2063698"/>
            <a:ext cx="360000" cy="360000"/>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uppieren 43"/>
          <p:cNvGrpSpPr>
            <a:grpSpLocks noChangeAspect="1"/>
          </p:cNvGrpSpPr>
          <p:nvPr/>
        </p:nvGrpSpPr>
        <p:grpSpPr>
          <a:xfrm>
            <a:off x="2690473" y="1911161"/>
            <a:ext cx="1188000" cy="767122"/>
            <a:chOff x="3349151" y="3893518"/>
            <a:chExt cx="919894" cy="594000"/>
          </a:xfrm>
        </p:grpSpPr>
        <p:pic>
          <p:nvPicPr>
            <p:cNvPr id="45" name="Picture 9" descr="C:\Temp\Agile Scrum Master Awareness\icons_500px\500\scrum_gra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7045" y="3893518"/>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0" descr="C:\Temp\Agile Scrum Master Awareness\icons_500px\500\backlog_sprint_gra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5971" y="3893518"/>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349151" y="4110125"/>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21174" y="4109518"/>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10544" y="4163518"/>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uppieren 50"/>
          <p:cNvGrpSpPr>
            <a:grpSpLocks noChangeAspect="1"/>
          </p:cNvGrpSpPr>
          <p:nvPr/>
        </p:nvGrpSpPr>
        <p:grpSpPr>
          <a:xfrm>
            <a:off x="8079890" y="4836917"/>
            <a:ext cx="1188000" cy="904078"/>
            <a:chOff x="5151602" y="2304306"/>
            <a:chExt cx="802530" cy="610732"/>
          </a:xfrm>
        </p:grpSpPr>
        <p:pic>
          <p:nvPicPr>
            <p:cNvPr id="54" name="Picture 11" descr="C:\Temp\Agile Scrum Master Awareness\icons_500px\500\product_gray.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22132" y="2351231"/>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2" descr="C:\Temp\Agile Scrum Master Awareness\icons_500px\500\retrospective_yellow.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78132" y="230430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151602" y="2459838"/>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49446" y="254422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63922" y="2591038"/>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uppieren 63"/>
          <p:cNvGrpSpPr>
            <a:grpSpLocks noChangeAspect="1"/>
          </p:cNvGrpSpPr>
          <p:nvPr/>
        </p:nvGrpSpPr>
        <p:grpSpPr>
          <a:xfrm>
            <a:off x="8868735" y="2402554"/>
            <a:ext cx="1188000" cy="982905"/>
            <a:chOff x="8251200" y="5694615"/>
            <a:chExt cx="662948" cy="548497"/>
          </a:xfrm>
        </p:grpSpPr>
        <p:grpSp>
          <p:nvGrpSpPr>
            <p:cNvPr id="65" name="Gruppieren 64"/>
            <p:cNvGrpSpPr>
              <a:grpSpLocks noChangeAspect="1"/>
            </p:cNvGrpSpPr>
            <p:nvPr/>
          </p:nvGrpSpPr>
          <p:grpSpPr>
            <a:xfrm>
              <a:off x="8251200" y="5694615"/>
              <a:ext cx="662948" cy="443057"/>
              <a:chOff x="2664711" y="1536463"/>
              <a:chExt cx="1104913" cy="738428"/>
            </a:xfrm>
          </p:grpSpPr>
          <p:pic>
            <p:nvPicPr>
              <p:cNvPr id="67" name="Picture 3" descr="C:\Temp\Agile Scrum Master Awareness\icons_500px\500\kanban_gray.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49624" y="1536463"/>
                <a:ext cx="720000" cy="71999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664711" y="1736916"/>
                <a:ext cx="537975" cy="537975"/>
              </a:xfrm>
              <a:prstGeom prst="rect">
                <a:avLst/>
              </a:prstGeom>
              <a:noFill/>
              <a:extLst>
                <a:ext uri="{909E8E84-426E-40DD-AFC4-6F175D3DCCD1}">
                  <a14:hiddenFill xmlns:a14="http://schemas.microsoft.com/office/drawing/2010/main">
                    <a:solidFill>
                      <a:srgbClr val="FFFFFF"/>
                    </a:solidFill>
                  </a14:hiddenFill>
                </a:ext>
              </a:extLst>
            </p:spPr>
          </p:pic>
        </p:grpSp>
        <p:pic>
          <p:nvPicPr>
            <p:cNvPr id="66"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99821" y="5919112"/>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uppieren 68"/>
          <p:cNvGrpSpPr>
            <a:grpSpLocks noChangeAspect="1"/>
          </p:cNvGrpSpPr>
          <p:nvPr/>
        </p:nvGrpSpPr>
        <p:grpSpPr>
          <a:xfrm>
            <a:off x="1822781" y="4224722"/>
            <a:ext cx="1188000" cy="1107709"/>
            <a:chOff x="2574113" y="98823"/>
            <a:chExt cx="796023" cy="742224"/>
          </a:xfrm>
        </p:grpSpPr>
        <p:pic>
          <p:nvPicPr>
            <p:cNvPr id="70" name="Picture 13" descr="C:\Temp\Agile Scrum Master Awareness\icons_500px\500\sprint_gray.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36850" y="254000"/>
              <a:ext cx="457062" cy="432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4" descr="C:\Temp\Agile Scrum Master Awareness\icons_500px\500\idea_yellow.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917151" y="98823"/>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574113" y="463654"/>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46136" y="46304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35506" y="517047"/>
              <a:ext cx="408909"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75" name="Rectangle 74"/>
          <p:cNvSpPr/>
          <p:nvPr/>
        </p:nvSpPr>
        <p:spPr bwMode="auto">
          <a:xfrm>
            <a:off x="5628024" y="4221668"/>
            <a:ext cx="4277975" cy="1692000"/>
          </a:xfrm>
          <a:prstGeom prst="rect">
            <a:avLst/>
          </a:prstGeom>
          <a:noFill/>
          <a:ln w="285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fr-FR" sz="1500" b="0" i="0" u="none" strike="noStrike" cap="none" normalizeH="0" baseline="0" smtClean="0">
              <a:ln>
                <a:noFill/>
              </a:ln>
              <a:solidFill>
                <a:schemeClr val="tx1"/>
              </a:solidFill>
              <a:effectLst/>
              <a:latin typeface="Arial" pitchFamily="34" charset="0"/>
              <a:cs typeface="Arial" pitchFamily="34" charset="0"/>
            </a:endParaRPr>
          </a:p>
        </p:txBody>
      </p:sp>
      <p:sp>
        <p:nvSpPr>
          <p:cNvPr id="76"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327471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30" grpId="0" animBg="1"/>
      <p:bldP spid="31" grpId="0" animBg="1"/>
      <p:bldP spid="9" grpId="0"/>
      <p:bldP spid="37" grpId="0"/>
      <p:bldP spid="39" grpId="0"/>
      <p:bldP spid="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Abgerundetes Rechteck 9"/>
          <p:cNvSpPr/>
          <p:nvPr/>
        </p:nvSpPr>
        <p:spPr>
          <a:xfrm>
            <a:off x="464948" y="1491225"/>
            <a:ext cx="1084883" cy="1008000"/>
          </a:xfrm>
          <a:prstGeom prst="roundRect">
            <a:avLst/>
          </a:prstGeom>
          <a:solidFill>
            <a:schemeClr val="accent4">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sp>
        <p:nvSpPr>
          <p:cNvPr id="54" name="Rounded Rectangle 53"/>
          <p:cNvSpPr/>
          <p:nvPr/>
        </p:nvSpPr>
        <p:spPr>
          <a:xfrm>
            <a:off x="464948" y="2719738"/>
            <a:ext cx="4866469" cy="3572574"/>
          </a:xfrm>
          <a:prstGeom prst="roundRect">
            <a:avLst>
              <a:gd name="adj" fmla="val 8998"/>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t"/>
          <a:lstStyle/>
          <a:p>
            <a:pPr defTabSz="685800"/>
            <a:r>
              <a:rPr lang="en-GB" b="1" kern="0" dirty="0" smtClean="0">
                <a:solidFill>
                  <a:prstClr val="black"/>
                </a:solidFill>
                <a:cs typeface="Arial" panose="020B0604020202020204" pitchFamily="34" charset="0"/>
              </a:rPr>
              <a:t>Content</a:t>
            </a:r>
            <a:endParaRPr lang="en-GB" b="1" kern="0" dirty="0">
              <a:solidFill>
                <a:prstClr val="black"/>
              </a:solidFill>
              <a:cs typeface="Arial" panose="020B0604020202020204" pitchFamily="34" charset="0"/>
            </a:endParaRPr>
          </a:p>
        </p:txBody>
      </p:sp>
      <p:sp>
        <p:nvSpPr>
          <p:cNvPr id="2" name="Title 1"/>
          <p:cNvSpPr>
            <a:spLocks noGrp="1"/>
          </p:cNvSpPr>
          <p:nvPr>
            <p:ph type="title"/>
          </p:nvPr>
        </p:nvSpPr>
        <p:spPr/>
        <p:txBody>
          <a:bodyPr/>
          <a:lstStyle/>
          <a:p>
            <a:r>
              <a:rPr lang="en-GB" dirty="0" smtClean="0"/>
              <a:t>Ceremonies – Sprint Review</a:t>
            </a:r>
            <a:endParaRPr lang="en-GB"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7538" y="1622696"/>
            <a:ext cx="760558" cy="760556"/>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uppieren 15"/>
          <p:cNvGrpSpPr/>
          <p:nvPr/>
        </p:nvGrpSpPr>
        <p:grpSpPr>
          <a:xfrm>
            <a:off x="1821051" y="1491225"/>
            <a:ext cx="9694189" cy="1008000"/>
            <a:chOff x="2601842" y="1491225"/>
            <a:chExt cx="8913398" cy="1008000"/>
          </a:xfrm>
        </p:grpSpPr>
        <p:sp>
          <p:nvSpPr>
            <p:cNvPr id="61" name="Abgerundetes Rechteck 13"/>
            <p:cNvSpPr/>
            <p:nvPr/>
          </p:nvSpPr>
          <p:spPr>
            <a:xfrm>
              <a:off x="2601842" y="1491225"/>
              <a:ext cx="8913398" cy="1008000"/>
            </a:xfrm>
            <a:prstGeom prst="roundRect">
              <a:avLst/>
            </a:prstGeom>
            <a:solidFill>
              <a:schemeClr val="accent4">
                <a:lumMod val="20000"/>
                <a:lumOff val="8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sp>
          <p:nvSpPr>
            <p:cNvPr id="60" name="Textfeld 12"/>
            <p:cNvSpPr txBox="1"/>
            <p:nvPr/>
          </p:nvSpPr>
          <p:spPr>
            <a:xfrm>
              <a:off x="2750948" y="1511241"/>
              <a:ext cx="8617059" cy="584775"/>
            </a:xfrm>
            <a:prstGeom prst="rect">
              <a:avLst/>
            </a:prstGeom>
            <a:noFill/>
          </p:spPr>
          <p:txBody>
            <a:bodyPr wrap="square" rtlCol="0">
              <a:spAutoFit/>
            </a:bodyPr>
            <a:lstStyle/>
            <a:p>
              <a:r>
                <a:rPr lang="en-GB" b="1" dirty="0" smtClean="0">
                  <a:solidFill>
                    <a:srgbClr val="000000"/>
                  </a:solidFill>
                </a:rPr>
                <a:t>Goal</a:t>
              </a:r>
              <a:endParaRPr lang="en-GB" sz="2000" b="1" dirty="0" smtClean="0">
                <a:solidFill>
                  <a:srgbClr val="000000"/>
                </a:solidFill>
              </a:endParaRPr>
            </a:p>
            <a:p>
              <a:r>
                <a:rPr lang="en-GB" sz="1400" i="1" dirty="0" smtClean="0">
                  <a:solidFill>
                    <a:srgbClr val="000000"/>
                  </a:solidFill>
                </a:rPr>
                <a:t>Inspect what the team has achieved in the Sprint (the product) and adapt the Product Backlog if needed.</a:t>
              </a:r>
              <a:endParaRPr lang="en-GB" sz="1400" i="1" dirty="0">
                <a:solidFill>
                  <a:srgbClr val="000000"/>
                </a:solidFill>
              </a:endParaRPr>
            </a:p>
          </p:txBody>
        </p:sp>
      </p:grpSp>
      <p:sp>
        <p:nvSpPr>
          <p:cNvPr id="67" name="Rounded Rectangle 66"/>
          <p:cNvSpPr/>
          <p:nvPr/>
        </p:nvSpPr>
        <p:spPr>
          <a:xfrm>
            <a:off x="5687877" y="2716914"/>
            <a:ext cx="5540645" cy="2134055"/>
          </a:xfrm>
          <a:prstGeom prst="roundRect">
            <a:avLst>
              <a:gd name="adj" fmla="val 11176"/>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t"/>
          <a:lstStyle/>
          <a:p>
            <a:pPr defTabSz="685800"/>
            <a:r>
              <a:rPr lang="en-GB" b="1" kern="0" dirty="0" smtClean="0">
                <a:solidFill>
                  <a:prstClr val="black"/>
                </a:solidFill>
                <a:cs typeface="Arial" panose="020B0604020202020204" pitchFamily="34" charset="0"/>
              </a:rPr>
              <a:t>Participants</a:t>
            </a:r>
          </a:p>
        </p:txBody>
      </p:sp>
      <p:grpSp>
        <p:nvGrpSpPr>
          <p:cNvPr id="9" name="Group 8"/>
          <p:cNvGrpSpPr/>
          <p:nvPr/>
        </p:nvGrpSpPr>
        <p:grpSpPr>
          <a:xfrm>
            <a:off x="6043348" y="3191756"/>
            <a:ext cx="1160145" cy="1329114"/>
            <a:chOff x="6043348" y="3191756"/>
            <a:chExt cx="1160145" cy="1329114"/>
          </a:xfrm>
        </p:grpSpPr>
        <p:pic>
          <p:nvPicPr>
            <p:cNvPr id="2058" name="Picture 10" descr="K:\Eigene Dateien\ADT\icons\250\dev_team_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3348" y="3191756"/>
              <a:ext cx="1160145" cy="9207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079842" y="4059205"/>
              <a:ext cx="1087156" cy="461665"/>
            </a:xfrm>
            <a:prstGeom prst="rect">
              <a:avLst/>
            </a:prstGeom>
            <a:noFill/>
          </p:spPr>
          <p:txBody>
            <a:bodyPr wrap="none" rtlCol="0">
              <a:spAutoFit/>
            </a:bodyPr>
            <a:lstStyle/>
            <a:p>
              <a:pPr algn="ctr"/>
              <a:r>
                <a:rPr lang="en-GB" sz="1200" dirty="0" smtClean="0"/>
                <a:t>Development</a:t>
              </a:r>
            </a:p>
            <a:p>
              <a:pPr algn="ctr"/>
              <a:r>
                <a:rPr lang="en-GB" sz="1200" dirty="0" smtClean="0"/>
                <a:t>Team</a:t>
              </a:r>
              <a:endParaRPr lang="en-GB" sz="1200" dirty="0"/>
            </a:p>
          </p:txBody>
        </p:sp>
      </p:grpSp>
      <p:grpSp>
        <p:nvGrpSpPr>
          <p:cNvPr id="8" name="Group 7"/>
          <p:cNvGrpSpPr/>
          <p:nvPr/>
        </p:nvGrpSpPr>
        <p:grpSpPr>
          <a:xfrm>
            <a:off x="7474213" y="3191756"/>
            <a:ext cx="920750" cy="1329114"/>
            <a:chOff x="7353525" y="3191756"/>
            <a:chExt cx="920750" cy="1329114"/>
          </a:xfrm>
        </p:grpSpPr>
        <p:pic>
          <p:nvPicPr>
            <p:cNvPr id="2056" name="Picture 8" descr="K:\Eigene Dateien\ADT\icons\250\product_owner_r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3525" y="3191756"/>
              <a:ext cx="920750" cy="920750"/>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7457071" y="4059205"/>
              <a:ext cx="713657" cy="461665"/>
            </a:xfrm>
            <a:prstGeom prst="rect">
              <a:avLst/>
            </a:prstGeom>
            <a:noFill/>
          </p:spPr>
          <p:txBody>
            <a:bodyPr wrap="none" rtlCol="0">
              <a:spAutoFit/>
            </a:bodyPr>
            <a:lstStyle/>
            <a:p>
              <a:pPr algn="ctr"/>
              <a:r>
                <a:rPr lang="en-GB" sz="1200" dirty="0" smtClean="0"/>
                <a:t>Product</a:t>
              </a:r>
            </a:p>
            <a:p>
              <a:pPr algn="ctr"/>
              <a:r>
                <a:rPr lang="en-GB" sz="1200" dirty="0" smtClean="0"/>
                <a:t>Owner</a:t>
              </a:r>
            </a:p>
          </p:txBody>
        </p:sp>
      </p:grpSp>
      <p:grpSp>
        <p:nvGrpSpPr>
          <p:cNvPr id="7" name="Group 6"/>
          <p:cNvGrpSpPr/>
          <p:nvPr/>
        </p:nvGrpSpPr>
        <p:grpSpPr>
          <a:xfrm>
            <a:off x="8665683" y="3191756"/>
            <a:ext cx="920750" cy="1329114"/>
            <a:chOff x="8501052" y="3191756"/>
            <a:chExt cx="920750" cy="1329114"/>
          </a:xfrm>
        </p:grpSpPr>
        <p:pic>
          <p:nvPicPr>
            <p:cNvPr id="2057" name="Picture 9" descr="K:\Eigene Dateien\ADT\icons\250\scrum_master_blu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01052" y="3191756"/>
              <a:ext cx="920750" cy="92075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a:off x="8634257" y="4059205"/>
              <a:ext cx="654345" cy="461665"/>
            </a:xfrm>
            <a:prstGeom prst="rect">
              <a:avLst/>
            </a:prstGeom>
            <a:noFill/>
          </p:spPr>
          <p:txBody>
            <a:bodyPr wrap="none" rtlCol="0">
              <a:spAutoFit/>
            </a:bodyPr>
            <a:lstStyle/>
            <a:p>
              <a:pPr algn="ctr"/>
              <a:r>
                <a:rPr lang="en-GB" sz="1200" dirty="0" smtClean="0"/>
                <a:t>Scrum</a:t>
              </a:r>
            </a:p>
            <a:p>
              <a:pPr algn="ctr"/>
              <a:r>
                <a:rPr lang="en-GB" sz="1200" dirty="0" smtClean="0"/>
                <a:t>Master</a:t>
              </a:r>
              <a:endParaRPr lang="en-GB" sz="1200" dirty="0"/>
            </a:p>
          </p:txBody>
        </p:sp>
      </p:grpSp>
      <p:sp>
        <p:nvSpPr>
          <p:cNvPr id="71" name="Rounded Rectangle 70"/>
          <p:cNvSpPr/>
          <p:nvPr/>
        </p:nvSpPr>
        <p:spPr>
          <a:xfrm>
            <a:off x="5687877" y="5157896"/>
            <a:ext cx="5540645" cy="1134415"/>
          </a:xfrm>
          <a:prstGeom prst="roundRect">
            <a:avLst>
              <a:gd name="adj" fmla="val 27570"/>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t"/>
          <a:lstStyle/>
          <a:p>
            <a:pPr defTabSz="685800"/>
            <a:r>
              <a:rPr lang="en-GB" b="1" kern="0" dirty="0" smtClean="0">
                <a:solidFill>
                  <a:prstClr val="black"/>
                </a:solidFill>
                <a:cs typeface="Arial" panose="020B0604020202020204" pitchFamily="34" charset="0"/>
              </a:rPr>
              <a:t>Duration</a:t>
            </a:r>
          </a:p>
          <a:p>
            <a:pPr defTabSz="685800"/>
            <a:endParaRPr lang="en-GB" sz="1400" kern="0" dirty="0" smtClean="0">
              <a:solidFill>
                <a:prstClr val="black"/>
              </a:solidFill>
              <a:cs typeface="Arial" panose="020B0604020202020204" pitchFamily="34" charset="0"/>
            </a:endParaRPr>
          </a:p>
          <a:p>
            <a:pPr algn="ctr" defTabSz="685800"/>
            <a:r>
              <a:rPr lang="en-GB" sz="1400" kern="0" dirty="0" smtClean="0">
                <a:solidFill>
                  <a:prstClr val="black"/>
                </a:solidFill>
                <a:cs typeface="Arial" panose="020B0604020202020204" pitchFamily="34" charset="0"/>
              </a:rPr>
              <a:t>Time-boxed to four hours for a one month Sprint.</a:t>
            </a:r>
            <a:endParaRPr lang="en-GB" sz="1400" kern="0" dirty="0">
              <a:solidFill>
                <a:prstClr val="black"/>
              </a:solidFill>
              <a:cs typeface="Arial" panose="020B0604020202020204" pitchFamily="34" charset="0"/>
            </a:endParaRPr>
          </a:p>
        </p:txBody>
      </p:sp>
      <p:grpSp>
        <p:nvGrpSpPr>
          <p:cNvPr id="3" name="Group 2"/>
          <p:cNvGrpSpPr/>
          <p:nvPr/>
        </p:nvGrpSpPr>
        <p:grpSpPr>
          <a:xfrm>
            <a:off x="9833274" y="3191756"/>
            <a:ext cx="1107996" cy="1314269"/>
            <a:chOff x="9724786" y="3191756"/>
            <a:chExt cx="1107996" cy="1314269"/>
          </a:xfrm>
        </p:grpSpPr>
        <p:pic>
          <p:nvPicPr>
            <p:cNvPr id="21" name="Picture 9"/>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9748666" y="3191756"/>
              <a:ext cx="920750" cy="9207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724786" y="4044360"/>
              <a:ext cx="1107996" cy="461665"/>
            </a:xfrm>
            <a:prstGeom prst="rect">
              <a:avLst/>
            </a:prstGeom>
            <a:noFill/>
          </p:spPr>
          <p:txBody>
            <a:bodyPr wrap="none" rtlCol="0">
              <a:spAutoFit/>
            </a:bodyPr>
            <a:lstStyle/>
            <a:p>
              <a:pPr algn="ctr"/>
              <a:r>
                <a:rPr lang="en-GB" sz="1200" b="1" dirty="0" smtClean="0"/>
                <a:t>Stakeholder/</a:t>
              </a:r>
            </a:p>
            <a:p>
              <a:pPr algn="ctr"/>
              <a:r>
                <a:rPr lang="en-GB" sz="1200" b="1" dirty="0" smtClean="0"/>
                <a:t>Customer</a:t>
              </a:r>
              <a:endParaRPr lang="en-GB" sz="1200" b="1" dirty="0"/>
            </a:p>
          </p:txBody>
        </p:sp>
      </p:grpSp>
      <p:sp>
        <p:nvSpPr>
          <p:cNvPr id="27" name="TextBox 26"/>
          <p:cNvSpPr txBox="1"/>
          <p:nvPr/>
        </p:nvSpPr>
        <p:spPr>
          <a:xfrm>
            <a:off x="628816" y="3290566"/>
            <a:ext cx="4529805" cy="2893100"/>
          </a:xfrm>
          <a:prstGeom prst="rect">
            <a:avLst/>
          </a:prstGeom>
          <a:noFill/>
        </p:spPr>
        <p:txBody>
          <a:bodyPr wrap="square" rtlCol="0">
            <a:spAutoFit/>
          </a:bodyPr>
          <a:lstStyle/>
          <a:p>
            <a:r>
              <a:rPr lang="en-GB" sz="1400" i="1" dirty="0" smtClean="0"/>
              <a:t>Overview:</a:t>
            </a:r>
          </a:p>
          <a:p>
            <a:pPr marL="285750" indent="-231775">
              <a:buFont typeface="Arial" panose="020B0604020202020204" pitchFamily="34" charset="0"/>
              <a:buChar char="•"/>
            </a:pPr>
            <a:r>
              <a:rPr lang="en-GB" sz="1400" dirty="0" smtClean="0"/>
              <a:t>Give an overview what has been achieved &amp; done in the Sprint</a:t>
            </a:r>
          </a:p>
          <a:p>
            <a:pPr marL="285750" indent="-231775">
              <a:buFont typeface="Arial" panose="020B0604020202020204" pitchFamily="34" charset="0"/>
              <a:buChar char="•"/>
            </a:pPr>
            <a:r>
              <a:rPr lang="en-GB" sz="1400" dirty="0" smtClean="0"/>
              <a:t>Show how this increment contributes to the bigger picture</a:t>
            </a:r>
          </a:p>
          <a:p>
            <a:pPr marL="285750" indent="-231775">
              <a:buFont typeface="Arial" panose="020B0604020202020204" pitchFamily="34" charset="0"/>
              <a:buChar char="•"/>
            </a:pPr>
            <a:endParaRPr lang="en-GB" sz="1400" dirty="0" smtClean="0"/>
          </a:p>
          <a:p>
            <a:pPr marL="53975"/>
            <a:r>
              <a:rPr lang="en-GB" sz="1400" i="1" dirty="0" smtClean="0"/>
              <a:t>Presentation:</a:t>
            </a:r>
          </a:p>
          <a:p>
            <a:pPr marL="339725" indent="-285750">
              <a:buFont typeface="Arial" panose="020B0604020202020204" pitchFamily="34" charset="0"/>
              <a:buChar char="•"/>
            </a:pPr>
            <a:r>
              <a:rPr lang="en-GB" sz="1400" b="1" dirty="0" smtClean="0"/>
              <a:t>Demo</a:t>
            </a:r>
            <a:r>
              <a:rPr lang="en-GB" sz="1400" dirty="0" smtClean="0"/>
              <a:t> the result of the Sprint</a:t>
            </a:r>
          </a:p>
          <a:p>
            <a:pPr marL="339725" indent="-285750">
              <a:buFont typeface="Arial" panose="020B0604020202020204" pitchFamily="34" charset="0"/>
              <a:buChar char="•"/>
            </a:pPr>
            <a:r>
              <a:rPr lang="en-GB" sz="1400" dirty="0" smtClean="0"/>
              <a:t>Do not focus on showing slides but rather on showing the product itself</a:t>
            </a:r>
          </a:p>
          <a:p>
            <a:pPr marL="339725" indent="-285750">
              <a:buFont typeface="Arial" panose="020B0604020202020204" pitchFamily="34" charset="0"/>
              <a:buChar char="•"/>
            </a:pPr>
            <a:r>
              <a:rPr lang="en-GB" sz="1400" dirty="0" smtClean="0"/>
              <a:t>Concentrate on the user (end-to-end context)</a:t>
            </a:r>
          </a:p>
          <a:p>
            <a:pPr marL="339725" indent="-285750">
              <a:buFont typeface="Arial" panose="020B0604020202020204" pitchFamily="34" charset="0"/>
              <a:buChar char="•"/>
            </a:pPr>
            <a:r>
              <a:rPr lang="en-GB" sz="1400" dirty="0" smtClean="0"/>
              <a:t>Foster discussions and exchange on the increment</a:t>
            </a:r>
          </a:p>
          <a:p>
            <a:pPr marL="285750" indent="-231775">
              <a:buFont typeface="Arial" panose="020B0604020202020204" pitchFamily="34" charset="0"/>
              <a:buChar char="•"/>
            </a:pPr>
            <a:endParaRPr lang="en-GB" sz="1400" b="1" dirty="0" smtClean="0"/>
          </a:p>
        </p:txBody>
      </p:sp>
      <p:grpSp>
        <p:nvGrpSpPr>
          <p:cNvPr id="28" name="Gruppieren 27"/>
          <p:cNvGrpSpPr>
            <a:grpSpLocks noChangeAspect="1"/>
          </p:cNvGrpSpPr>
          <p:nvPr/>
        </p:nvGrpSpPr>
        <p:grpSpPr>
          <a:xfrm>
            <a:off x="10089045" y="439799"/>
            <a:ext cx="1188000" cy="904078"/>
            <a:chOff x="5151602" y="2304306"/>
            <a:chExt cx="802530" cy="610732"/>
          </a:xfrm>
        </p:grpSpPr>
        <p:pic>
          <p:nvPicPr>
            <p:cNvPr id="29" name="Picture 11" descr="C:\Temp\Agile Scrum Master Awareness\icons_500px\500\product_gra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22132" y="2351231"/>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C:\Temp\Agile Scrum Master Awareness\icons_500px\500\retrospective_yellow.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78132" y="230430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5"/>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5151602" y="2459838"/>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 descr="C:\Temp\Agile Scrum Master Awareness\icons_500px\500\product_owner_red.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49446" y="254422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C:\Temp\Agile Scrum Master Awareness\icons_500px\500\dev_team_gre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263922" y="2591038"/>
              <a:ext cx="408909"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16112759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Diagramm 4"/>
          <p:cNvGraphicFramePr>
            <a:graphicFrameLocks/>
          </p:cNvGraphicFramePr>
          <p:nvPr>
            <p:extLst>
              <p:ext uri="{D42A27DB-BD31-4B8C-83A1-F6EECF244321}">
                <p14:modId xmlns:p14="http://schemas.microsoft.com/office/powerpoint/2010/main" val="4265218609"/>
              </p:ext>
            </p:extLst>
          </p:nvPr>
        </p:nvGraphicFramePr>
        <p:xfrm>
          <a:off x="2751221" y="1886033"/>
          <a:ext cx="4259179" cy="2533567"/>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dirty="0" smtClean="0"/>
              <a:t>Artefact – Burn Down Chart</a:t>
            </a:r>
            <a:endParaRPr lang="en-US" dirty="0"/>
          </a:p>
        </p:txBody>
      </p:sp>
      <p:sp>
        <p:nvSpPr>
          <p:cNvPr id="27" name="TextBox 26"/>
          <p:cNvSpPr txBox="1"/>
          <p:nvPr/>
        </p:nvSpPr>
        <p:spPr>
          <a:xfrm>
            <a:off x="1598699" y="1286210"/>
            <a:ext cx="8994599" cy="307777"/>
          </a:xfrm>
          <a:prstGeom prst="rect">
            <a:avLst/>
          </a:prstGeom>
          <a:noFill/>
        </p:spPr>
        <p:txBody>
          <a:bodyPr wrap="square" rtlCol="0">
            <a:spAutoFit/>
          </a:bodyPr>
          <a:lstStyle/>
          <a:p>
            <a:pPr algn="ctr"/>
            <a:r>
              <a:rPr lang="en-US" sz="1400" b="1" dirty="0" smtClean="0"/>
              <a:t>The Burn-Down chart compares current progress, with planned progress.</a:t>
            </a:r>
            <a:endParaRPr lang="de-DE" sz="1400" b="1" dirty="0" smtClean="0"/>
          </a:p>
        </p:txBody>
      </p:sp>
      <p:sp>
        <p:nvSpPr>
          <p:cNvPr id="8" name="TextBox 7"/>
          <p:cNvSpPr txBox="1"/>
          <p:nvPr/>
        </p:nvSpPr>
        <p:spPr>
          <a:xfrm>
            <a:off x="7347501" y="1982450"/>
            <a:ext cx="4444530" cy="3108543"/>
          </a:xfrm>
          <a:prstGeom prst="rect">
            <a:avLst/>
          </a:prstGeom>
          <a:noFill/>
        </p:spPr>
        <p:txBody>
          <a:bodyPr wrap="square" rtlCol="0">
            <a:spAutoFit/>
          </a:bodyPr>
          <a:lstStyle/>
          <a:p>
            <a:r>
              <a:rPr lang="en-US" sz="1400" b="1" dirty="0" smtClean="0"/>
              <a:t>Sprint Burn Down</a:t>
            </a:r>
          </a:p>
          <a:p>
            <a:r>
              <a:rPr lang="en-US" sz="1400" dirty="0" smtClean="0"/>
              <a:t>Visualizes the progress of the current Sprint. The team sees if they are on track to reach the committed Sprint goal.</a:t>
            </a:r>
          </a:p>
          <a:p>
            <a:r>
              <a:rPr lang="en-US" sz="1400" dirty="0" smtClean="0"/>
              <a:t>Options:</a:t>
            </a:r>
          </a:p>
          <a:p>
            <a:pPr marL="285750" indent="-285750">
              <a:buFont typeface="Arial" panose="020B0604020202020204" pitchFamily="34" charset="0"/>
              <a:buChar char="•"/>
            </a:pPr>
            <a:r>
              <a:rPr lang="en-US" sz="1400" dirty="0" smtClean="0"/>
              <a:t>Based on number of tasks</a:t>
            </a:r>
          </a:p>
          <a:p>
            <a:pPr marL="285750" indent="-285750">
              <a:buFont typeface="Arial" panose="020B0604020202020204" pitchFamily="34" charset="0"/>
              <a:buChar char="•"/>
            </a:pPr>
            <a:r>
              <a:rPr lang="en-US" sz="1400" dirty="0" smtClean="0"/>
              <a:t>Based on estimated effort in hours</a:t>
            </a:r>
          </a:p>
          <a:p>
            <a:pPr marL="285750" indent="-285750">
              <a:buFont typeface="Arial" panose="020B0604020202020204" pitchFamily="34" charset="0"/>
              <a:buChar char="•"/>
            </a:pPr>
            <a:r>
              <a:rPr lang="en-US" sz="1400" dirty="0" smtClean="0"/>
              <a:t>Based on number of User Stories</a:t>
            </a:r>
          </a:p>
          <a:p>
            <a:pPr marL="285750" indent="-285750">
              <a:buFont typeface="Arial" panose="020B0604020202020204" pitchFamily="34" charset="0"/>
              <a:buChar char="•"/>
            </a:pPr>
            <a:r>
              <a:rPr lang="en-US" sz="1400" dirty="0" smtClean="0"/>
              <a:t>Based on estimation of User Stories</a:t>
            </a:r>
          </a:p>
          <a:p>
            <a:endParaRPr lang="en-US" sz="1400" dirty="0" smtClean="0"/>
          </a:p>
          <a:p>
            <a:r>
              <a:rPr lang="en-US" sz="1400" b="1" dirty="0" smtClean="0"/>
              <a:t>Release Burn Down</a:t>
            </a:r>
          </a:p>
          <a:p>
            <a:r>
              <a:rPr lang="en-US" sz="1400" dirty="0" smtClean="0"/>
              <a:t>By tracking the burn down rate over multiple Sprints, an extrapolation can be done to estimate the content of an upcoming release.</a:t>
            </a:r>
          </a:p>
        </p:txBody>
      </p:sp>
      <p:pic>
        <p:nvPicPr>
          <p:cNvPr id="1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8699" y="1059820"/>
            <a:ext cx="760556" cy="760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1" name="Diagramm 1"/>
          <p:cNvGraphicFramePr>
            <a:graphicFrameLocks/>
          </p:cNvGraphicFramePr>
          <p:nvPr>
            <p:extLst>
              <p:ext uri="{D42A27DB-BD31-4B8C-83A1-F6EECF244321}">
                <p14:modId xmlns:p14="http://schemas.microsoft.com/office/powerpoint/2010/main" val="428690634"/>
              </p:ext>
            </p:extLst>
          </p:nvPr>
        </p:nvGraphicFramePr>
        <p:xfrm>
          <a:off x="229353" y="3697705"/>
          <a:ext cx="4310563" cy="2672499"/>
        </p:xfrm>
        <a:graphic>
          <a:graphicData uri="http://schemas.openxmlformats.org/drawingml/2006/chart">
            <c:chart xmlns:c="http://schemas.openxmlformats.org/drawingml/2006/chart" xmlns:r="http://schemas.openxmlformats.org/officeDocument/2006/relationships" r:id="rId4"/>
          </a:graphicData>
        </a:graphic>
      </p:graphicFrame>
      <p:sp>
        <p:nvSpPr>
          <p:cNvPr id="10"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31029925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lstStyle/>
          <a:p>
            <a:r>
              <a:rPr lang="en-US" dirty="0" smtClean="0"/>
              <a:t>Measuring velocity - Tipp's</a:t>
            </a:r>
            <a:endParaRPr lang="en-US" dirty="0"/>
          </a:p>
        </p:txBody>
      </p:sp>
      <p:pic>
        <p:nvPicPr>
          <p:cNvPr id="2050" name="Picture 2" descr="C:\Users\c12707\Documents\00 AIRBUS\2017\TAEPZ\15 AGILE\30 Trainings &amp; Awareness\05 ICONS\icons_500px\burndown_yel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723" y="1192244"/>
            <a:ext cx="2570131" cy="2570131"/>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3867563" y="1356974"/>
            <a:ext cx="8324437" cy="290900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200" dirty="0" smtClean="0"/>
              <a:t>Do not count unfinished items. This reinforce the idea that non-finished work is a waste.</a:t>
            </a:r>
          </a:p>
          <a:p>
            <a:pPr marL="285750" indent="-285750">
              <a:lnSpc>
                <a:spcPct val="150000"/>
              </a:lnSpc>
              <a:buFont typeface="Arial" panose="020B0604020202020204" pitchFamily="34" charset="0"/>
              <a:buChar char="•"/>
            </a:pPr>
            <a:r>
              <a:rPr lang="en-US" sz="1200" dirty="0" smtClean="0"/>
              <a:t>PO decides if non user stories items (bugs, refactoring…) </a:t>
            </a:r>
            <a:r>
              <a:rPr lang="en-US" sz="1200" dirty="0"/>
              <a:t>are adding </a:t>
            </a:r>
            <a:r>
              <a:rPr lang="en-US" sz="1200" dirty="0" smtClean="0"/>
              <a:t>value and should be taken into account.</a:t>
            </a:r>
          </a:p>
          <a:p>
            <a:pPr marL="285750" indent="-285750">
              <a:lnSpc>
                <a:spcPct val="150000"/>
              </a:lnSpc>
              <a:buFont typeface="Arial" panose="020B0604020202020204" pitchFamily="34" charset="0"/>
              <a:buChar char="•"/>
            </a:pPr>
            <a:r>
              <a:rPr lang="en-US" sz="1200" dirty="0" smtClean="0"/>
              <a:t>Use estimated effort and not real. This is key to allow refining the estimation method.</a:t>
            </a:r>
          </a:p>
          <a:p>
            <a:pPr marL="285750" indent="-285750">
              <a:lnSpc>
                <a:spcPct val="150000"/>
              </a:lnSpc>
              <a:buFont typeface="Arial" panose="020B0604020202020204" pitchFamily="34" charset="0"/>
              <a:buChar char="•"/>
            </a:pPr>
            <a:r>
              <a:rPr lang="en-US" sz="1200" dirty="0" smtClean="0"/>
              <a:t>To calculate it:</a:t>
            </a:r>
          </a:p>
          <a:p>
            <a:pPr lvl="4">
              <a:lnSpc>
                <a:spcPct val="150000"/>
              </a:lnSpc>
            </a:pPr>
            <a:r>
              <a:rPr lang="en-US" sz="1200" dirty="0" smtClean="0"/>
              <a:t>Velocity= # Story points or hrs. finished in the sprint</a:t>
            </a:r>
          </a:p>
          <a:p>
            <a:pPr marL="285750" indent="-285750">
              <a:lnSpc>
                <a:spcPct val="150000"/>
              </a:lnSpc>
              <a:buFont typeface="Arial" panose="020B0604020202020204" pitchFamily="34" charset="0"/>
              <a:buChar char="•"/>
            </a:pPr>
            <a:endParaRPr lang="en-US" sz="1200" dirty="0" smtClean="0"/>
          </a:p>
          <a:p>
            <a:pPr marL="285750" indent="-285750">
              <a:lnSpc>
                <a:spcPct val="150000"/>
              </a:lnSpc>
              <a:buFont typeface="Arial" panose="020B0604020202020204" pitchFamily="34" charset="0"/>
              <a:buChar char="•"/>
            </a:pPr>
            <a:r>
              <a:rPr lang="en-US" sz="1200" dirty="0" smtClean="0"/>
              <a:t>Will be used to predict the work that can be done based in  “Yesterday’s weather”</a:t>
            </a:r>
          </a:p>
          <a:p>
            <a:pPr marL="285750" indent="-285750">
              <a:lnSpc>
                <a:spcPct val="150000"/>
              </a:lnSpc>
              <a:buFont typeface="Arial" panose="020B0604020202020204" pitchFamily="34" charset="0"/>
              <a:buChar char="•"/>
            </a:pPr>
            <a:r>
              <a:rPr lang="en-US" sz="1200" dirty="0" smtClean="0"/>
              <a:t>Can be calculated based in previous sprint or with average of 2-3 sprints</a:t>
            </a:r>
          </a:p>
          <a:p>
            <a:pPr marL="285750" indent="-285750">
              <a:lnSpc>
                <a:spcPct val="150000"/>
              </a:lnSpc>
              <a:buFont typeface="Arial" panose="020B0604020202020204" pitchFamily="34" charset="0"/>
              <a:buChar char="•"/>
            </a:pPr>
            <a:r>
              <a:rPr lang="en-US" sz="1200" dirty="0" smtClean="0"/>
              <a:t>Do not plan for more that 80% of the estimated capacity</a:t>
            </a:r>
          </a:p>
          <a:p>
            <a:pPr marL="285750" indent="-285750">
              <a:lnSpc>
                <a:spcPct val="150000"/>
              </a:lnSpc>
              <a:buFont typeface="Arial" panose="020B0604020202020204" pitchFamily="34" charset="0"/>
              <a:buChar char="•"/>
            </a:pPr>
            <a:endParaRPr lang="en-US" sz="1600" dirty="0"/>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7154" y="4082363"/>
            <a:ext cx="6505575" cy="277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877C2003-2E6E-4ABC-B270-3E95A87ADF8A}" type="slidenum">
              <a:rPr lang="en-GB" smtClean="0"/>
              <a:t>34</a:t>
            </a:fld>
            <a:endParaRPr lang="en-GB"/>
          </a:p>
        </p:txBody>
      </p:sp>
      <p:sp>
        <p:nvSpPr>
          <p:cNvPr id="11"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230203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28" y="655200"/>
            <a:ext cx="11232000" cy="900000"/>
          </a:xfrm>
        </p:spPr>
        <p:txBody>
          <a:bodyPr/>
          <a:lstStyle/>
          <a:p>
            <a:r>
              <a:rPr lang="en-GB" dirty="0" smtClean="0"/>
              <a:t>The Scrum Flow – Part II</a:t>
            </a:r>
            <a:endParaRPr lang="en-GB" dirty="0"/>
          </a:p>
        </p:txBody>
      </p:sp>
      <p:pic>
        <p:nvPicPr>
          <p:cNvPr id="5122" name="Picture 2" descr="C:\Temp\Agile Presentations\icons_500px\500\scrum_g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9025" y="3096658"/>
            <a:ext cx="863373" cy="863373"/>
          </a:xfrm>
          <a:prstGeom prst="rect">
            <a:avLst/>
          </a:prstGeom>
          <a:noFill/>
          <a:extLst>
            <a:ext uri="{909E8E84-426E-40DD-AFC4-6F175D3DCCD1}">
              <a14:hiddenFill xmlns:a14="http://schemas.microsoft.com/office/drawing/2010/main">
                <a:solidFill>
                  <a:srgbClr val="FFFFFF"/>
                </a:solidFill>
              </a14:hiddenFill>
            </a:ext>
          </a:extLst>
        </p:spPr>
      </p:pic>
      <p:sp>
        <p:nvSpPr>
          <p:cNvPr id="36" name="Rechteck 35"/>
          <p:cNvSpPr/>
          <p:nvPr/>
        </p:nvSpPr>
        <p:spPr>
          <a:xfrm rot="21374511">
            <a:off x="2428515" y="1544941"/>
            <a:ext cx="2284080"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PLANNING I</a:t>
            </a:r>
            <a:endParaRPr lang="de-DE" sz="1600" b="1" dirty="0">
              <a:solidFill>
                <a:schemeClr val="tx1"/>
              </a:solidFill>
            </a:endParaRPr>
          </a:p>
        </p:txBody>
      </p:sp>
      <p:sp>
        <p:nvSpPr>
          <p:cNvPr id="43" name="Rechteck 42"/>
          <p:cNvSpPr/>
          <p:nvPr/>
        </p:nvSpPr>
        <p:spPr>
          <a:xfrm rot="21395527">
            <a:off x="3923115" y="2020779"/>
            <a:ext cx="2284080"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PLANNING II</a:t>
            </a:r>
            <a:endParaRPr lang="de-DE" sz="1600" b="1" dirty="0">
              <a:solidFill>
                <a:schemeClr val="tx1"/>
              </a:solidFill>
            </a:endParaRPr>
          </a:p>
        </p:txBody>
      </p:sp>
      <p:sp>
        <p:nvSpPr>
          <p:cNvPr id="16" name="Freihandform 15"/>
          <p:cNvSpPr/>
          <p:nvPr/>
        </p:nvSpPr>
        <p:spPr>
          <a:xfrm>
            <a:off x="4715222" y="1507130"/>
            <a:ext cx="1154643" cy="450527"/>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326550"/>
              <a:gd name="connsiteY0" fmla="*/ 364170 h 1112315"/>
              <a:gd name="connsiteX1" fmla="*/ 1215737 w 1326550"/>
              <a:gd name="connsiteY1" fmla="*/ 21270 h 1112315"/>
              <a:gd name="connsiteX2" fmla="*/ 1267692 w 1326550"/>
              <a:gd name="connsiteY2" fmla="*/ 1112315 h 1112315"/>
              <a:gd name="connsiteX0" fmla="*/ 0 w 1371102"/>
              <a:gd name="connsiteY0" fmla="*/ 622 h 1309875"/>
              <a:gd name="connsiteX1" fmla="*/ 1257301 w 1371102"/>
              <a:gd name="connsiteY1" fmla="*/ 218830 h 1309875"/>
              <a:gd name="connsiteX2" fmla="*/ 1309256 w 1371102"/>
              <a:gd name="connsiteY2" fmla="*/ 1309875 h 1309875"/>
              <a:gd name="connsiteX0" fmla="*/ 0 w 2367144"/>
              <a:gd name="connsiteY0" fmla="*/ 372904 h 1143313"/>
              <a:gd name="connsiteX1" fmla="*/ 2253343 w 2367144"/>
              <a:gd name="connsiteY1" fmla="*/ 52268 h 1143313"/>
              <a:gd name="connsiteX2" fmla="*/ 2305298 w 2367144"/>
              <a:gd name="connsiteY2" fmla="*/ 1143313 h 1143313"/>
              <a:gd name="connsiteX0" fmla="*/ 0 w 2309286"/>
              <a:gd name="connsiteY0" fmla="*/ 130646 h 901055"/>
              <a:gd name="connsiteX1" fmla="*/ 2122714 w 2309286"/>
              <a:gd name="connsiteY1" fmla="*/ 87596 h 901055"/>
              <a:gd name="connsiteX2" fmla="*/ 2305298 w 2309286"/>
              <a:gd name="connsiteY2" fmla="*/ 901055 h 901055"/>
            </a:gdLst>
            <a:ahLst/>
            <a:cxnLst>
              <a:cxn ang="0">
                <a:pos x="connsiteX0" y="connsiteY0"/>
              </a:cxn>
              <a:cxn ang="0">
                <a:pos x="connsiteX1" y="connsiteY1"/>
              </a:cxn>
              <a:cxn ang="0">
                <a:pos x="connsiteX2" y="connsiteY2"/>
              </a:cxn>
            </a:cxnLst>
            <a:rect l="l" t="t" r="r" b="b"/>
            <a:pathLst>
              <a:path w="2309286" h="901055">
                <a:moveTo>
                  <a:pt x="0" y="130646"/>
                </a:moveTo>
                <a:cubicBezTo>
                  <a:pt x="322118" y="127182"/>
                  <a:pt x="1904505" y="-130613"/>
                  <a:pt x="2122714" y="87596"/>
                </a:cubicBezTo>
                <a:cubicBezTo>
                  <a:pt x="2340923" y="305805"/>
                  <a:pt x="2309628" y="673754"/>
                  <a:pt x="2305298" y="901055"/>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p:cNvSpPr txBox="1"/>
          <p:nvPr/>
        </p:nvSpPr>
        <p:spPr>
          <a:xfrm>
            <a:off x="5148848" y="1134074"/>
            <a:ext cx="1250043" cy="338554"/>
          </a:xfrm>
          <a:prstGeom prst="rect">
            <a:avLst/>
          </a:prstGeom>
          <a:noFill/>
        </p:spPr>
        <p:txBody>
          <a:bodyPr wrap="square" rtlCol="0">
            <a:spAutoFit/>
          </a:bodyPr>
          <a:lstStyle/>
          <a:p>
            <a:r>
              <a:rPr lang="de-DE" sz="1600" b="1" dirty="0" smtClean="0">
                <a:solidFill>
                  <a:schemeClr val="bg2"/>
                </a:solidFill>
              </a:rPr>
              <a:t>WHAT?</a:t>
            </a:r>
            <a:endParaRPr lang="de-DE" sz="1600" b="1" dirty="0">
              <a:solidFill>
                <a:schemeClr val="bg2"/>
              </a:solidFill>
            </a:endParaRPr>
          </a:p>
        </p:txBody>
      </p:sp>
      <p:pic>
        <p:nvPicPr>
          <p:cNvPr id="5124" name="Picture 4" descr="C:\Temp\Agile Presentations\icons_500px\500\product_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8273">
            <a:off x="1390828" y="2318960"/>
            <a:ext cx="908904" cy="908904"/>
          </a:xfrm>
          <a:prstGeom prst="rect">
            <a:avLst/>
          </a:prstGeom>
          <a:noFill/>
          <a:extLst>
            <a:ext uri="{909E8E84-426E-40DD-AFC4-6F175D3DCCD1}">
              <a14:hiddenFill xmlns:a14="http://schemas.microsoft.com/office/drawing/2010/main">
                <a:solidFill>
                  <a:srgbClr val="FFFFFF"/>
                </a:solidFill>
              </a14:hiddenFill>
            </a:ext>
          </a:extLst>
        </p:spPr>
      </p:pic>
      <p:sp>
        <p:nvSpPr>
          <p:cNvPr id="17" name="Gebogener Pfeil 16"/>
          <p:cNvSpPr/>
          <p:nvPr/>
        </p:nvSpPr>
        <p:spPr>
          <a:xfrm rot="12285010">
            <a:off x="5148738" y="2359783"/>
            <a:ext cx="2509410" cy="2357045"/>
          </a:xfrm>
          <a:prstGeom prst="circularArrow">
            <a:avLst>
              <a:gd name="adj1" fmla="val 3157"/>
              <a:gd name="adj2" fmla="val 845020"/>
              <a:gd name="adj3" fmla="val 20687188"/>
              <a:gd name="adj4" fmla="val 1060157"/>
              <a:gd name="adj5" fmla="val 8088"/>
            </a:avLst>
          </a:prstGeom>
          <a:solidFill>
            <a:schemeClr val="tx1">
              <a:lumMod val="75000"/>
              <a:lumOff val="2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solidFill>
                <a:schemeClr val="tx1"/>
              </a:solidFill>
            </a:endParaRPr>
          </a:p>
        </p:txBody>
      </p:sp>
      <p:sp>
        <p:nvSpPr>
          <p:cNvPr id="52" name="Freihandform 51"/>
          <p:cNvSpPr/>
          <p:nvPr/>
        </p:nvSpPr>
        <p:spPr>
          <a:xfrm>
            <a:off x="6218044" y="2111200"/>
            <a:ext cx="1482107" cy="454214"/>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106243"/>
              <a:gd name="connsiteY0" fmla="*/ 59343 h 908429"/>
              <a:gd name="connsiteX1" fmla="*/ 966355 w 1106243"/>
              <a:gd name="connsiteY1" fmla="*/ 48952 h 908429"/>
              <a:gd name="connsiteX2" fmla="*/ 1099745 w 1106243"/>
              <a:gd name="connsiteY2" fmla="*/ 908429 h 908429"/>
            </a:gdLst>
            <a:ahLst/>
            <a:cxnLst>
              <a:cxn ang="0">
                <a:pos x="connsiteX0" y="connsiteY0"/>
              </a:cxn>
              <a:cxn ang="0">
                <a:pos x="connsiteX1" y="connsiteY1"/>
              </a:cxn>
              <a:cxn ang="0">
                <a:pos x="connsiteX2" y="connsiteY2"/>
              </a:cxn>
            </a:cxnLst>
            <a:rect l="l" t="t" r="r" b="b"/>
            <a:pathLst>
              <a:path w="1106243" h="908429">
                <a:moveTo>
                  <a:pt x="0" y="59343"/>
                </a:moveTo>
                <a:cubicBezTo>
                  <a:pt x="322118" y="55879"/>
                  <a:pt x="790174" y="-65348"/>
                  <a:pt x="966355" y="48952"/>
                </a:cubicBezTo>
                <a:cubicBezTo>
                  <a:pt x="1142536" y="163252"/>
                  <a:pt x="1104075" y="681128"/>
                  <a:pt x="1099745" y="908429"/>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p:cNvSpPr/>
          <p:nvPr/>
        </p:nvSpPr>
        <p:spPr>
          <a:xfrm rot="207533">
            <a:off x="7433041" y="2644685"/>
            <a:ext cx="1513958"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DAILY</a:t>
            </a:r>
            <a:endParaRPr lang="de-DE" sz="1600" b="1" dirty="0">
              <a:solidFill>
                <a:schemeClr val="tx1"/>
              </a:solidFill>
            </a:endParaRPr>
          </a:p>
        </p:txBody>
      </p:sp>
      <p:sp>
        <p:nvSpPr>
          <p:cNvPr id="53" name="Textfeld 52"/>
          <p:cNvSpPr txBox="1"/>
          <p:nvPr/>
        </p:nvSpPr>
        <p:spPr>
          <a:xfrm rot="21338390">
            <a:off x="6124698" y="5245129"/>
            <a:ext cx="2636555" cy="338554"/>
          </a:xfrm>
          <a:prstGeom prst="rect">
            <a:avLst/>
          </a:prstGeom>
          <a:noFill/>
        </p:spPr>
        <p:txBody>
          <a:bodyPr wrap="square" rtlCol="0">
            <a:spAutoFit/>
          </a:bodyPr>
          <a:lstStyle/>
          <a:p>
            <a:r>
              <a:rPr lang="de-DE" sz="1600" b="1" dirty="0" smtClean="0">
                <a:solidFill>
                  <a:schemeClr val="bg2"/>
                </a:solidFill>
              </a:rPr>
              <a:t>INSPECT PRODUCT</a:t>
            </a:r>
            <a:endParaRPr lang="de-DE" sz="1600" b="1" dirty="0">
              <a:solidFill>
                <a:schemeClr val="bg2"/>
              </a:solidFill>
            </a:endParaRPr>
          </a:p>
        </p:txBody>
      </p:sp>
      <p:sp>
        <p:nvSpPr>
          <p:cNvPr id="57" name="Rechteck 56"/>
          <p:cNvSpPr/>
          <p:nvPr/>
        </p:nvSpPr>
        <p:spPr>
          <a:xfrm rot="21241562">
            <a:off x="5817218" y="4783660"/>
            <a:ext cx="2247876"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REVIEW</a:t>
            </a:r>
            <a:endParaRPr lang="de-DE" sz="1600" b="1" dirty="0">
              <a:solidFill>
                <a:schemeClr val="tx1"/>
              </a:solidFill>
            </a:endParaRPr>
          </a:p>
        </p:txBody>
      </p:sp>
      <p:sp>
        <p:nvSpPr>
          <p:cNvPr id="58" name="Freihandform 57"/>
          <p:cNvSpPr/>
          <p:nvPr/>
        </p:nvSpPr>
        <p:spPr>
          <a:xfrm rot="4550538">
            <a:off x="7628646" y="3621696"/>
            <a:ext cx="1419340" cy="736035"/>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Lst>
            <a:ahLst/>
            <a:cxnLst>
              <a:cxn ang="0">
                <a:pos x="connsiteX0" y="connsiteY0"/>
              </a:cxn>
              <a:cxn ang="0">
                <a:pos x="connsiteX1" y="connsiteY1"/>
              </a:cxn>
              <a:cxn ang="0">
                <a:pos x="connsiteX2" y="connsiteY2"/>
              </a:cxn>
            </a:cxnLst>
            <a:rect l="l" t="t" r="r" b="b"/>
            <a:pathLst>
              <a:path w="1059394" h="1472072">
                <a:moveTo>
                  <a:pt x="0" y="33"/>
                </a:moveTo>
                <a:cubicBezTo>
                  <a:pt x="322118" y="-3431"/>
                  <a:pt x="759459" y="258235"/>
                  <a:pt x="933969" y="503575"/>
                </a:cubicBezTo>
                <a:cubicBezTo>
                  <a:pt x="1108479" y="748915"/>
                  <a:pt x="1051390" y="1244772"/>
                  <a:pt x="1047060" y="1472073"/>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Textfeld 58"/>
          <p:cNvSpPr txBox="1"/>
          <p:nvPr/>
        </p:nvSpPr>
        <p:spPr>
          <a:xfrm>
            <a:off x="6722538" y="1747822"/>
            <a:ext cx="1250043" cy="338554"/>
          </a:xfrm>
          <a:prstGeom prst="rect">
            <a:avLst/>
          </a:prstGeom>
          <a:noFill/>
        </p:spPr>
        <p:txBody>
          <a:bodyPr wrap="square" rtlCol="0">
            <a:spAutoFit/>
          </a:bodyPr>
          <a:lstStyle/>
          <a:p>
            <a:r>
              <a:rPr lang="de-DE" sz="1600" b="1" dirty="0" smtClean="0">
                <a:solidFill>
                  <a:schemeClr val="bg2"/>
                </a:solidFill>
              </a:rPr>
              <a:t>HOW?</a:t>
            </a:r>
            <a:endParaRPr lang="de-DE" sz="1600" b="1" dirty="0">
              <a:solidFill>
                <a:schemeClr val="bg2"/>
              </a:solidFill>
            </a:endParaRPr>
          </a:p>
        </p:txBody>
      </p:sp>
      <p:sp>
        <p:nvSpPr>
          <p:cNvPr id="60" name="Rechteck 59"/>
          <p:cNvSpPr/>
          <p:nvPr/>
        </p:nvSpPr>
        <p:spPr>
          <a:xfrm rot="736643">
            <a:off x="2947009" y="3810610"/>
            <a:ext cx="2247876" cy="6766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RETROSPECTIVE</a:t>
            </a:r>
            <a:endParaRPr lang="de-DE" sz="1600" b="1" dirty="0">
              <a:solidFill>
                <a:schemeClr val="tx1"/>
              </a:solidFill>
            </a:endParaRPr>
          </a:p>
        </p:txBody>
      </p:sp>
      <p:sp>
        <p:nvSpPr>
          <p:cNvPr id="61" name="Textfeld 60"/>
          <p:cNvSpPr txBox="1"/>
          <p:nvPr/>
        </p:nvSpPr>
        <p:spPr>
          <a:xfrm rot="312144">
            <a:off x="2737531" y="4688004"/>
            <a:ext cx="2636555" cy="338554"/>
          </a:xfrm>
          <a:prstGeom prst="rect">
            <a:avLst/>
          </a:prstGeom>
          <a:noFill/>
        </p:spPr>
        <p:txBody>
          <a:bodyPr wrap="square" rtlCol="0">
            <a:spAutoFit/>
          </a:bodyPr>
          <a:lstStyle/>
          <a:p>
            <a:r>
              <a:rPr lang="de-DE" sz="1600" b="1" dirty="0" smtClean="0">
                <a:solidFill>
                  <a:schemeClr val="bg2"/>
                </a:solidFill>
              </a:rPr>
              <a:t>IMPROVE PROCESS</a:t>
            </a:r>
            <a:endParaRPr lang="de-DE" sz="1600" b="1" dirty="0">
              <a:solidFill>
                <a:schemeClr val="bg2"/>
              </a:solidFill>
            </a:endParaRPr>
          </a:p>
        </p:txBody>
      </p:sp>
      <p:sp>
        <p:nvSpPr>
          <p:cNvPr id="7" name="Ellipse 6"/>
          <p:cNvSpPr/>
          <p:nvPr/>
        </p:nvSpPr>
        <p:spPr>
          <a:xfrm>
            <a:off x="5670103" y="2452956"/>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P</a:t>
            </a:r>
            <a:endParaRPr lang="de-DE" b="1" dirty="0">
              <a:solidFill>
                <a:sysClr val="windowText" lastClr="000000"/>
              </a:solidFill>
            </a:endParaRPr>
          </a:p>
        </p:txBody>
      </p:sp>
      <p:sp>
        <p:nvSpPr>
          <p:cNvPr id="29" name="Ellipse 28"/>
          <p:cNvSpPr/>
          <p:nvPr/>
        </p:nvSpPr>
        <p:spPr>
          <a:xfrm>
            <a:off x="7124789" y="3013570"/>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D</a:t>
            </a:r>
            <a:endParaRPr lang="de-DE" b="1" dirty="0">
              <a:solidFill>
                <a:sysClr val="windowText" lastClr="000000"/>
              </a:solidFill>
            </a:endParaRPr>
          </a:p>
        </p:txBody>
      </p:sp>
      <p:sp>
        <p:nvSpPr>
          <p:cNvPr id="30" name="Ellipse 29"/>
          <p:cNvSpPr/>
          <p:nvPr/>
        </p:nvSpPr>
        <p:spPr>
          <a:xfrm>
            <a:off x="6465691" y="4310325"/>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C</a:t>
            </a:r>
            <a:endParaRPr lang="de-DE" b="1" dirty="0">
              <a:solidFill>
                <a:sysClr val="windowText" lastClr="000000"/>
              </a:solidFill>
            </a:endParaRPr>
          </a:p>
        </p:txBody>
      </p:sp>
      <p:sp>
        <p:nvSpPr>
          <p:cNvPr id="31" name="Ellipse 30"/>
          <p:cNvSpPr/>
          <p:nvPr/>
        </p:nvSpPr>
        <p:spPr>
          <a:xfrm>
            <a:off x="5182287" y="3586821"/>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A</a:t>
            </a:r>
            <a:endParaRPr lang="de-DE" b="1" dirty="0">
              <a:solidFill>
                <a:sysClr val="windowText" lastClr="000000"/>
              </a:solidFill>
            </a:endParaRPr>
          </a:p>
        </p:txBody>
      </p:sp>
      <p:sp>
        <p:nvSpPr>
          <p:cNvPr id="32" name="Freihandform 31"/>
          <p:cNvSpPr/>
          <p:nvPr/>
        </p:nvSpPr>
        <p:spPr>
          <a:xfrm rot="10612931">
            <a:off x="4944760" y="4655877"/>
            <a:ext cx="882361" cy="501647"/>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 name="connsiteX0" fmla="*/ 0 w 647830"/>
              <a:gd name="connsiteY0" fmla="*/ 85052 h 1088203"/>
              <a:gd name="connsiteX1" fmla="*/ 522405 w 647830"/>
              <a:gd name="connsiteY1" fmla="*/ 119706 h 1088203"/>
              <a:gd name="connsiteX2" fmla="*/ 635496 w 647830"/>
              <a:gd name="connsiteY2" fmla="*/ 1088204 h 1088203"/>
              <a:gd name="connsiteX0" fmla="*/ 0 w 658593"/>
              <a:gd name="connsiteY0" fmla="*/ 144 h 1003295"/>
              <a:gd name="connsiteX1" fmla="*/ 547525 w 658593"/>
              <a:gd name="connsiteY1" fmla="*/ 300105 h 1003295"/>
              <a:gd name="connsiteX2" fmla="*/ 635496 w 658593"/>
              <a:gd name="connsiteY2" fmla="*/ 1003296 h 1003295"/>
            </a:gdLst>
            <a:ahLst/>
            <a:cxnLst>
              <a:cxn ang="0">
                <a:pos x="connsiteX0" y="connsiteY0"/>
              </a:cxn>
              <a:cxn ang="0">
                <a:pos x="connsiteX1" y="connsiteY1"/>
              </a:cxn>
              <a:cxn ang="0">
                <a:pos x="connsiteX2" y="connsiteY2"/>
              </a:cxn>
            </a:cxnLst>
            <a:rect l="l" t="t" r="r" b="b"/>
            <a:pathLst>
              <a:path w="658593" h="1003295">
                <a:moveTo>
                  <a:pt x="0" y="144"/>
                </a:moveTo>
                <a:cubicBezTo>
                  <a:pt x="322118" y="-3320"/>
                  <a:pt x="373015" y="54765"/>
                  <a:pt x="547525" y="300105"/>
                </a:cubicBezTo>
                <a:cubicBezTo>
                  <a:pt x="722035" y="545445"/>
                  <a:pt x="639826" y="775995"/>
                  <a:pt x="635496" y="1003296"/>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reihandform 32"/>
          <p:cNvSpPr/>
          <p:nvPr/>
        </p:nvSpPr>
        <p:spPr>
          <a:xfrm rot="10612931">
            <a:off x="1953126" y="3105406"/>
            <a:ext cx="1005119" cy="850832"/>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 name="connsiteX0" fmla="*/ 0 w 647830"/>
              <a:gd name="connsiteY0" fmla="*/ 85052 h 1088203"/>
              <a:gd name="connsiteX1" fmla="*/ 522405 w 647830"/>
              <a:gd name="connsiteY1" fmla="*/ 119706 h 1088203"/>
              <a:gd name="connsiteX2" fmla="*/ 635496 w 647830"/>
              <a:gd name="connsiteY2" fmla="*/ 1088204 h 1088203"/>
              <a:gd name="connsiteX0" fmla="*/ 0 w 658593"/>
              <a:gd name="connsiteY0" fmla="*/ 144 h 1003295"/>
              <a:gd name="connsiteX1" fmla="*/ 547525 w 658593"/>
              <a:gd name="connsiteY1" fmla="*/ 300105 h 1003295"/>
              <a:gd name="connsiteX2" fmla="*/ 635496 w 658593"/>
              <a:gd name="connsiteY2" fmla="*/ 1003296 h 1003295"/>
              <a:gd name="connsiteX0" fmla="*/ 0 w 654300"/>
              <a:gd name="connsiteY0" fmla="*/ 19098 h 1022249"/>
              <a:gd name="connsiteX1" fmla="*/ 538338 w 654300"/>
              <a:gd name="connsiteY1" fmla="*/ 170543 h 1022249"/>
              <a:gd name="connsiteX2" fmla="*/ 635496 w 654300"/>
              <a:gd name="connsiteY2" fmla="*/ 1022250 h 1022249"/>
              <a:gd name="connsiteX0" fmla="*/ 0 w 774227"/>
              <a:gd name="connsiteY0" fmla="*/ 19098 h 1712936"/>
              <a:gd name="connsiteX1" fmla="*/ 538338 w 774227"/>
              <a:gd name="connsiteY1" fmla="*/ 170543 h 1712936"/>
              <a:gd name="connsiteX2" fmla="*/ 774027 w 774227"/>
              <a:gd name="connsiteY2" fmla="*/ 1712936 h 1712936"/>
              <a:gd name="connsiteX0" fmla="*/ 0 w 750220"/>
              <a:gd name="connsiteY0" fmla="*/ 27684 h 1701666"/>
              <a:gd name="connsiteX1" fmla="*/ 514331 w 750220"/>
              <a:gd name="connsiteY1" fmla="*/ 159273 h 1701666"/>
              <a:gd name="connsiteX2" fmla="*/ 750020 w 750220"/>
              <a:gd name="connsiteY2" fmla="*/ 1701666 h 1701666"/>
            </a:gdLst>
            <a:ahLst/>
            <a:cxnLst>
              <a:cxn ang="0">
                <a:pos x="connsiteX0" y="connsiteY0"/>
              </a:cxn>
              <a:cxn ang="0">
                <a:pos x="connsiteX1" y="connsiteY1"/>
              </a:cxn>
              <a:cxn ang="0">
                <a:pos x="connsiteX2" y="connsiteY2"/>
              </a:cxn>
            </a:cxnLst>
            <a:rect l="l" t="t" r="r" b="b"/>
            <a:pathLst>
              <a:path w="750220" h="1701666">
                <a:moveTo>
                  <a:pt x="0" y="27684"/>
                </a:moveTo>
                <a:cubicBezTo>
                  <a:pt x="322118" y="24220"/>
                  <a:pt x="339821" y="-86067"/>
                  <a:pt x="514331" y="159273"/>
                </a:cubicBezTo>
                <a:cubicBezTo>
                  <a:pt x="688841" y="404613"/>
                  <a:pt x="754350" y="1474365"/>
                  <a:pt x="750020" y="1701666"/>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4131584" y="6010400"/>
            <a:ext cx="907072" cy="369332"/>
          </a:xfrm>
          <a:prstGeom prst="rect">
            <a:avLst/>
          </a:prstGeom>
          <a:noFill/>
        </p:spPr>
        <p:txBody>
          <a:bodyPr wrap="square" rtlCol="0">
            <a:spAutoFit/>
          </a:bodyPr>
          <a:lstStyle/>
          <a:p>
            <a:r>
              <a:rPr lang="de-DE" b="1" dirty="0" smtClean="0"/>
              <a:t>PLAN</a:t>
            </a:r>
            <a:endParaRPr lang="de-DE" b="1" dirty="0"/>
          </a:p>
        </p:txBody>
      </p:sp>
      <p:sp>
        <p:nvSpPr>
          <p:cNvPr id="37" name="Textfeld 36"/>
          <p:cNvSpPr txBox="1"/>
          <p:nvPr/>
        </p:nvSpPr>
        <p:spPr>
          <a:xfrm>
            <a:off x="4908030" y="6010400"/>
            <a:ext cx="795080" cy="369332"/>
          </a:xfrm>
          <a:prstGeom prst="rect">
            <a:avLst/>
          </a:prstGeom>
          <a:noFill/>
        </p:spPr>
        <p:txBody>
          <a:bodyPr wrap="square" rtlCol="0">
            <a:spAutoFit/>
          </a:bodyPr>
          <a:lstStyle/>
          <a:p>
            <a:r>
              <a:rPr lang="de-DE" b="1" dirty="0"/>
              <a:t>|</a:t>
            </a:r>
            <a:r>
              <a:rPr lang="de-DE" b="1" dirty="0" smtClean="0"/>
              <a:t> DO</a:t>
            </a:r>
            <a:endParaRPr lang="de-DE" b="1" dirty="0"/>
          </a:p>
        </p:txBody>
      </p:sp>
      <p:sp>
        <p:nvSpPr>
          <p:cNvPr id="39" name="Textfeld 38"/>
          <p:cNvSpPr txBox="1"/>
          <p:nvPr/>
        </p:nvSpPr>
        <p:spPr>
          <a:xfrm>
            <a:off x="5496280" y="6010400"/>
            <a:ext cx="1556880" cy="369332"/>
          </a:xfrm>
          <a:prstGeom prst="rect">
            <a:avLst/>
          </a:prstGeom>
          <a:noFill/>
        </p:spPr>
        <p:txBody>
          <a:bodyPr wrap="square" rtlCol="0">
            <a:spAutoFit/>
          </a:bodyPr>
          <a:lstStyle/>
          <a:p>
            <a:r>
              <a:rPr lang="de-DE" b="1" dirty="0"/>
              <a:t>|</a:t>
            </a:r>
            <a:r>
              <a:rPr lang="de-DE" b="1" dirty="0" smtClean="0"/>
              <a:t> CHECK</a:t>
            </a:r>
            <a:endParaRPr lang="de-DE" b="1" dirty="0"/>
          </a:p>
        </p:txBody>
      </p:sp>
      <p:sp>
        <p:nvSpPr>
          <p:cNvPr id="40" name="Textfeld 39"/>
          <p:cNvSpPr txBox="1"/>
          <p:nvPr/>
        </p:nvSpPr>
        <p:spPr>
          <a:xfrm>
            <a:off x="6544386" y="6010400"/>
            <a:ext cx="1556880" cy="369332"/>
          </a:xfrm>
          <a:prstGeom prst="rect">
            <a:avLst/>
          </a:prstGeom>
          <a:noFill/>
        </p:spPr>
        <p:txBody>
          <a:bodyPr wrap="square" rtlCol="0">
            <a:spAutoFit/>
          </a:bodyPr>
          <a:lstStyle/>
          <a:p>
            <a:r>
              <a:rPr lang="de-DE" b="1" dirty="0"/>
              <a:t>|</a:t>
            </a:r>
            <a:r>
              <a:rPr lang="de-DE" b="1" dirty="0" smtClean="0"/>
              <a:t> ADJUST</a:t>
            </a:r>
            <a:endParaRPr lang="de-DE" b="1" dirty="0"/>
          </a:p>
        </p:txBody>
      </p:sp>
      <p:sp>
        <p:nvSpPr>
          <p:cNvPr id="10" name="Textfeld 9"/>
          <p:cNvSpPr txBox="1"/>
          <p:nvPr/>
        </p:nvSpPr>
        <p:spPr>
          <a:xfrm>
            <a:off x="8425662" y="2115301"/>
            <a:ext cx="924792" cy="276999"/>
          </a:xfrm>
          <a:prstGeom prst="rect">
            <a:avLst/>
          </a:prstGeom>
          <a:noFill/>
        </p:spPr>
        <p:txBody>
          <a:bodyPr wrap="square" rtlCol="0">
            <a:spAutoFit/>
          </a:bodyPr>
          <a:lstStyle/>
          <a:p>
            <a:r>
              <a:rPr lang="de-DE" sz="1200" b="1" dirty="0" smtClean="0"/>
              <a:t>15min</a:t>
            </a:r>
            <a:endParaRPr lang="de-DE" sz="1200" b="1" dirty="0"/>
          </a:p>
        </p:txBody>
      </p:sp>
      <p:pic>
        <p:nvPicPr>
          <p:cNvPr id="2054" name="Picture 6" descr="C:\Temp\Agile Presentations\icons_500px\500\clock_gray - Kopi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5327" y="2063698"/>
            <a:ext cx="360000" cy="360000"/>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uppieren 43"/>
          <p:cNvGrpSpPr>
            <a:grpSpLocks noChangeAspect="1"/>
          </p:cNvGrpSpPr>
          <p:nvPr/>
        </p:nvGrpSpPr>
        <p:grpSpPr>
          <a:xfrm>
            <a:off x="2690473" y="1911161"/>
            <a:ext cx="1188000" cy="767122"/>
            <a:chOff x="3349151" y="3893518"/>
            <a:chExt cx="919894" cy="594000"/>
          </a:xfrm>
        </p:grpSpPr>
        <p:pic>
          <p:nvPicPr>
            <p:cNvPr id="45" name="Picture 9" descr="C:\Temp\Agile Scrum Master Awareness\icons_500px\500\scrum_gra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7045" y="3893518"/>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0" descr="C:\Temp\Agile Scrum Master Awareness\icons_500px\500\backlog_sprint_gra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5971" y="3893518"/>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349151" y="4110125"/>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21174" y="4109518"/>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10544" y="4163518"/>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uppieren 50"/>
          <p:cNvGrpSpPr>
            <a:grpSpLocks noChangeAspect="1"/>
          </p:cNvGrpSpPr>
          <p:nvPr/>
        </p:nvGrpSpPr>
        <p:grpSpPr>
          <a:xfrm>
            <a:off x="8079890" y="4836917"/>
            <a:ext cx="1188000" cy="904078"/>
            <a:chOff x="5151602" y="2304306"/>
            <a:chExt cx="802530" cy="610732"/>
          </a:xfrm>
        </p:grpSpPr>
        <p:pic>
          <p:nvPicPr>
            <p:cNvPr id="54" name="Picture 11" descr="C:\Temp\Agile Scrum Master Awareness\icons_500px\500\product_gray.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22132" y="2351231"/>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2" descr="C:\Temp\Agile Scrum Master Awareness\icons_500px\500\retrospective_yellow.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78132" y="230430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151602" y="2459838"/>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49446" y="254422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63922" y="2591038"/>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uppieren 63"/>
          <p:cNvGrpSpPr>
            <a:grpSpLocks noChangeAspect="1"/>
          </p:cNvGrpSpPr>
          <p:nvPr/>
        </p:nvGrpSpPr>
        <p:grpSpPr>
          <a:xfrm>
            <a:off x="8868735" y="2402554"/>
            <a:ext cx="1188000" cy="982905"/>
            <a:chOff x="8251200" y="5694615"/>
            <a:chExt cx="662948" cy="548497"/>
          </a:xfrm>
        </p:grpSpPr>
        <p:grpSp>
          <p:nvGrpSpPr>
            <p:cNvPr id="65" name="Gruppieren 64"/>
            <p:cNvGrpSpPr>
              <a:grpSpLocks noChangeAspect="1"/>
            </p:cNvGrpSpPr>
            <p:nvPr/>
          </p:nvGrpSpPr>
          <p:grpSpPr>
            <a:xfrm>
              <a:off x="8251200" y="5694615"/>
              <a:ext cx="662948" cy="443057"/>
              <a:chOff x="2664711" y="1536463"/>
              <a:chExt cx="1104913" cy="738428"/>
            </a:xfrm>
          </p:grpSpPr>
          <p:pic>
            <p:nvPicPr>
              <p:cNvPr id="67" name="Picture 3" descr="C:\Temp\Agile Scrum Master Awareness\icons_500px\500\kanban_gray.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49624" y="1536463"/>
                <a:ext cx="720000" cy="71999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664711" y="1736916"/>
                <a:ext cx="537975" cy="537975"/>
              </a:xfrm>
              <a:prstGeom prst="rect">
                <a:avLst/>
              </a:prstGeom>
              <a:noFill/>
              <a:extLst>
                <a:ext uri="{909E8E84-426E-40DD-AFC4-6F175D3DCCD1}">
                  <a14:hiddenFill xmlns:a14="http://schemas.microsoft.com/office/drawing/2010/main">
                    <a:solidFill>
                      <a:srgbClr val="FFFFFF"/>
                    </a:solidFill>
                  </a14:hiddenFill>
                </a:ext>
              </a:extLst>
            </p:spPr>
          </p:pic>
        </p:grpSp>
        <p:pic>
          <p:nvPicPr>
            <p:cNvPr id="66"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99821" y="5919112"/>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uppieren 68"/>
          <p:cNvGrpSpPr>
            <a:grpSpLocks noChangeAspect="1"/>
          </p:cNvGrpSpPr>
          <p:nvPr/>
        </p:nvGrpSpPr>
        <p:grpSpPr>
          <a:xfrm>
            <a:off x="1822781" y="4224722"/>
            <a:ext cx="1188000" cy="1107709"/>
            <a:chOff x="2574113" y="98823"/>
            <a:chExt cx="796023" cy="742224"/>
          </a:xfrm>
        </p:grpSpPr>
        <p:pic>
          <p:nvPicPr>
            <p:cNvPr id="70" name="Picture 13" descr="C:\Temp\Agile Scrum Master Awareness\icons_500px\500\sprint_gray.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36850" y="254000"/>
              <a:ext cx="457062" cy="432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4" descr="C:\Temp\Agile Scrum Master Awareness\icons_500px\500\idea_yellow.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917151" y="98823"/>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574113" y="463654"/>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46136" y="46304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35506" y="517047"/>
              <a:ext cx="408909"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75" name="Rectangle 74"/>
          <p:cNvSpPr/>
          <p:nvPr/>
        </p:nvSpPr>
        <p:spPr bwMode="auto">
          <a:xfrm>
            <a:off x="1324833" y="3500076"/>
            <a:ext cx="4277975" cy="1914329"/>
          </a:xfrm>
          <a:prstGeom prst="rect">
            <a:avLst/>
          </a:prstGeom>
          <a:noFill/>
          <a:ln w="285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fr-FR" sz="1500" b="0" i="0" u="none" strike="noStrike" cap="none" normalizeH="0" baseline="0" smtClean="0">
              <a:ln>
                <a:noFill/>
              </a:ln>
              <a:solidFill>
                <a:schemeClr val="tx1"/>
              </a:solidFill>
              <a:effectLst/>
              <a:latin typeface="Arial" pitchFamily="34" charset="0"/>
              <a:cs typeface="Arial" pitchFamily="34" charset="0"/>
            </a:endParaRPr>
          </a:p>
        </p:txBody>
      </p:sp>
      <p:sp>
        <p:nvSpPr>
          <p:cNvPr id="76"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2076477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30" grpId="0" animBg="1"/>
      <p:bldP spid="31" grpId="0" animBg="1"/>
      <p:bldP spid="9" grpId="0"/>
      <p:bldP spid="37" grpId="0"/>
      <p:bldP spid="39" grpId="0"/>
      <p:bldP spid="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Abgerundetes Rechteck 9"/>
          <p:cNvSpPr/>
          <p:nvPr/>
        </p:nvSpPr>
        <p:spPr>
          <a:xfrm>
            <a:off x="464948" y="1491225"/>
            <a:ext cx="1084883" cy="1008000"/>
          </a:xfrm>
          <a:prstGeom prst="roundRect">
            <a:avLst/>
          </a:prstGeom>
          <a:solidFill>
            <a:schemeClr val="tx2">
              <a:lumMod val="10000"/>
              <a:lumOff val="9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sp>
        <p:nvSpPr>
          <p:cNvPr id="54" name="Rounded Rectangle 53"/>
          <p:cNvSpPr/>
          <p:nvPr/>
        </p:nvSpPr>
        <p:spPr>
          <a:xfrm>
            <a:off x="464948" y="2719738"/>
            <a:ext cx="4866469" cy="3572574"/>
          </a:xfrm>
          <a:prstGeom prst="roundRect">
            <a:avLst>
              <a:gd name="adj" fmla="val 8998"/>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t"/>
          <a:lstStyle/>
          <a:p>
            <a:pPr defTabSz="685800"/>
            <a:r>
              <a:rPr lang="en-GB" b="1" kern="0" dirty="0" smtClean="0">
                <a:solidFill>
                  <a:prstClr val="black"/>
                </a:solidFill>
                <a:cs typeface="Arial" panose="020B0604020202020204" pitchFamily="34" charset="0"/>
              </a:rPr>
              <a:t>Content</a:t>
            </a:r>
            <a:endParaRPr lang="en-GB" b="1" kern="0" dirty="0">
              <a:solidFill>
                <a:prstClr val="black"/>
              </a:solidFill>
              <a:cs typeface="Arial" panose="020B0604020202020204" pitchFamily="34" charset="0"/>
            </a:endParaRPr>
          </a:p>
        </p:txBody>
      </p:sp>
      <p:sp>
        <p:nvSpPr>
          <p:cNvPr id="2" name="Title 1"/>
          <p:cNvSpPr>
            <a:spLocks noGrp="1"/>
          </p:cNvSpPr>
          <p:nvPr>
            <p:ph type="title"/>
          </p:nvPr>
        </p:nvSpPr>
        <p:spPr/>
        <p:txBody>
          <a:bodyPr/>
          <a:lstStyle/>
          <a:p>
            <a:r>
              <a:rPr lang="en-GB" dirty="0" smtClean="0"/>
              <a:t>Ceremonies – Sprint Retrospective</a:t>
            </a:r>
            <a:endParaRPr lang="en-GB"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7539" y="1622696"/>
            <a:ext cx="760556" cy="760556"/>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uppieren 15"/>
          <p:cNvGrpSpPr/>
          <p:nvPr/>
        </p:nvGrpSpPr>
        <p:grpSpPr>
          <a:xfrm>
            <a:off x="1821051" y="1491225"/>
            <a:ext cx="9694189" cy="1008000"/>
            <a:chOff x="2601842" y="1491225"/>
            <a:chExt cx="8913398" cy="1008000"/>
          </a:xfrm>
        </p:grpSpPr>
        <p:sp>
          <p:nvSpPr>
            <p:cNvPr id="61" name="Abgerundetes Rechteck 13"/>
            <p:cNvSpPr/>
            <p:nvPr/>
          </p:nvSpPr>
          <p:spPr>
            <a:xfrm>
              <a:off x="2601842" y="1491225"/>
              <a:ext cx="8913398" cy="1008000"/>
            </a:xfrm>
            <a:prstGeom prst="roundRect">
              <a:avLst/>
            </a:prstGeom>
            <a:solidFill>
              <a:schemeClr val="tx2">
                <a:lumMod val="10000"/>
                <a:lumOff val="90000"/>
              </a:scheme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r" defTabSz="685800"/>
              <a:endParaRPr lang="en-GB" sz="1100" kern="0" dirty="0">
                <a:solidFill>
                  <a:prstClr val="black"/>
                </a:solidFill>
                <a:cs typeface="Arial" panose="020B0604020202020204" pitchFamily="34" charset="0"/>
              </a:endParaRPr>
            </a:p>
          </p:txBody>
        </p:sp>
        <p:sp>
          <p:nvSpPr>
            <p:cNvPr id="60" name="Textfeld 12"/>
            <p:cNvSpPr txBox="1"/>
            <p:nvPr/>
          </p:nvSpPr>
          <p:spPr>
            <a:xfrm>
              <a:off x="2750948" y="1511241"/>
              <a:ext cx="8617059" cy="584775"/>
            </a:xfrm>
            <a:prstGeom prst="rect">
              <a:avLst/>
            </a:prstGeom>
            <a:noFill/>
          </p:spPr>
          <p:txBody>
            <a:bodyPr wrap="square" rtlCol="0">
              <a:spAutoFit/>
            </a:bodyPr>
            <a:lstStyle/>
            <a:p>
              <a:r>
                <a:rPr lang="en-GB" b="1" dirty="0" smtClean="0">
                  <a:solidFill>
                    <a:srgbClr val="000000"/>
                  </a:solidFill>
                </a:rPr>
                <a:t>Goal</a:t>
              </a:r>
              <a:endParaRPr lang="en-GB" sz="2000" b="1" dirty="0" smtClean="0">
                <a:solidFill>
                  <a:srgbClr val="000000"/>
                </a:solidFill>
              </a:endParaRPr>
            </a:p>
            <a:p>
              <a:r>
                <a:rPr lang="en-GB" sz="1400" i="1" dirty="0" smtClean="0">
                  <a:solidFill>
                    <a:srgbClr val="000000"/>
                  </a:solidFill>
                </a:rPr>
                <a:t>Inspect the way of working of the Scrum Team and create a plan / identify activities to adapt and improve.</a:t>
              </a:r>
              <a:endParaRPr lang="en-GB" sz="1400" i="1" dirty="0">
                <a:solidFill>
                  <a:srgbClr val="000000"/>
                </a:solidFill>
              </a:endParaRPr>
            </a:p>
          </p:txBody>
        </p:sp>
      </p:grpSp>
      <p:sp>
        <p:nvSpPr>
          <p:cNvPr id="67" name="Rounded Rectangle 66"/>
          <p:cNvSpPr/>
          <p:nvPr/>
        </p:nvSpPr>
        <p:spPr>
          <a:xfrm>
            <a:off x="5687877" y="2716914"/>
            <a:ext cx="5540645" cy="2134055"/>
          </a:xfrm>
          <a:prstGeom prst="roundRect">
            <a:avLst>
              <a:gd name="adj" fmla="val 11176"/>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t"/>
          <a:lstStyle/>
          <a:p>
            <a:pPr defTabSz="685800"/>
            <a:r>
              <a:rPr lang="en-GB" b="1" kern="0" dirty="0" smtClean="0">
                <a:solidFill>
                  <a:prstClr val="black"/>
                </a:solidFill>
                <a:cs typeface="Arial" panose="020B0604020202020204" pitchFamily="34" charset="0"/>
              </a:rPr>
              <a:t>Participants</a:t>
            </a:r>
          </a:p>
        </p:txBody>
      </p:sp>
      <p:grpSp>
        <p:nvGrpSpPr>
          <p:cNvPr id="9" name="Group 8"/>
          <p:cNvGrpSpPr/>
          <p:nvPr/>
        </p:nvGrpSpPr>
        <p:grpSpPr>
          <a:xfrm>
            <a:off x="6043348" y="3191756"/>
            <a:ext cx="1160145" cy="1329114"/>
            <a:chOff x="6043348" y="3191756"/>
            <a:chExt cx="1160145" cy="1329114"/>
          </a:xfrm>
        </p:grpSpPr>
        <p:pic>
          <p:nvPicPr>
            <p:cNvPr id="2058" name="Picture 10" descr="K:\Eigene Dateien\ADT\icons\250\dev_team_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3348" y="3191756"/>
              <a:ext cx="1160145" cy="9207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079842" y="4059205"/>
              <a:ext cx="1087156" cy="461665"/>
            </a:xfrm>
            <a:prstGeom prst="rect">
              <a:avLst/>
            </a:prstGeom>
            <a:noFill/>
          </p:spPr>
          <p:txBody>
            <a:bodyPr wrap="none" rtlCol="0">
              <a:spAutoFit/>
            </a:bodyPr>
            <a:lstStyle/>
            <a:p>
              <a:pPr algn="ctr"/>
              <a:r>
                <a:rPr lang="en-GB" sz="1200" dirty="0" smtClean="0"/>
                <a:t>Development</a:t>
              </a:r>
            </a:p>
            <a:p>
              <a:pPr algn="ctr"/>
              <a:r>
                <a:rPr lang="en-GB" sz="1200" dirty="0" smtClean="0"/>
                <a:t>Team</a:t>
              </a:r>
              <a:endParaRPr lang="en-GB" sz="1200" dirty="0"/>
            </a:p>
          </p:txBody>
        </p:sp>
      </p:grpSp>
      <p:grpSp>
        <p:nvGrpSpPr>
          <p:cNvPr id="8" name="Group 7"/>
          <p:cNvGrpSpPr/>
          <p:nvPr/>
        </p:nvGrpSpPr>
        <p:grpSpPr>
          <a:xfrm>
            <a:off x="8121268" y="3191756"/>
            <a:ext cx="920750" cy="1329114"/>
            <a:chOff x="7353525" y="3191756"/>
            <a:chExt cx="920750" cy="1329114"/>
          </a:xfrm>
        </p:grpSpPr>
        <p:pic>
          <p:nvPicPr>
            <p:cNvPr id="2056" name="Picture 8" descr="K:\Eigene Dateien\ADT\icons\250\product_owner_r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3525" y="3191756"/>
              <a:ext cx="920750" cy="920750"/>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7457071" y="4059205"/>
              <a:ext cx="713657" cy="461665"/>
            </a:xfrm>
            <a:prstGeom prst="rect">
              <a:avLst/>
            </a:prstGeom>
            <a:noFill/>
          </p:spPr>
          <p:txBody>
            <a:bodyPr wrap="none" rtlCol="0">
              <a:spAutoFit/>
            </a:bodyPr>
            <a:lstStyle/>
            <a:p>
              <a:pPr algn="ctr"/>
              <a:r>
                <a:rPr lang="en-GB" sz="1200" dirty="0" smtClean="0"/>
                <a:t>Product</a:t>
              </a:r>
            </a:p>
            <a:p>
              <a:pPr algn="ctr"/>
              <a:r>
                <a:rPr lang="en-GB" sz="1200" dirty="0" smtClean="0"/>
                <a:t>Owner</a:t>
              </a:r>
            </a:p>
          </p:txBody>
        </p:sp>
      </p:grpSp>
      <p:grpSp>
        <p:nvGrpSpPr>
          <p:cNvPr id="7" name="Group 6"/>
          <p:cNvGrpSpPr/>
          <p:nvPr/>
        </p:nvGrpSpPr>
        <p:grpSpPr>
          <a:xfrm>
            <a:off x="9959792" y="3191756"/>
            <a:ext cx="920750" cy="1329114"/>
            <a:chOff x="8501052" y="3191756"/>
            <a:chExt cx="920750" cy="1329114"/>
          </a:xfrm>
        </p:grpSpPr>
        <p:pic>
          <p:nvPicPr>
            <p:cNvPr id="2057" name="Picture 9" descr="K:\Eigene Dateien\ADT\icons\250\scrum_master_blu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01052" y="3191756"/>
              <a:ext cx="920750" cy="92075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a:off x="8634257" y="4059205"/>
              <a:ext cx="654345" cy="461665"/>
            </a:xfrm>
            <a:prstGeom prst="rect">
              <a:avLst/>
            </a:prstGeom>
            <a:noFill/>
          </p:spPr>
          <p:txBody>
            <a:bodyPr wrap="none" rtlCol="0">
              <a:spAutoFit/>
            </a:bodyPr>
            <a:lstStyle/>
            <a:p>
              <a:pPr algn="ctr"/>
              <a:r>
                <a:rPr lang="en-GB" sz="1200" dirty="0" smtClean="0"/>
                <a:t>Scrum</a:t>
              </a:r>
            </a:p>
            <a:p>
              <a:pPr algn="ctr"/>
              <a:r>
                <a:rPr lang="en-GB" sz="1200" dirty="0" smtClean="0"/>
                <a:t>Master</a:t>
              </a:r>
              <a:endParaRPr lang="en-GB" sz="1200" dirty="0"/>
            </a:p>
          </p:txBody>
        </p:sp>
      </p:grpSp>
      <p:sp>
        <p:nvSpPr>
          <p:cNvPr id="71" name="Rounded Rectangle 70"/>
          <p:cNvSpPr/>
          <p:nvPr/>
        </p:nvSpPr>
        <p:spPr>
          <a:xfrm>
            <a:off x="5687877" y="5157896"/>
            <a:ext cx="5540645" cy="1134415"/>
          </a:xfrm>
          <a:prstGeom prst="roundRect">
            <a:avLst>
              <a:gd name="adj" fmla="val 27570"/>
            </a:avLst>
          </a:prstGeom>
          <a:solidFill>
            <a:schemeClr val="bg1">
              <a:lumMod val="95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t"/>
          <a:lstStyle/>
          <a:p>
            <a:pPr defTabSz="685800"/>
            <a:r>
              <a:rPr lang="en-GB" b="1" kern="0" dirty="0" smtClean="0">
                <a:solidFill>
                  <a:prstClr val="black"/>
                </a:solidFill>
                <a:cs typeface="Arial" panose="020B0604020202020204" pitchFamily="34" charset="0"/>
              </a:rPr>
              <a:t>Duration</a:t>
            </a:r>
          </a:p>
          <a:p>
            <a:pPr defTabSz="685800"/>
            <a:endParaRPr lang="en-GB" sz="1400" kern="0" dirty="0" smtClean="0">
              <a:solidFill>
                <a:prstClr val="black"/>
              </a:solidFill>
              <a:cs typeface="Arial" panose="020B0604020202020204" pitchFamily="34" charset="0"/>
            </a:endParaRPr>
          </a:p>
          <a:p>
            <a:pPr algn="ctr" defTabSz="685800"/>
            <a:r>
              <a:rPr lang="en-GB" sz="1400" kern="0" dirty="0" smtClean="0">
                <a:solidFill>
                  <a:prstClr val="black"/>
                </a:solidFill>
                <a:cs typeface="Arial" panose="020B0604020202020204" pitchFamily="34" charset="0"/>
              </a:rPr>
              <a:t>Time-boxed to three hours for a one month Sprint.</a:t>
            </a:r>
            <a:endParaRPr lang="en-GB" sz="1400" kern="0" dirty="0">
              <a:solidFill>
                <a:prstClr val="black"/>
              </a:solidFill>
              <a:cs typeface="Arial" panose="020B0604020202020204" pitchFamily="34" charset="0"/>
            </a:endParaRPr>
          </a:p>
        </p:txBody>
      </p:sp>
      <p:sp>
        <p:nvSpPr>
          <p:cNvPr id="27" name="TextBox 26"/>
          <p:cNvSpPr txBox="1"/>
          <p:nvPr/>
        </p:nvSpPr>
        <p:spPr>
          <a:xfrm>
            <a:off x="628816" y="3290566"/>
            <a:ext cx="4529805" cy="1815882"/>
          </a:xfrm>
          <a:prstGeom prst="rect">
            <a:avLst/>
          </a:prstGeom>
          <a:noFill/>
        </p:spPr>
        <p:txBody>
          <a:bodyPr wrap="square" rtlCol="0">
            <a:spAutoFit/>
          </a:bodyPr>
          <a:lstStyle/>
          <a:p>
            <a:r>
              <a:rPr lang="en-GB" sz="1400" i="1" dirty="0" smtClean="0"/>
              <a:t>Focus can be anything apart from the product under development. This can be people, relationships, processes or tools.</a:t>
            </a:r>
          </a:p>
          <a:p>
            <a:endParaRPr lang="en-GB" sz="1400" i="1" dirty="0" smtClean="0"/>
          </a:p>
          <a:p>
            <a:r>
              <a:rPr lang="en-GB" sz="1400" i="1" dirty="0" smtClean="0"/>
              <a:t>Identify what went well in the last Sprint and were is potential to improve. </a:t>
            </a:r>
          </a:p>
          <a:p>
            <a:r>
              <a:rPr lang="en-GB" sz="1400" i="1" dirty="0" smtClean="0"/>
              <a:t>Create a set of step to implement improvements.</a:t>
            </a:r>
            <a:endParaRPr lang="en-GB" sz="1400" dirty="0" smtClean="0"/>
          </a:p>
          <a:p>
            <a:pPr marL="285750" indent="-231775">
              <a:buFont typeface="Arial" panose="020B0604020202020204" pitchFamily="34" charset="0"/>
              <a:buChar char="•"/>
            </a:pPr>
            <a:endParaRPr lang="en-GB" sz="1400" b="1" dirty="0" smtClean="0"/>
          </a:p>
        </p:txBody>
      </p:sp>
      <p:grpSp>
        <p:nvGrpSpPr>
          <p:cNvPr id="24" name="Gruppieren 23"/>
          <p:cNvGrpSpPr>
            <a:grpSpLocks noChangeAspect="1"/>
          </p:cNvGrpSpPr>
          <p:nvPr/>
        </p:nvGrpSpPr>
        <p:grpSpPr>
          <a:xfrm>
            <a:off x="10128650" y="347277"/>
            <a:ext cx="1116000" cy="1040576"/>
            <a:chOff x="2574113" y="98823"/>
            <a:chExt cx="796023" cy="742224"/>
          </a:xfrm>
        </p:grpSpPr>
        <p:pic>
          <p:nvPicPr>
            <p:cNvPr id="25" name="Picture 13" descr="C:\Temp\Agile Scrum Master Awareness\icons_500px\500\sprint_gra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36850" y="254000"/>
              <a:ext cx="457062" cy="432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4" descr="C:\Temp\Agile Scrum Master Awareness\icons_500px\500\idea_yellow.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17151" y="98823"/>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2574113" y="463654"/>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C:\Temp\Agile Scrum Master Awareness\icons_500px\500\product_owner_r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46136" y="46304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Temp\Agile Scrum Master Awareness\icons_500px\500\dev_team_gre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35506" y="517047"/>
              <a:ext cx="408909"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28445902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2994" y="2054627"/>
            <a:ext cx="6210663" cy="1372321"/>
          </a:xfrm>
        </p:spPr>
        <p:txBody>
          <a:bodyPr/>
          <a:lstStyle/>
          <a:p>
            <a:r>
              <a:rPr lang="en-GB" sz="2800" b="1" dirty="0" smtClean="0"/>
              <a:t>Scrum Awareness</a:t>
            </a:r>
            <a:endParaRPr lang="en-GB" sz="2800" b="1" dirty="0"/>
          </a:p>
        </p:txBody>
      </p:sp>
      <p:sp>
        <p:nvSpPr>
          <p:cNvPr id="9" name="Title 1"/>
          <p:cNvSpPr txBox="1">
            <a:spLocks/>
          </p:cNvSpPr>
          <p:nvPr/>
        </p:nvSpPr>
        <p:spPr>
          <a:xfrm>
            <a:off x="5630273" y="3579348"/>
            <a:ext cx="6210663" cy="428039"/>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2500" kern="1200">
                <a:solidFill>
                  <a:schemeClr val="tx2"/>
                </a:solidFill>
                <a:latin typeface="+mj-lt"/>
                <a:ea typeface="+mj-ea"/>
                <a:cs typeface="+mj-cs"/>
              </a:defRPr>
            </a:lvl1pPr>
          </a:lstStyle>
          <a:p>
            <a:r>
              <a:rPr lang="en-GB" sz="2800" dirty="0" smtClean="0"/>
              <a:t>Summary</a:t>
            </a:r>
            <a:endParaRPr lang="en-GB" sz="2800" dirty="0"/>
          </a:p>
        </p:txBody>
      </p:sp>
      <p:pic>
        <p:nvPicPr>
          <p:cNvPr id="10" name="Picture 9" descr="C:\Temp\Agile Scrum Master Awareness\icons_500px\500\scrum_g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7401" y="3107844"/>
            <a:ext cx="1032102" cy="10321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K:\Eigene Dateien\TAECM14\Scrum\Icons\pngs\p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8720" y="4007387"/>
            <a:ext cx="568270" cy="72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mmain.m.corp\projects$\Eurofighter\EF2000-AVS\010_Overall_Tasks\45_Agile&amp;Scrum\Visualisierung notwendige Artefakte\Icons\ScrumMas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6556" y="3605059"/>
            <a:ext cx="707786" cy="9293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main.m.corp\projects$\Eurofighter\EF2000-AVS\010_Overall_Tasks\45_Agile&amp;Scrum\Visualisierung notwendige Artefakte\Icons\DevelopmentTea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8766" y="4139946"/>
            <a:ext cx="971773" cy="7229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26089164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llipse 24"/>
          <p:cNvSpPr/>
          <p:nvPr/>
        </p:nvSpPr>
        <p:spPr>
          <a:xfrm>
            <a:off x="5019469" y="1299703"/>
            <a:ext cx="3958280" cy="3479443"/>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p:txBody>
          <a:bodyPr/>
          <a:lstStyle/>
          <a:p>
            <a:r>
              <a:rPr lang="en-GB" dirty="0" smtClean="0"/>
              <a:t>The Scrum Flow – Part I</a:t>
            </a:r>
            <a:endParaRPr lang="en-GB" dirty="0"/>
          </a:p>
        </p:txBody>
      </p:sp>
      <p:grpSp>
        <p:nvGrpSpPr>
          <p:cNvPr id="9" name="Gruppieren 8"/>
          <p:cNvGrpSpPr/>
          <p:nvPr/>
        </p:nvGrpSpPr>
        <p:grpSpPr>
          <a:xfrm>
            <a:off x="2337305" y="3073820"/>
            <a:ext cx="1090390" cy="3588662"/>
            <a:chOff x="2011326" y="2788565"/>
            <a:chExt cx="1090390" cy="3588662"/>
          </a:xfrm>
        </p:grpSpPr>
        <p:grpSp>
          <p:nvGrpSpPr>
            <p:cNvPr id="8" name="Gruppieren 7"/>
            <p:cNvGrpSpPr/>
            <p:nvPr/>
          </p:nvGrpSpPr>
          <p:grpSpPr>
            <a:xfrm>
              <a:off x="2011326" y="2788565"/>
              <a:ext cx="1090390" cy="2944753"/>
              <a:chOff x="2011326" y="2788565"/>
              <a:chExt cx="1090390" cy="2944753"/>
            </a:xfrm>
          </p:grpSpPr>
          <p:pic>
            <p:nvPicPr>
              <p:cNvPr id="4103" name="Picture 7" descr="C:\Temp\Agile Presentations\icons_500px\500\backlog_item_l - Kopi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1326" y="411331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Temp\Agile Presentations\icons_500px\500\backlog_item_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1326" y="316528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C:\Temp\Agile Presentations\icons_500px\500\backlog_item_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1326" y="2788565"/>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9" descr="C:\Temp\Agile Presentations\icons_500px\500\backlog_item_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1326" y="3422083"/>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9" descr="C:\Temp\Agile Presentations\icons_500px\500\backlog_item_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21716" y="3744646"/>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7" descr="C:\Temp\Agile Presentations\icons_500px\500\backlog_item_l - Kopi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1326" y="4653318"/>
                <a:ext cx="1080000" cy="1080000"/>
              </a:xfrm>
              <a:prstGeom prst="rect">
                <a:avLst/>
              </a:prstGeom>
              <a:noFill/>
              <a:extLst>
                <a:ext uri="{909E8E84-426E-40DD-AFC4-6F175D3DCCD1}">
                  <a14:hiddenFill xmlns:a14="http://schemas.microsoft.com/office/drawing/2010/main">
                    <a:solidFill>
                      <a:srgbClr val="FFFFFF"/>
                    </a:solidFill>
                  </a14:hiddenFill>
                </a:ext>
              </a:extLst>
            </p:spPr>
          </p:pic>
        </p:grpSp>
        <p:pic>
          <p:nvPicPr>
            <p:cNvPr id="4106" name="Picture 10" descr="C:\Temp\Agile Presentations\icons_500px\500\backlog_item_x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1326" y="5297227"/>
              <a:ext cx="1080000" cy="10800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Wolkenförmige Legende 2"/>
          <p:cNvSpPr/>
          <p:nvPr/>
        </p:nvSpPr>
        <p:spPr>
          <a:xfrm>
            <a:off x="1633109" y="1498383"/>
            <a:ext cx="2024491" cy="1047390"/>
          </a:xfrm>
          <a:prstGeom prst="cloudCallout">
            <a:avLst>
              <a:gd name="adj1" fmla="val -68673"/>
              <a:gd name="adj2" fmla="val 490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i="1" dirty="0" smtClean="0">
                <a:solidFill>
                  <a:schemeClr val="tx1"/>
                </a:solidFill>
              </a:rPr>
              <a:t>V I S I O N</a:t>
            </a:r>
            <a:endParaRPr lang="de-DE" b="1" i="1" dirty="0">
              <a:solidFill>
                <a:schemeClr val="tx1"/>
              </a:solidFill>
            </a:endParaRPr>
          </a:p>
        </p:txBody>
      </p:sp>
      <p:pic>
        <p:nvPicPr>
          <p:cNvPr id="4098" name="Picture 2" descr="C:\Temp\Agile Presentations\icons_500px\500\idea_yellow.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4906" y="1498383"/>
            <a:ext cx="1197048" cy="119704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Gerade Verbindung mit Pfeil 20"/>
          <p:cNvCxnSpPr/>
          <p:nvPr/>
        </p:nvCxnSpPr>
        <p:spPr>
          <a:xfrm>
            <a:off x="2890005" y="2545773"/>
            <a:ext cx="0" cy="904764"/>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54" name="Picture 3" descr="K:\Eigene Dateien\TAECM14\Scrum\Icons\pngs\p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68785" y="1643305"/>
            <a:ext cx="568270" cy="72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5" name="Picture 2" descr="\\mmain.m.corp\projects$\Eurofighter\EF2000-AVS\010_Overall_Tasks\45_Agile&amp;Scrum\Visualisierung notwendige Artefakte\Icons\ScrumMaste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53336" y="1755718"/>
            <a:ext cx="548363" cy="7200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3" descr="\\mmain.m.corp\projects$\Eurofighter\EF2000-AVS\010_Overall_Tasks\45_Agile&amp;Scrum\Visualisierung notwendige Artefakte\Icons\DevelopmentTeam.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85267" y="3267538"/>
            <a:ext cx="971773" cy="7229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Rechteck 25"/>
          <p:cNvSpPr/>
          <p:nvPr/>
        </p:nvSpPr>
        <p:spPr>
          <a:xfrm>
            <a:off x="3801532" y="2760873"/>
            <a:ext cx="1612135"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err="1" smtClean="0">
                <a:solidFill>
                  <a:schemeClr val="tx1"/>
                </a:solidFill>
              </a:rPr>
              <a:t>Refinement</a:t>
            </a:r>
            <a:endParaRPr lang="de-DE" sz="1600" b="1" dirty="0">
              <a:solidFill>
                <a:schemeClr val="tx1"/>
              </a:solidFill>
            </a:endParaRPr>
          </a:p>
        </p:txBody>
      </p:sp>
      <p:cxnSp>
        <p:nvCxnSpPr>
          <p:cNvPr id="28" name="Gerade Verbindung 27"/>
          <p:cNvCxnSpPr/>
          <p:nvPr/>
        </p:nvCxnSpPr>
        <p:spPr>
          <a:xfrm>
            <a:off x="2141109" y="4390325"/>
            <a:ext cx="1442604" cy="16495"/>
          </a:xfrm>
          <a:prstGeom prst="line">
            <a:avLst/>
          </a:prstGeom>
          <a:ln w="19050">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p:nvCxnSpPr>
        <p:spPr>
          <a:xfrm>
            <a:off x="2141109" y="5716573"/>
            <a:ext cx="1442604" cy="0"/>
          </a:xfrm>
          <a:prstGeom prst="line">
            <a:avLst/>
          </a:prstGeom>
          <a:ln w="19050">
            <a:solidFill>
              <a:schemeClr val="tx1"/>
            </a:solidFill>
            <a:prstDash val="lgDashDot"/>
          </a:ln>
        </p:spPr>
        <p:style>
          <a:lnRef idx="1">
            <a:schemeClr val="accent1"/>
          </a:lnRef>
          <a:fillRef idx="0">
            <a:schemeClr val="accent1"/>
          </a:fillRef>
          <a:effectRef idx="0">
            <a:schemeClr val="accent1"/>
          </a:effectRef>
          <a:fontRef idx="minor">
            <a:schemeClr val="tx1"/>
          </a:fontRef>
        </p:style>
      </p:cxnSp>
      <p:sp>
        <p:nvSpPr>
          <p:cNvPr id="37" name="Textfeld 36"/>
          <p:cNvSpPr txBox="1"/>
          <p:nvPr/>
        </p:nvSpPr>
        <p:spPr>
          <a:xfrm>
            <a:off x="1624491" y="3171173"/>
            <a:ext cx="1250043" cy="338554"/>
          </a:xfrm>
          <a:prstGeom prst="rect">
            <a:avLst/>
          </a:prstGeom>
          <a:noFill/>
        </p:spPr>
        <p:txBody>
          <a:bodyPr wrap="square" rtlCol="0">
            <a:spAutoFit/>
          </a:bodyPr>
          <a:lstStyle/>
          <a:p>
            <a:r>
              <a:rPr lang="de-DE" sz="1600" b="1" dirty="0" smtClean="0"/>
              <a:t>Backlog</a:t>
            </a:r>
            <a:endParaRPr lang="de-DE" sz="1600" b="1" dirty="0"/>
          </a:p>
        </p:txBody>
      </p:sp>
      <p:sp>
        <p:nvSpPr>
          <p:cNvPr id="68" name="Rechteck 67"/>
          <p:cNvSpPr/>
          <p:nvPr/>
        </p:nvSpPr>
        <p:spPr>
          <a:xfrm>
            <a:off x="7047035" y="4853970"/>
            <a:ext cx="1420009" cy="6579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Backlog </a:t>
            </a:r>
          </a:p>
          <a:p>
            <a:pPr algn="ctr"/>
            <a:r>
              <a:rPr lang="de-DE" sz="1600" b="1" dirty="0" smtClean="0">
                <a:solidFill>
                  <a:schemeClr val="tx1"/>
                </a:solidFill>
              </a:rPr>
              <a:t>Meeting</a:t>
            </a:r>
            <a:endParaRPr lang="de-DE" sz="1600" b="1" dirty="0">
              <a:solidFill>
                <a:schemeClr val="tx1"/>
              </a:solidFill>
            </a:endParaRPr>
          </a:p>
        </p:txBody>
      </p:sp>
      <p:sp>
        <p:nvSpPr>
          <p:cNvPr id="69" name="Textfeld 68"/>
          <p:cNvSpPr txBox="1"/>
          <p:nvPr/>
        </p:nvSpPr>
        <p:spPr>
          <a:xfrm rot="5400000">
            <a:off x="3143584" y="4956630"/>
            <a:ext cx="2342165" cy="369332"/>
          </a:xfrm>
          <a:prstGeom prst="rect">
            <a:avLst/>
          </a:prstGeom>
          <a:noFill/>
        </p:spPr>
        <p:txBody>
          <a:bodyPr wrap="square" rtlCol="0">
            <a:spAutoFit/>
          </a:bodyPr>
          <a:lstStyle/>
          <a:p>
            <a:r>
              <a:rPr lang="de-DE" b="1" dirty="0" smtClean="0"/>
              <a:t>Release Plan</a:t>
            </a:r>
            <a:endParaRPr lang="de-DE" b="1" dirty="0"/>
          </a:p>
        </p:txBody>
      </p:sp>
      <p:sp>
        <p:nvSpPr>
          <p:cNvPr id="70" name="Textfeld 69"/>
          <p:cNvSpPr txBox="1"/>
          <p:nvPr/>
        </p:nvSpPr>
        <p:spPr>
          <a:xfrm>
            <a:off x="5672096" y="2586398"/>
            <a:ext cx="1070263" cy="584775"/>
          </a:xfrm>
          <a:prstGeom prst="rect">
            <a:avLst/>
          </a:prstGeom>
          <a:noFill/>
        </p:spPr>
        <p:txBody>
          <a:bodyPr wrap="square" rtlCol="0">
            <a:spAutoFit/>
          </a:bodyPr>
          <a:lstStyle/>
          <a:p>
            <a:pPr algn="ctr"/>
            <a:r>
              <a:rPr lang="de-DE" sz="1600" i="1" dirty="0" err="1" smtClean="0"/>
              <a:t>Scrum</a:t>
            </a:r>
            <a:endParaRPr lang="de-DE" sz="1600" i="1" dirty="0" smtClean="0"/>
          </a:p>
          <a:p>
            <a:pPr algn="ctr"/>
            <a:r>
              <a:rPr lang="de-DE" sz="1600" i="1" dirty="0" smtClean="0"/>
              <a:t>Master</a:t>
            </a:r>
            <a:endParaRPr lang="de-DE" sz="1600" i="1" dirty="0"/>
          </a:p>
        </p:txBody>
      </p:sp>
      <p:sp>
        <p:nvSpPr>
          <p:cNvPr id="71" name="Textfeld 70"/>
          <p:cNvSpPr txBox="1"/>
          <p:nvPr/>
        </p:nvSpPr>
        <p:spPr>
          <a:xfrm>
            <a:off x="7207397" y="2368526"/>
            <a:ext cx="1091046" cy="584775"/>
          </a:xfrm>
          <a:prstGeom prst="rect">
            <a:avLst/>
          </a:prstGeom>
          <a:noFill/>
        </p:spPr>
        <p:txBody>
          <a:bodyPr wrap="square" rtlCol="0">
            <a:spAutoFit/>
          </a:bodyPr>
          <a:lstStyle/>
          <a:p>
            <a:pPr algn="ctr"/>
            <a:r>
              <a:rPr lang="de-DE" sz="1600" i="1" dirty="0" err="1" smtClean="0"/>
              <a:t>Product</a:t>
            </a:r>
            <a:r>
              <a:rPr lang="de-DE" sz="1600" i="1" dirty="0" smtClean="0"/>
              <a:t> </a:t>
            </a:r>
          </a:p>
          <a:p>
            <a:pPr algn="ctr"/>
            <a:r>
              <a:rPr lang="de-DE" sz="1600" i="1" dirty="0" err="1" smtClean="0"/>
              <a:t>Owner</a:t>
            </a:r>
            <a:endParaRPr lang="de-DE" sz="1600" i="1" dirty="0"/>
          </a:p>
        </p:txBody>
      </p:sp>
      <p:sp>
        <p:nvSpPr>
          <p:cNvPr id="72" name="Textfeld 71"/>
          <p:cNvSpPr txBox="1"/>
          <p:nvPr/>
        </p:nvSpPr>
        <p:spPr>
          <a:xfrm>
            <a:off x="6366414" y="4083107"/>
            <a:ext cx="1810280" cy="584775"/>
          </a:xfrm>
          <a:prstGeom prst="rect">
            <a:avLst/>
          </a:prstGeom>
          <a:noFill/>
        </p:spPr>
        <p:txBody>
          <a:bodyPr wrap="square" rtlCol="0">
            <a:spAutoFit/>
          </a:bodyPr>
          <a:lstStyle/>
          <a:p>
            <a:pPr algn="ctr"/>
            <a:r>
              <a:rPr lang="de-DE" sz="1600" i="1" dirty="0" smtClean="0"/>
              <a:t>Development Team</a:t>
            </a:r>
            <a:endParaRPr lang="de-DE" sz="1600" i="1" dirty="0"/>
          </a:p>
        </p:txBody>
      </p:sp>
      <p:pic>
        <p:nvPicPr>
          <p:cNvPr id="4107" name="Picture 11" descr="C:\Temp\Agile Presentations\icons_500px\500\pilot_customer_gray.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50213" y="456703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C:\Temp\Agile Presentations\icons_500px\500\manager_gray.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019385" y="420703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descr="C:\Temp\Agile Presentations\icons_500px\500\manager_2_gray.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89143" y="492703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76" name="Textfeld 75"/>
          <p:cNvSpPr txBox="1"/>
          <p:nvPr/>
        </p:nvSpPr>
        <p:spPr>
          <a:xfrm>
            <a:off x="9909142" y="4479576"/>
            <a:ext cx="1655943" cy="1323439"/>
          </a:xfrm>
          <a:prstGeom prst="rect">
            <a:avLst/>
          </a:prstGeom>
          <a:noFill/>
        </p:spPr>
        <p:txBody>
          <a:bodyPr wrap="square" rtlCol="0">
            <a:spAutoFit/>
          </a:bodyPr>
          <a:lstStyle/>
          <a:p>
            <a:r>
              <a:rPr lang="de-DE" sz="1600" i="1" dirty="0" smtClean="0"/>
              <a:t>End-User </a:t>
            </a:r>
          </a:p>
          <a:p>
            <a:endParaRPr lang="de-DE" sz="1600" i="1" dirty="0"/>
          </a:p>
          <a:p>
            <a:r>
              <a:rPr lang="de-DE" sz="1600" i="1" dirty="0" smtClean="0"/>
              <a:t>Customer </a:t>
            </a:r>
          </a:p>
          <a:p>
            <a:endParaRPr lang="de-DE" sz="1600" i="1" dirty="0"/>
          </a:p>
          <a:p>
            <a:r>
              <a:rPr lang="de-DE" sz="1600" i="1" dirty="0" smtClean="0"/>
              <a:t>Management</a:t>
            </a:r>
            <a:endParaRPr lang="de-DE" sz="1600" i="1" dirty="0"/>
          </a:p>
        </p:txBody>
      </p:sp>
      <p:grpSp>
        <p:nvGrpSpPr>
          <p:cNvPr id="35" name="Gruppieren 34"/>
          <p:cNvGrpSpPr>
            <a:grpSpLocks noChangeAspect="1"/>
          </p:cNvGrpSpPr>
          <p:nvPr/>
        </p:nvGrpSpPr>
        <p:grpSpPr>
          <a:xfrm>
            <a:off x="4027456" y="3061162"/>
            <a:ext cx="1188000" cy="886497"/>
            <a:chOff x="2301178" y="2814227"/>
            <a:chExt cx="796023" cy="594000"/>
          </a:xfrm>
        </p:grpSpPr>
        <p:pic>
          <p:nvPicPr>
            <p:cNvPr id="36" name="Picture 8" descr="C:\Temp\Agile Scrum Master Awareness\icons_500px\500\backlog_team_gray.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48957" y="2814227"/>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5"/>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2301178" y="3030834"/>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7" descr="C:\Temp\Agile Scrum Master Awareness\icons_500px\500\product_owner_red.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73201" y="303022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C:\Temp\Agile Scrum Master Awareness\icons_500px\500\dev_team_green.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462571" y="3084227"/>
              <a:ext cx="408909"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733548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28" y="655200"/>
            <a:ext cx="11232000" cy="900000"/>
          </a:xfrm>
        </p:spPr>
        <p:txBody>
          <a:bodyPr/>
          <a:lstStyle/>
          <a:p>
            <a:r>
              <a:rPr lang="en-GB" dirty="0" smtClean="0"/>
              <a:t>The Scrum Flow – Part II</a:t>
            </a:r>
            <a:endParaRPr lang="en-GB" dirty="0"/>
          </a:p>
        </p:txBody>
      </p:sp>
      <p:pic>
        <p:nvPicPr>
          <p:cNvPr id="5122" name="Picture 2" descr="C:\Temp\Agile Presentations\icons_500px\500\scrum_g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9025" y="3096658"/>
            <a:ext cx="863373" cy="863373"/>
          </a:xfrm>
          <a:prstGeom prst="rect">
            <a:avLst/>
          </a:prstGeom>
          <a:noFill/>
          <a:extLst>
            <a:ext uri="{909E8E84-426E-40DD-AFC4-6F175D3DCCD1}">
              <a14:hiddenFill xmlns:a14="http://schemas.microsoft.com/office/drawing/2010/main">
                <a:solidFill>
                  <a:srgbClr val="FFFFFF"/>
                </a:solidFill>
              </a14:hiddenFill>
            </a:ext>
          </a:extLst>
        </p:spPr>
      </p:pic>
      <p:sp>
        <p:nvSpPr>
          <p:cNvPr id="36" name="Rechteck 35"/>
          <p:cNvSpPr/>
          <p:nvPr/>
        </p:nvSpPr>
        <p:spPr>
          <a:xfrm rot="21374511">
            <a:off x="2428515" y="1544941"/>
            <a:ext cx="2284080"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PLANNING I</a:t>
            </a:r>
            <a:endParaRPr lang="de-DE" sz="1600" b="1" dirty="0">
              <a:solidFill>
                <a:schemeClr val="tx1"/>
              </a:solidFill>
            </a:endParaRPr>
          </a:p>
        </p:txBody>
      </p:sp>
      <p:sp>
        <p:nvSpPr>
          <p:cNvPr id="43" name="Rechteck 42"/>
          <p:cNvSpPr/>
          <p:nvPr/>
        </p:nvSpPr>
        <p:spPr>
          <a:xfrm rot="21395527">
            <a:off x="3923115" y="2020779"/>
            <a:ext cx="2284080"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PLANNING II</a:t>
            </a:r>
            <a:endParaRPr lang="de-DE" sz="1600" b="1" dirty="0">
              <a:solidFill>
                <a:schemeClr val="tx1"/>
              </a:solidFill>
            </a:endParaRPr>
          </a:p>
        </p:txBody>
      </p:sp>
      <p:sp>
        <p:nvSpPr>
          <p:cNvPr id="16" name="Freihandform 15"/>
          <p:cNvSpPr/>
          <p:nvPr/>
        </p:nvSpPr>
        <p:spPr>
          <a:xfrm>
            <a:off x="4715222" y="1507130"/>
            <a:ext cx="1154643" cy="450527"/>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326550"/>
              <a:gd name="connsiteY0" fmla="*/ 364170 h 1112315"/>
              <a:gd name="connsiteX1" fmla="*/ 1215737 w 1326550"/>
              <a:gd name="connsiteY1" fmla="*/ 21270 h 1112315"/>
              <a:gd name="connsiteX2" fmla="*/ 1267692 w 1326550"/>
              <a:gd name="connsiteY2" fmla="*/ 1112315 h 1112315"/>
              <a:gd name="connsiteX0" fmla="*/ 0 w 1371102"/>
              <a:gd name="connsiteY0" fmla="*/ 622 h 1309875"/>
              <a:gd name="connsiteX1" fmla="*/ 1257301 w 1371102"/>
              <a:gd name="connsiteY1" fmla="*/ 218830 h 1309875"/>
              <a:gd name="connsiteX2" fmla="*/ 1309256 w 1371102"/>
              <a:gd name="connsiteY2" fmla="*/ 1309875 h 1309875"/>
              <a:gd name="connsiteX0" fmla="*/ 0 w 2367144"/>
              <a:gd name="connsiteY0" fmla="*/ 372904 h 1143313"/>
              <a:gd name="connsiteX1" fmla="*/ 2253343 w 2367144"/>
              <a:gd name="connsiteY1" fmla="*/ 52268 h 1143313"/>
              <a:gd name="connsiteX2" fmla="*/ 2305298 w 2367144"/>
              <a:gd name="connsiteY2" fmla="*/ 1143313 h 1143313"/>
              <a:gd name="connsiteX0" fmla="*/ 0 w 2309286"/>
              <a:gd name="connsiteY0" fmla="*/ 130646 h 901055"/>
              <a:gd name="connsiteX1" fmla="*/ 2122714 w 2309286"/>
              <a:gd name="connsiteY1" fmla="*/ 87596 h 901055"/>
              <a:gd name="connsiteX2" fmla="*/ 2305298 w 2309286"/>
              <a:gd name="connsiteY2" fmla="*/ 901055 h 901055"/>
            </a:gdLst>
            <a:ahLst/>
            <a:cxnLst>
              <a:cxn ang="0">
                <a:pos x="connsiteX0" y="connsiteY0"/>
              </a:cxn>
              <a:cxn ang="0">
                <a:pos x="connsiteX1" y="connsiteY1"/>
              </a:cxn>
              <a:cxn ang="0">
                <a:pos x="connsiteX2" y="connsiteY2"/>
              </a:cxn>
            </a:cxnLst>
            <a:rect l="l" t="t" r="r" b="b"/>
            <a:pathLst>
              <a:path w="2309286" h="901055">
                <a:moveTo>
                  <a:pt x="0" y="130646"/>
                </a:moveTo>
                <a:cubicBezTo>
                  <a:pt x="322118" y="127182"/>
                  <a:pt x="1904505" y="-130613"/>
                  <a:pt x="2122714" y="87596"/>
                </a:cubicBezTo>
                <a:cubicBezTo>
                  <a:pt x="2340923" y="305805"/>
                  <a:pt x="2309628" y="673754"/>
                  <a:pt x="2305298" y="901055"/>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p:cNvSpPr txBox="1"/>
          <p:nvPr/>
        </p:nvSpPr>
        <p:spPr>
          <a:xfrm>
            <a:off x="5148848" y="1134074"/>
            <a:ext cx="1250043" cy="338554"/>
          </a:xfrm>
          <a:prstGeom prst="rect">
            <a:avLst/>
          </a:prstGeom>
          <a:noFill/>
        </p:spPr>
        <p:txBody>
          <a:bodyPr wrap="square" rtlCol="0">
            <a:spAutoFit/>
          </a:bodyPr>
          <a:lstStyle/>
          <a:p>
            <a:r>
              <a:rPr lang="de-DE" sz="1600" b="1" dirty="0" smtClean="0">
                <a:solidFill>
                  <a:schemeClr val="bg2"/>
                </a:solidFill>
              </a:rPr>
              <a:t>WHAT?</a:t>
            </a:r>
            <a:endParaRPr lang="de-DE" sz="1600" b="1" dirty="0">
              <a:solidFill>
                <a:schemeClr val="bg2"/>
              </a:solidFill>
            </a:endParaRPr>
          </a:p>
        </p:txBody>
      </p:sp>
      <p:pic>
        <p:nvPicPr>
          <p:cNvPr id="5124" name="Picture 4" descr="C:\Temp\Agile Presentations\icons_500px\500\product_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8273">
            <a:off x="1390828" y="2318960"/>
            <a:ext cx="908904" cy="908904"/>
          </a:xfrm>
          <a:prstGeom prst="rect">
            <a:avLst/>
          </a:prstGeom>
          <a:noFill/>
          <a:extLst>
            <a:ext uri="{909E8E84-426E-40DD-AFC4-6F175D3DCCD1}">
              <a14:hiddenFill xmlns:a14="http://schemas.microsoft.com/office/drawing/2010/main">
                <a:solidFill>
                  <a:srgbClr val="FFFFFF"/>
                </a:solidFill>
              </a14:hiddenFill>
            </a:ext>
          </a:extLst>
        </p:spPr>
      </p:pic>
      <p:sp>
        <p:nvSpPr>
          <p:cNvPr id="17" name="Gebogener Pfeil 16"/>
          <p:cNvSpPr/>
          <p:nvPr/>
        </p:nvSpPr>
        <p:spPr>
          <a:xfrm rot="12285010">
            <a:off x="5148738" y="2359783"/>
            <a:ext cx="2509410" cy="2357045"/>
          </a:xfrm>
          <a:prstGeom prst="circularArrow">
            <a:avLst>
              <a:gd name="adj1" fmla="val 3157"/>
              <a:gd name="adj2" fmla="val 845020"/>
              <a:gd name="adj3" fmla="val 20687188"/>
              <a:gd name="adj4" fmla="val 1060157"/>
              <a:gd name="adj5" fmla="val 8088"/>
            </a:avLst>
          </a:prstGeom>
          <a:solidFill>
            <a:schemeClr val="tx1">
              <a:lumMod val="75000"/>
              <a:lumOff val="2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solidFill>
                <a:schemeClr val="tx1"/>
              </a:solidFill>
            </a:endParaRPr>
          </a:p>
        </p:txBody>
      </p:sp>
      <p:sp>
        <p:nvSpPr>
          <p:cNvPr id="52" name="Freihandform 51"/>
          <p:cNvSpPr/>
          <p:nvPr/>
        </p:nvSpPr>
        <p:spPr>
          <a:xfrm>
            <a:off x="6218044" y="2111200"/>
            <a:ext cx="1482107" cy="454214"/>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106243"/>
              <a:gd name="connsiteY0" fmla="*/ 59343 h 908429"/>
              <a:gd name="connsiteX1" fmla="*/ 966355 w 1106243"/>
              <a:gd name="connsiteY1" fmla="*/ 48952 h 908429"/>
              <a:gd name="connsiteX2" fmla="*/ 1099745 w 1106243"/>
              <a:gd name="connsiteY2" fmla="*/ 908429 h 908429"/>
            </a:gdLst>
            <a:ahLst/>
            <a:cxnLst>
              <a:cxn ang="0">
                <a:pos x="connsiteX0" y="connsiteY0"/>
              </a:cxn>
              <a:cxn ang="0">
                <a:pos x="connsiteX1" y="connsiteY1"/>
              </a:cxn>
              <a:cxn ang="0">
                <a:pos x="connsiteX2" y="connsiteY2"/>
              </a:cxn>
            </a:cxnLst>
            <a:rect l="l" t="t" r="r" b="b"/>
            <a:pathLst>
              <a:path w="1106243" h="908429">
                <a:moveTo>
                  <a:pt x="0" y="59343"/>
                </a:moveTo>
                <a:cubicBezTo>
                  <a:pt x="322118" y="55879"/>
                  <a:pt x="790174" y="-65348"/>
                  <a:pt x="966355" y="48952"/>
                </a:cubicBezTo>
                <a:cubicBezTo>
                  <a:pt x="1142536" y="163252"/>
                  <a:pt x="1104075" y="681128"/>
                  <a:pt x="1099745" y="908429"/>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p:cNvSpPr/>
          <p:nvPr/>
        </p:nvSpPr>
        <p:spPr>
          <a:xfrm rot="207533">
            <a:off x="7433041" y="2644685"/>
            <a:ext cx="1513958"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DAILY</a:t>
            </a:r>
            <a:endParaRPr lang="de-DE" sz="1600" b="1" dirty="0">
              <a:solidFill>
                <a:schemeClr val="tx1"/>
              </a:solidFill>
            </a:endParaRPr>
          </a:p>
        </p:txBody>
      </p:sp>
      <p:sp>
        <p:nvSpPr>
          <p:cNvPr id="53" name="Textfeld 52"/>
          <p:cNvSpPr txBox="1"/>
          <p:nvPr/>
        </p:nvSpPr>
        <p:spPr>
          <a:xfrm rot="21338390">
            <a:off x="6124698" y="5245129"/>
            <a:ext cx="2636555" cy="338554"/>
          </a:xfrm>
          <a:prstGeom prst="rect">
            <a:avLst/>
          </a:prstGeom>
          <a:noFill/>
        </p:spPr>
        <p:txBody>
          <a:bodyPr wrap="square" rtlCol="0">
            <a:spAutoFit/>
          </a:bodyPr>
          <a:lstStyle/>
          <a:p>
            <a:r>
              <a:rPr lang="de-DE" sz="1600" b="1" dirty="0" smtClean="0">
                <a:solidFill>
                  <a:schemeClr val="bg2"/>
                </a:solidFill>
              </a:rPr>
              <a:t>INSPECT PRODUCT</a:t>
            </a:r>
            <a:endParaRPr lang="de-DE" sz="1600" b="1" dirty="0">
              <a:solidFill>
                <a:schemeClr val="bg2"/>
              </a:solidFill>
            </a:endParaRPr>
          </a:p>
        </p:txBody>
      </p:sp>
      <p:sp>
        <p:nvSpPr>
          <p:cNvPr id="57" name="Rechteck 56"/>
          <p:cNvSpPr/>
          <p:nvPr/>
        </p:nvSpPr>
        <p:spPr>
          <a:xfrm rot="21241562">
            <a:off x="5817218" y="4783660"/>
            <a:ext cx="2247876" cy="432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REVIEW</a:t>
            </a:r>
            <a:endParaRPr lang="de-DE" sz="1600" b="1" dirty="0">
              <a:solidFill>
                <a:schemeClr val="tx1"/>
              </a:solidFill>
            </a:endParaRPr>
          </a:p>
        </p:txBody>
      </p:sp>
      <p:sp>
        <p:nvSpPr>
          <p:cNvPr id="58" name="Freihandform 57"/>
          <p:cNvSpPr/>
          <p:nvPr/>
        </p:nvSpPr>
        <p:spPr>
          <a:xfrm rot="4550538">
            <a:off x="7628646" y="3621696"/>
            <a:ext cx="1419340" cy="736035"/>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Lst>
            <a:ahLst/>
            <a:cxnLst>
              <a:cxn ang="0">
                <a:pos x="connsiteX0" y="connsiteY0"/>
              </a:cxn>
              <a:cxn ang="0">
                <a:pos x="connsiteX1" y="connsiteY1"/>
              </a:cxn>
              <a:cxn ang="0">
                <a:pos x="connsiteX2" y="connsiteY2"/>
              </a:cxn>
            </a:cxnLst>
            <a:rect l="l" t="t" r="r" b="b"/>
            <a:pathLst>
              <a:path w="1059394" h="1472072">
                <a:moveTo>
                  <a:pt x="0" y="33"/>
                </a:moveTo>
                <a:cubicBezTo>
                  <a:pt x="322118" y="-3431"/>
                  <a:pt x="759459" y="258235"/>
                  <a:pt x="933969" y="503575"/>
                </a:cubicBezTo>
                <a:cubicBezTo>
                  <a:pt x="1108479" y="748915"/>
                  <a:pt x="1051390" y="1244772"/>
                  <a:pt x="1047060" y="1472073"/>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Textfeld 58"/>
          <p:cNvSpPr txBox="1"/>
          <p:nvPr/>
        </p:nvSpPr>
        <p:spPr>
          <a:xfrm>
            <a:off x="6722538" y="1747822"/>
            <a:ext cx="1250043" cy="338554"/>
          </a:xfrm>
          <a:prstGeom prst="rect">
            <a:avLst/>
          </a:prstGeom>
          <a:noFill/>
        </p:spPr>
        <p:txBody>
          <a:bodyPr wrap="square" rtlCol="0">
            <a:spAutoFit/>
          </a:bodyPr>
          <a:lstStyle/>
          <a:p>
            <a:r>
              <a:rPr lang="de-DE" sz="1600" b="1" dirty="0" smtClean="0">
                <a:solidFill>
                  <a:schemeClr val="bg2"/>
                </a:solidFill>
              </a:rPr>
              <a:t>HOW?</a:t>
            </a:r>
            <a:endParaRPr lang="de-DE" sz="1600" b="1" dirty="0">
              <a:solidFill>
                <a:schemeClr val="bg2"/>
              </a:solidFill>
            </a:endParaRPr>
          </a:p>
        </p:txBody>
      </p:sp>
      <p:sp>
        <p:nvSpPr>
          <p:cNvPr id="60" name="Rechteck 59"/>
          <p:cNvSpPr/>
          <p:nvPr/>
        </p:nvSpPr>
        <p:spPr>
          <a:xfrm rot="736643">
            <a:off x="2947009" y="3810610"/>
            <a:ext cx="2247876" cy="6766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rPr>
              <a:t>SPRINT RETROSPECTIVE</a:t>
            </a:r>
            <a:endParaRPr lang="de-DE" sz="1600" b="1" dirty="0">
              <a:solidFill>
                <a:schemeClr val="tx1"/>
              </a:solidFill>
            </a:endParaRPr>
          </a:p>
        </p:txBody>
      </p:sp>
      <p:sp>
        <p:nvSpPr>
          <p:cNvPr id="61" name="Textfeld 60"/>
          <p:cNvSpPr txBox="1"/>
          <p:nvPr/>
        </p:nvSpPr>
        <p:spPr>
          <a:xfrm rot="312144">
            <a:off x="2737531" y="4688004"/>
            <a:ext cx="2636555" cy="338554"/>
          </a:xfrm>
          <a:prstGeom prst="rect">
            <a:avLst/>
          </a:prstGeom>
          <a:noFill/>
        </p:spPr>
        <p:txBody>
          <a:bodyPr wrap="square" rtlCol="0">
            <a:spAutoFit/>
          </a:bodyPr>
          <a:lstStyle/>
          <a:p>
            <a:r>
              <a:rPr lang="de-DE" sz="1600" b="1" dirty="0" smtClean="0">
                <a:solidFill>
                  <a:schemeClr val="bg2"/>
                </a:solidFill>
              </a:rPr>
              <a:t>IMPROVE PROCESS</a:t>
            </a:r>
            <a:endParaRPr lang="de-DE" sz="1600" b="1" dirty="0">
              <a:solidFill>
                <a:schemeClr val="bg2"/>
              </a:solidFill>
            </a:endParaRPr>
          </a:p>
        </p:txBody>
      </p:sp>
      <p:sp>
        <p:nvSpPr>
          <p:cNvPr id="7" name="Ellipse 6"/>
          <p:cNvSpPr/>
          <p:nvPr/>
        </p:nvSpPr>
        <p:spPr>
          <a:xfrm>
            <a:off x="5670103" y="2452956"/>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P</a:t>
            </a:r>
            <a:endParaRPr lang="de-DE" b="1" dirty="0">
              <a:solidFill>
                <a:sysClr val="windowText" lastClr="000000"/>
              </a:solidFill>
            </a:endParaRPr>
          </a:p>
        </p:txBody>
      </p:sp>
      <p:sp>
        <p:nvSpPr>
          <p:cNvPr id="29" name="Ellipse 28"/>
          <p:cNvSpPr/>
          <p:nvPr/>
        </p:nvSpPr>
        <p:spPr>
          <a:xfrm>
            <a:off x="7124789" y="3013570"/>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D</a:t>
            </a:r>
            <a:endParaRPr lang="de-DE" b="1" dirty="0">
              <a:solidFill>
                <a:sysClr val="windowText" lastClr="000000"/>
              </a:solidFill>
            </a:endParaRPr>
          </a:p>
        </p:txBody>
      </p:sp>
      <p:sp>
        <p:nvSpPr>
          <p:cNvPr id="30" name="Ellipse 29"/>
          <p:cNvSpPr/>
          <p:nvPr/>
        </p:nvSpPr>
        <p:spPr>
          <a:xfrm>
            <a:off x="6465691" y="4310325"/>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C</a:t>
            </a:r>
            <a:endParaRPr lang="de-DE" b="1" dirty="0">
              <a:solidFill>
                <a:sysClr val="windowText" lastClr="000000"/>
              </a:solidFill>
            </a:endParaRPr>
          </a:p>
        </p:txBody>
      </p:sp>
      <p:sp>
        <p:nvSpPr>
          <p:cNvPr id="31" name="Ellipse 30"/>
          <p:cNvSpPr/>
          <p:nvPr/>
        </p:nvSpPr>
        <p:spPr>
          <a:xfrm>
            <a:off x="5182287" y="3586821"/>
            <a:ext cx="360000" cy="360000"/>
          </a:xfrm>
          <a:prstGeom prst="ellips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ysClr val="windowText" lastClr="000000"/>
                </a:solidFill>
              </a:rPr>
              <a:t>A</a:t>
            </a:r>
            <a:endParaRPr lang="de-DE" b="1" dirty="0">
              <a:solidFill>
                <a:sysClr val="windowText" lastClr="000000"/>
              </a:solidFill>
            </a:endParaRPr>
          </a:p>
        </p:txBody>
      </p:sp>
      <p:sp>
        <p:nvSpPr>
          <p:cNvPr id="32" name="Freihandform 31"/>
          <p:cNvSpPr/>
          <p:nvPr/>
        </p:nvSpPr>
        <p:spPr>
          <a:xfrm rot="10612931">
            <a:off x="4944760" y="4655877"/>
            <a:ext cx="882361" cy="501647"/>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 name="connsiteX0" fmla="*/ 0 w 647830"/>
              <a:gd name="connsiteY0" fmla="*/ 85052 h 1088203"/>
              <a:gd name="connsiteX1" fmla="*/ 522405 w 647830"/>
              <a:gd name="connsiteY1" fmla="*/ 119706 h 1088203"/>
              <a:gd name="connsiteX2" fmla="*/ 635496 w 647830"/>
              <a:gd name="connsiteY2" fmla="*/ 1088204 h 1088203"/>
              <a:gd name="connsiteX0" fmla="*/ 0 w 658593"/>
              <a:gd name="connsiteY0" fmla="*/ 144 h 1003295"/>
              <a:gd name="connsiteX1" fmla="*/ 547525 w 658593"/>
              <a:gd name="connsiteY1" fmla="*/ 300105 h 1003295"/>
              <a:gd name="connsiteX2" fmla="*/ 635496 w 658593"/>
              <a:gd name="connsiteY2" fmla="*/ 1003296 h 1003295"/>
            </a:gdLst>
            <a:ahLst/>
            <a:cxnLst>
              <a:cxn ang="0">
                <a:pos x="connsiteX0" y="connsiteY0"/>
              </a:cxn>
              <a:cxn ang="0">
                <a:pos x="connsiteX1" y="connsiteY1"/>
              </a:cxn>
              <a:cxn ang="0">
                <a:pos x="connsiteX2" y="connsiteY2"/>
              </a:cxn>
            </a:cxnLst>
            <a:rect l="l" t="t" r="r" b="b"/>
            <a:pathLst>
              <a:path w="658593" h="1003295">
                <a:moveTo>
                  <a:pt x="0" y="144"/>
                </a:moveTo>
                <a:cubicBezTo>
                  <a:pt x="322118" y="-3320"/>
                  <a:pt x="373015" y="54765"/>
                  <a:pt x="547525" y="300105"/>
                </a:cubicBezTo>
                <a:cubicBezTo>
                  <a:pt x="722035" y="545445"/>
                  <a:pt x="639826" y="775995"/>
                  <a:pt x="635496" y="1003296"/>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reihandform 32"/>
          <p:cNvSpPr/>
          <p:nvPr/>
        </p:nvSpPr>
        <p:spPr>
          <a:xfrm rot="10612931">
            <a:off x="1953126" y="3105406"/>
            <a:ext cx="1005119" cy="850832"/>
          </a:xfrm>
          <a:custGeom>
            <a:avLst/>
            <a:gdLst>
              <a:gd name="connsiteX0" fmla="*/ 0 w 974879"/>
              <a:gd name="connsiteY0" fmla="*/ 42116 h 1122770"/>
              <a:gd name="connsiteX1" fmla="*/ 831273 w 974879"/>
              <a:gd name="connsiteY1" fmla="*/ 21334 h 1122770"/>
              <a:gd name="connsiteX2" fmla="*/ 904009 w 974879"/>
              <a:gd name="connsiteY2" fmla="*/ 10943 h 1122770"/>
              <a:gd name="connsiteX3" fmla="*/ 966355 w 974879"/>
              <a:gd name="connsiteY3" fmla="*/ 31725 h 1122770"/>
              <a:gd name="connsiteX4" fmla="*/ 945573 w 974879"/>
              <a:gd name="connsiteY4" fmla="*/ 312279 h 1122770"/>
              <a:gd name="connsiteX5" fmla="*/ 945573 w 974879"/>
              <a:gd name="connsiteY5" fmla="*/ 1122770 h 1122770"/>
              <a:gd name="connsiteX0" fmla="*/ 0 w 967628"/>
              <a:gd name="connsiteY0" fmla="*/ 100146 h 1180800"/>
              <a:gd name="connsiteX1" fmla="*/ 831273 w 967628"/>
              <a:gd name="connsiteY1" fmla="*/ 79364 h 1180800"/>
              <a:gd name="connsiteX2" fmla="*/ 904009 w 967628"/>
              <a:gd name="connsiteY2" fmla="*/ 68973 h 1180800"/>
              <a:gd name="connsiteX3" fmla="*/ 966355 w 967628"/>
              <a:gd name="connsiteY3" fmla="*/ 89755 h 1180800"/>
              <a:gd name="connsiteX4" fmla="*/ 945573 w 967628"/>
              <a:gd name="connsiteY4" fmla="*/ 1180800 h 1180800"/>
              <a:gd name="connsiteX0" fmla="*/ 0 w 967628"/>
              <a:gd name="connsiteY0" fmla="*/ 100146 h 1180800"/>
              <a:gd name="connsiteX1" fmla="*/ 904009 w 967628"/>
              <a:gd name="connsiteY1" fmla="*/ 68973 h 1180800"/>
              <a:gd name="connsiteX2" fmla="*/ 966355 w 967628"/>
              <a:gd name="connsiteY2" fmla="*/ 89755 h 1180800"/>
              <a:gd name="connsiteX3" fmla="*/ 945573 w 967628"/>
              <a:gd name="connsiteY3" fmla="*/ 1180800 h 1180800"/>
              <a:gd name="connsiteX0" fmla="*/ 0 w 967628"/>
              <a:gd name="connsiteY0" fmla="*/ 10391 h 1091045"/>
              <a:gd name="connsiteX1" fmla="*/ 966355 w 967628"/>
              <a:gd name="connsiteY1" fmla="*/ 0 h 1091045"/>
              <a:gd name="connsiteX2" fmla="*/ 945573 w 967628"/>
              <a:gd name="connsiteY2" fmla="*/ 1091045 h 1091045"/>
              <a:gd name="connsiteX0" fmla="*/ 0 w 1059424"/>
              <a:gd name="connsiteY0" fmla="*/ 88563 h 1169217"/>
              <a:gd name="connsiteX1" fmla="*/ 966355 w 1059424"/>
              <a:gd name="connsiteY1" fmla="*/ 78172 h 1169217"/>
              <a:gd name="connsiteX2" fmla="*/ 1018310 w 1059424"/>
              <a:gd name="connsiteY2" fmla="*/ 1169217 h 1169217"/>
              <a:gd name="connsiteX0" fmla="*/ 0 w 1235665"/>
              <a:gd name="connsiteY0" fmla="*/ 93179 h 1236179"/>
              <a:gd name="connsiteX1" fmla="*/ 966355 w 1235665"/>
              <a:gd name="connsiteY1" fmla="*/ 82788 h 1236179"/>
              <a:gd name="connsiteX2" fmla="*/ 1235472 w 1235665"/>
              <a:gd name="connsiteY2" fmla="*/ 1236179 h 1236179"/>
              <a:gd name="connsiteX0" fmla="*/ 0 w 1079462"/>
              <a:gd name="connsiteY0" fmla="*/ 59343 h 745143"/>
              <a:gd name="connsiteX1" fmla="*/ 966355 w 1079462"/>
              <a:gd name="connsiteY1" fmla="*/ 48952 h 745143"/>
              <a:gd name="connsiteX2" fmla="*/ 1057089 w 1079462"/>
              <a:gd name="connsiteY2" fmla="*/ 745143 h 745143"/>
              <a:gd name="connsiteX0" fmla="*/ 0 w 1045127"/>
              <a:gd name="connsiteY0" fmla="*/ 29 h 1199762"/>
              <a:gd name="connsiteX1" fmla="*/ 933969 w 1045127"/>
              <a:gd name="connsiteY1" fmla="*/ 503571 h 1199762"/>
              <a:gd name="connsiteX2" fmla="*/ 1024703 w 1045127"/>
              <a:gd name="connsiteY2" fmla="*/ 1199762 h 1199762"/>
              <a:gd name="connsiteX0" fmla="*/ 0 w 1059394"/>
              <a:gd name="connsiteY0" fmla="*/ 33 h 1472072"/>
              <a:gd name="connsiteX1" fmla="*/ 933969 w 1059394"/>
              <a:gd name="connsiteY1" fmla="*/ 503575 h 1472072"/>
              <a:gd name="connsiteX2" fmla="*/ 1047060 w 1059394"/>
              <a:gd name="connsiteY2" fmla="*/ 1472073 h 1472072"/>
              <a:gd name="connsiteX0" fmla="*/ 0 w 647830"/>
              <a:gd name="connsiteY0" fmla="*/ 85052 h 1088203"/>
              <a:gd name="connsiteX1" fmla="*/ 522405 w 647830"/>
              <a:gd name="connsiteY1" fmla="*/ 119706 h 1088203"/>
              <a:gd name="connsiteX2" fmla="*/ 635496 w 647830"/>
              <a:gd name="connsiteY2" fmla="*/ 1088204 h 1088203"/>
              <a:gd name="connsiteX0" fmla="*/ 0 w 658593"/>
              <a:gd name="connsiteY0" fmla="*/ 144 h 1003295"/>
              <a:gd name="connsiteX1" fmla="*/ 547525 w 658593"/>
              <a:gd name="connsiteY1" fmla="*/ 300105 h 1003295"/>
              <a:gd name="connsiteX2" fmla="*/ 635496 w 658593"/>
              <a:gd name="connsiteY2" fmla="*/ 1003296 h 1003295"/>
              <a:gd name="connsiteX0" fmla="*/ 0 w 654300"/>
              <a:gd name="connsiteY0" fmla="*/ 19098 h 1022249"/>
              <a:gd name="connsiteX1" fmla="*/ 538338 w 654300"/>
              <a:gd name="connsiteY1" fmla="*/ 170543 h 1022249"/>
              <a:gd name="connsiteX2" fmla="*/ 635496 w 654300"/>
              <a:gd name="connsiteY2" fmla="*/ 1022250 h 1022249"/>
              <a:gd name="connsiteX0" fmla="*/ 0 w 774227"/>
              <a:gd name="connsiteY0" fmla="*/ 19098 h 1712936"/>
              <a:gd name="connsiteX1" fmla="*/ 538338 w 774227"/>
              <a:gd name="connsiteY1" fmla="*/ 170543 h 1712936"/>
              <a:gd name="connsiteX2" fmla="*/ 774027 w 774227"/>
              <a:gd name="connsiteY2" fmla="*/ 1712936 h 1712936"/>
              <a:gd name="connsiteX0" fmla="*/ 0 w 750220"/>
              <a:gd name="connsiteY0" fmla="*/ 27684 h 1701666"/>
              <a:gd name="connsiteX1" fmla="*/ 514331 w 750220"/>
              <a:gd name="connsiteY1" fmla="*/ 159273 h 1701666"/>
              <a:gd name="connsiteX2" fmla="*/ 750020 w 750220"/>
              <a:gd name="connsiteY2" fmla="*/ 1701666 h 1701666"/>
            </a:gdLst>
            <a:ahLst/>
            <a:cxnLst>
              <a:cxn ang="0">
                <a:pos x="connsiteX0" y="connsiteY0"/>
              </a:cxn>
              <a:cxn ang="0">
                <a:pos x="connsiteX1" y="connsiteY1"/>
              </a:cxn>
              <a:cxn ang="0">
                <a:pos x="connsiteX2" y="connsiteY2"/>
              </a:cxn>
            </a:cxnLst>
            <a:rect l="l" t="t" r="r" b="b"/>
            <a:pathLst>
              <a:path w="750220" h="1701666">
                <a:moveTo>
                  <a:pt x="0" y="27684"/>
                </a:moveTo>
                <a:cubicBezTo>
                  <a:pt x="322118" y="24220"/>
                  <a:pt x="339821" y="-86067"/>
                  <a:pt x="514331" y="159273"/>
                </a:cubicBezTo>
                <a:cubicBezTo>
                  <a:pt x="688841" y="404613"/>
                  <a:pt x="754350" y="1474365"/>
                  <a:pt x="750020" y="1701666"/>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4131584" y="6010400"/>
            <a:ext cx="907072" cy="369332"/>
          </a:xfrm>
          <a:prstGeom prst="rect">
            <a:avLst/>
          </a:prstGeom>
          <a:noFill/>
        </p:spPr>
        <p:txBody>
          <a:bodyPr wrap="square" rtlCol="0">
            <a:spAutoFit/>
          </a:bodyPr>
          <a:lstStyle/>
          <a:p>
            <a:r>
              <a:rPr lang="de-DE" b="1" dirty="0" smtClean="0"/>
              <a:t>PLAN</a:t>
            </a:r>
            <a:endParaRPr lang="de-DE" b="1" dirty="0"/>
          </a:p>
        </p:txBody>
      </p:sp>
      <p:sp>
        <p:nvSpPr>
          <p:cNvPr id="37" name="Textfeld 36"/>
          <p:cNvSpPr txBox="1"/>
          <p:nvPr/>
        </p:nvSpPr>
        <p:spPr>
          <a:xfrm>
            <a:off x="4908030" y="6010400"/>
            <a:ext cx="795080" cy="369332"/>
          </a:xfrm>
          <a:prstGeom prst="rect">
            <a:avLst/>
          </a:prstGeom>
          <a:noFill/>
        </p:spPr>
        <p:txBody>
          <a:bodyPr wrap="square" rtlCol="0">
            <a:spAutoFit/>
          </a:bodyPr>
          <a:lstStyle/>
          <a:p>
            <a:r>
              <a:rPr lang="de-DE" b="1" dirty="0"/>
              <a:t>|</a:t>
            </a:r>
            <a:r>
              <a:rPr lang="de-DE" b="1" dirty="0" smtClean="0"/>
              <a:t> DO</a:t>
            </a:r>
            <a:endParaRPr lang="de-DE" b="1" dirty="0"/>
          </a:p>
        </p:txBody>
      </p:sp>
      <p:sp>
        <p:nvSpPr>
          <p:cNvPr id="39" name="Textfeld 38"/>
          <p:cNvSpPr txBox="1"/>
          <p:nvPr/>
        </p:nvSpPr>
        <p:spPr>
          <a:xfrm>
            <a:off x="5496280" y="6010400"/>
            <a:ext cx="1556880" cy="369332"/>
          </a:xfrm>
          <a:prstGeom prst="rect">
            <a:avLst/>
          </a:prstGeom>
          <a:noFill/>
        </p:spPr>
        <p:txBody>
          <a:bodyPr wrap="square" rtlCol="0">
            <a:spAutoFit/>
          </a:bodyPr>
          <a:lstStyle/>
          <a:p>
            <a:r>
              <a:rPr lang="de-DE" b="1" dirty="0"/>
              <a:t>|</a:t>
            </a:r>
            <a:r>
              <a:rPr lang="de-DE" b="1" dirty="0" smtClean="0"/>
              <a:t> CHECK</a:t>
            </a:r>
            <a:endParaRPr lang="de-DE" b="1" dirty="0"/>
          </a:p>
        </p:txBody>
      </p:sp>
      <p:sp>
        <p:nvSpPr>
          <p:cNvPr id="40" name="Textfeld 39"/>
          <p:cNvSpPr txBox="1"/>
          <p:nvPr/>
        </p:nvSpPr>
        <p:spPr>
          <a:xfrm>
            <a:off x="6544386" y="6010400"/>
            <a:ext cx="1556880" cy="369332"/>
          </a:xfrm>
          <a:prstGeom prst="rect">
            <a:avLst/>
          </a:prstGeom>
          <a:noFill/>
        </p:spPr>
        <p:txBody>
          <a:bodyPr wrap="square" rtlCol="0">
            <a:spAutoFit/>
          </a:bodyPr>
          <a:lstStyle/>
          <a:p>
            <a:r>
              <a:rPr lang="de-DE" b="1" dirty="0"/>
              <a:t>|</a:t>
            </a:r>
            <a:r>
              <a:rPr lang="de-DE" b="1" dirty="0" smtClean="0"/>
              <a:t> ADJUST</a:t>
            </a:r>
            <a:endParaRPr lang="de-DE" b="1" dirty="0"/>
          </a:p>
        </p:txBody>
      </p:sp>
      <p:sp>
        <p:nvSpPr>
          <p:cNvPr id="10" name="Textfeld 9"/>
          <p:cNvSpPr txBox="1"/>
          <p:nvPr/>
        </p:nvSpPr>
        <p:spPr>
          <a:xfrm>
            <a:off x="8425662" y="2115301"/>
            <a:ext cx="924792" cy="276999"/>
          </a:xfrm>
          <a:prstGeom prst="rect">
            <a:avLst/>
          </a:prstGeom>
          <a:noFill/>
        </p:spPr>
        <p:txBody>
          <a:bodyPr wrap="square" rtlCol="0">
            <a:spAutoFit/>
          </a:bodyPr>
          <a:lstStyle/>
          <a:p>
            <a:r>
              <a:rPr lang="de-DE" sz="1200" b="1" dirty="0" smtClean="0"/>
              <a:t>15min</a:t>
            </a:r>
            <a:endParaRPr lang="de-DE" sz="1200" b="1" dirty="0"/>
          </a:p>
        </p:txBody>
      </p:sp>
      <p:pic>
        <p:nvPicPr>
          <p:cNvPr id="2054" name="Picture 6" descr="C:\Temp\Agile Presentations\icons_500px\500\clock_gray - Kopi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5327" y="2063698"/>
            <a:ext cx="360000" cy="360000"/>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uppieren 43"/>
          <p:cNvGrpSpPr>
            <a:grpSpLocks noChangeAspect="1"/>
          </p:cNvGrpSpPr>
          <p:nvPr/>
        </p:nvGrpSpPr>
        <p:grpSpPr>
          <a:xfrm>
            <a:off x="2690473" y="1911161"/>
            <a:ext cx="1188000" cy="767122"/>
            <a:chOff x="3349151" y="3893518"/>
            <a:chExt cx="919894" cy="594000"/>
          </a:xfrm>
        </p:grpSpPr>
        <p:pic>
          <p:nvPicPr>
            <p:cNvPr id="45" name="Picture 9" descr="C:\Temp\Agile Scrum Master Awareness\icons_500px\500\scrum_gra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7045" y="3893518"/>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0" descr="C:\Temp\Agile Scrum Master Awareness\icons_500px\500\backlog_sprint_gra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5971" y="3893518"/>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349151" y="4110125"/>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21174" y="4109518"/>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10544" y="4163518"/>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uppieren 50"/>
          <p:cNvGrpSpPr>
            <a:grpSpLocks noChangeAspect="1"/>
          </p:cNvGrpSpPr>
          <p:nvPr/>
        </p:nvGrpSpPr>
        <p:grpSpPr>
          <a:xfrm>
            <a:off x="8079890" y="4836917"/>
            <a:ext cx="1188000" cy="904078"/>
            <a:chOff x="5151602" y="2304306"/>
            <a:chExt cx="802530" cy="610732"/>
          </a:xfrm>
        </p:grpSpPr>
        <p:pic>
          <p:nvPicPr>
            <p:cNvPr id="54" name="Picture 11" descr="C:\Temp\Agile Scrum Master Awareness\icons_500px\500\product_gray.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22132" y="2351231"/>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2" descr="C:\Temp\Agile Scrum Master Awareness\icons_500px\500\retrospective_yellow.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78132" y="230430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151602" y="2459838"/>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49446" y="254422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63922" y="2591038"/>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uppieren 63"/>
          <p:cNvGrpSpPr>
            <a:grpSpLocks noChangeAspect="1"/>
          </p:cNvGrpSpPr>
          <p:nvPr/>
        </p:nvGrpSpPr>
        <p:grpSpPr>
          <a:xfrm>
            <a:off x="8868735" y="2402554"/>
            <a:ext cx="1188000" cy="982905"/>
            <a:chOff x="8251200" y="5694615"/>
            <a:chExt cx="662948" cy="548497"/>
          </a:xfrm>
        </p:grpSpPr>
        <p:grpSp>
          <p:nvGrpSpPr>
            <p:cNvPr id="65" name="Gruppieren 64"/>
            <p:cNvGrpSpPr>
              <a:grpSpLocks noChangeAspect="1"/>
            </p:cNvGrpSpPr>
            <p:nvPr/>
          </p:nvGrpSpPr>
          <p:grpSpPr>
            <a:xfrm>
              <a:off x="8251200" y="5694615"/>
              <a:ext cx="662948" cy="443057"/>
              <a:chOff x="2664711" y="1536463"/>
              <a:chExt cx="1104913" cy="738428"/>
            </a:xfrm>
          </p:grpSpPr>
          <p:pic>
            <p:nvPicPr>
              <p:cNvPr id="67" name="Picture 3" descr="C:\Temp\Agile Scrum Master Awareness\icons_500px\500\kanban_gray.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49624" y="1536463"/>
                <a:ext cx="720000" cy="71999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664711" y="1736916"/>
                <a:ext cx="537975" cy="537975"/>
              </a:xfrm>
              <a:prstGeom prst="rect">
                <a:avLst/>
              </a:prstGeom>
              <a:noFill/>
              <a:extLst>
                <a:ext uri="{909E8E84-426E-40DD-AFC4-6F175D3DCCD1}">
                  <a14:hiddenFill xmlns:a14="http://schemas.microsoft.com/office/drawing/2010/main">
                    <a:solidFill>
                      <a:srgbClr val="FFFFFF"/>
                    </a:solidFill>
                  </a14:hiddenFill>
                </a:ext>
              </a:extLst>
            </p:spPr>
          </p:pic>
        </p:grpSp>
        <p:pic>
          <p:nvPicPr>
            <p:cNvPr id="66"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99821" y="5919112"/>
              <a:ext cx="408909" cy="3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uppieren 68"/>
          <p:cNvGrpSpPr>
            <a:grpSpLocks noChangeAspect="1"/>
          </p:cNvGrpSpPr>
          <p:nvPr/>
        </p:nvGrpSpPr>
        <p:grpSpPr>
          <a:xfrm>
            <a:off x="1822781" y="4224722"/>
            <a:ext cx="1188000" cy="1107709"/>
            <a:chOff x="2574113" y="98823"/>
            <a:chExt cx="796023" cy="742224"/>
          </a:xfrm>
        </p:grpSpPr>
        <p:pic>
          <p:nvPicPr>
            <p:cNvPr id="70" name="Picture 13" descr="C:\Temp\Agile Scrum Master Awareness\icons_500px\500\sprint_gray.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36850" y="254000"/>
              <a:ext cx="457062" cy="432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4" descr="C:\Temp\Agile Scrum Master Awareness\icons_500px\500\idea_yellow.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917151" y="98823"/>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574113" y="463654"/>
              <a:ext cx="322785" cy="32278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 descr="C:\Temp\Agile Scrum Master Awareness\icons_500px\500\product_owner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46136" y="46304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C:\Temp\Agile Scrum Master Awareness\icons_500px\500\dev_team_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35506" y="517047"/>
              <a:ext cx="408909"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75"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1666270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30" grpId="0" animBg="1"/>
      <p:bldP spid="31" grpId="0" animBg="1"/>
      <p:bldP spid="9" grpId="0"/>
      <p:bldP spid="37" grpId="0"/>
      <p:bldP spid="39"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eft Arrow 7"/>
          <p:cNvSpPr/>
          <p:nvPr/>
        </p:nvSpPr>
        <p:spPr>
          <a:xfrm rot="10800000">
            <a:off x="2998381" y="2276192"/>
            <a:ext cx="6261248" cy="1051800"/>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K:\Eigene Dateien\ADT\icons\500\idea_gray.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221529" y="1516541"/>
            <a:ext cx="1736652" cy="2124534"/>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K:\Eigene Dateien\ADT\icons\500\mindset_gray.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610568" y="1992363"/>
            <a:ext cx="1309514" cy="161945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K:\Eigene Dateien\ADT\icons\500\gears_gray.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9259629" y="2011735"/>
            <a:ext cx="1596212" cy="158071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22938" y="4333961"/>
            <a:ext cx="3084774" cy="646331"/>
          </a:xfrm>
          <a:prstGeom prst="rect">
            <a:avLst/>
          </a:prstGeom>
          <a:noFill/>
        </p:spPr>
        <p:txBody>
          <a:bodyPr wrap="square" rtlCol="0">
            <a:spAutoFit/>
          </a:bodyPr>
          <a:lstStyle/>
          <a:p>
            <a:pPr algn="ctr"/>
            <a:r>
              <a:rPr lang="de-DE" sz="3600" b="1" dirty="0" err="1" smtClean="0">
                <a:solidFill>
                  <a:schemeClr val="tx1">
                    <a:lumMod val="75000"/>
                    <a:lumOff val="25000"/>
                  </a:schemeClr>
                </a:solidFill>
              </a:rPr>
              <a:t>Mindset</a:t>
            </a:r>
            <a:endParaRPr lang="de-DE" sz="2400" dirty="0" smtClean="0">
              <a:solidFill>
                <a:schemeClr val="tx1">
                  <a:lumMod val="75000"/>
                  <a:lumOff val="25000"/>
                </a:schemeClr>
              </a:solidFill>
            </a:endParaRPr>
          </a:p>
        </p:txBody>
      </p:sp>
      <p:sp>
        <p:nvSpPr>
          <p:cNvPr id="13" name="TextBox 12"/>
          <p:cNvSpPr txBox="1"/>
          <p:nvPr/>
        </p:nvSpPr>
        <p:spPr>
          <a:xfrm>
            <a:off x="4547468" y="4056962"/>
            <a:ext cx="3084774" cy="1200329"/>
          </a:xfrm>
          <a:prstGeom prst="rect">
            <a:avLst/>
          </a:prstGeom>
          <a:noFill/>
        </p:spPr>
        <p:txBody>
          <a:bodyPr wrap="square" rtlCol="0">
            <a:spAutoFit/>
          </a:bodyPr>
          <a:lstStyle/>
          <a:p>
            <a:pPr algn="ctr"/>
            <a:r>
              <a:rPr lang="de-DE" sz="3600" b="1" dirty="0" smtClean="0">
                <a:solidFill>
                  <a:schemeClr val="tx1">
                    <a:lumMod val="75000"/>
                    <a:lumOff val="25000"/>
                  </a:schemeClr>
                </a:solidFill>
              </a:rPr>
              <a:t>4 Values</a:t>
            </a:r>
          </a:p>
          <a:p>
            <a:pPr algn="ctr"/>
            <a:r>
              <a:rPr lang="de-DE" sz="3600" b="1" dirty="0" smtClean="0">
                <a:solidFill>
                  <a:schemeClr val="tx1">
                    <a:lumMod val="75000"/>
                    <a:lumOff val="25000"/>
                  </a:schemeClr>
                </a:solidFill>
              </a:rPr>
              <a:t>12 </a:t>
            </a:r>
            <a:r>
              <a:rPr lang="de-DE" sz="3600" b="1" dirty="0" err="1" smtClean="0">
                <a:solidFill>
                  <a:schemeClr val="tx1">
                    <a:lumMod val="75000"/>
                    <a:lumOff val="25000"/>
                  </a:schemeClr>
                </a:solidFill>
              </a:rPr>
              <a:t>Principles</a:t>
            </a:r>
            <a:endParaRPr lang="de-DE" sz="2400" dirty="0" smtClean="0">
              <a:solidFill>
                <a:schemeClr val="tx1">
                  <a:lumMod val="75000"/>
                  <a:lumOff val="25000"/>
                </a:schemeClr>
              </a:solidFill>
            </a:endParaRPr>
          </a:p>
        </p:txBody>
      </p:sp>
      <p:sp>
        <p:nvSpPr>
          <p:cNvPr id="14" name="TextBox 13"/>
          <p:cNvSpPr txBox="1"/>
          <p:nvPr/>
        </p:nvSpPr>
        <p:spPr>
          <a:xfrm>
            <a:off x="8515348" y="4056962"/>
            <a:ext cx="3084774" cy="1569660"/>
          </a:xfrm>
          <a:prstGeom prst="rect">
            <a:avLst/>
          </a:prstGeom>
          <a:noFill/>
        </p:spPr>
        <p:txBody>
          <a:bodyPr wrap="square" rtlCol="0">
            <a:spAutoFit/>
          </a:bodyPr>
          <a:lstStyle/>
          <a:p>
            <a:pPr algn="ctr"/>
            <a:r>
              <a:rPr lang="de-DE" sz="3200" b="1" dirty="0" smtClean="0">
                <a:solidFill>
                  <a:schemeClr val="tx1">
                    <a:lumMod val="75000"/>
                    <a:lumOff val="25000"/>
                  </a:schemeClr>
                </a:solidFill>
              </a:rPr>
              <a:t>Frameworks</a:t>
            </a:r>
          </a:p>
          <a:p>
            <a:pPr algn="ctr"/>
            <a:r>
              <a:rPr lang="de-DE" sz="3200" b="1" dirty="0" smtClean="0">
                <a:solidFill>
                  <a:schemeClr val="tx1">
                    <a:lumMod val="75000"/>
                    <a:lumOff val="25000"/>
                  </a:schemeClr>
                </a:solidFill>
              </a:rPr>
              <a:t>Tools</a:t>
            </a:r>
          </a:p>
          <a:p>
            <a:pPr algn="ctr"/>
            <a:r>
              <a:rPr lang="de-DE" sz="3200" b="1" dirty="0" err="1" smtClean="0">
                <a:solidFill>
                  <a:schemeClr val="tx1">
                    <a:lumMod val="75000"/>
                    <a:lumOff val="25000"/>
                  </a:schemeClr>
                </a:solidFill>
              </a:rPr>
              <a:t>Methodologies</a:t>
            </a:r>
            <a:endParaRPr lang="de-DE" sz="2000" dirty="0" smtClean="0">
              <a:solidFill>
                <a:schemeClr val="tx1">
                  <a:lumMod val="75000"/>
                  <a:lumOff val="25000"/>
                </a:schemeClr>
              </a:solidFill>
            </a:endParaRPr>
          </a:p>
        </p:txBody>
      </p:sp>
      <p:sp>
        <p:nvSpPr>
          <p:cNvPr id="2" name="1 Rectángulo"/>
          <p:cNvSpPr/>
          <p:nvPr/>
        </p:nvSpPr>
        <p:spPr>
          <a:xfrm>
            <a:off x="2117061" y="776905"/>
            <a:ext cx="8058296" cy="461665"/>
          </a:xfrm>
          <a:prstGeom prst="rect">
            <a:avLst/>
          </a:prstGeom>
        </p:spPr>
        <p:txBody>
          <a:bodyPr wrap="none">
            <a:spAutoFit/>
          </a:bodyPr>
          <a:lstStyle/>
          <a:p>
            <a:r>
              <a:rPr lang="de-DE" sz="2400" dirty="0"/>
              <a:t>The real </a:t>
            </a:r>
            <a:r>
              <a:rPr lang="de-DE" sz="2400" dirty="0" err="1"/>
              <a:t>challenge</a:t>
            </a:r>
            <a:r>
              <a:rPr lang="de-DE" sz="2400" dirty="0"/>
              <a:t> </a:t>
            </a:r>
            <a:r>
              <a:rPr lang="de-DE" sz="2400" dirty="0" err="1"/>
              <a:t>is</a:t>
            </a:r>
            <a:r>
              <a:rPr lang="de-DE" sz="2400" dirty="0"/>
              <a:t> </a:t>
            </a:r>
            <a:r>
              <a:rPr lang="de-DE" sz="2400" dirty="0" err="1"/>
              <a:t>to</a:t>
            </a:r>
            <a:r>
              <a:rPr lang="de-DE" sz="2400" dirty="0"/>
              <a:t> </a:t>
            </a:r>
            <a:r>
              <a:rPr lang="de-DE" sz="2400" b="1" u="sng" dirty="0">
                <a:solidFill>
                  <a:srgbClr val="009F4D"/>
                </a:solidFill>
              </a:rPr>
              <a:t>BE</a:t>
            </a:r>
            <a:r>
              <a:rPr lang="de-DE" sz="2400" dirty="0"/>
              <a:t> Agile </a:t>
            </a:r>
            <a:r>
              <a:rPr lang="de-DE" sz="2400" dirty="0" err="1"/>
              <a:t>rather</a:t>
            </a:r>
            <a:r>
              <a:rPr lang="de-DE" sz="2400" dirty="0"/>
              <a:t> </a:t>
            </a:r>
            <a:r>
              <a:rPr lang="de-DE" sz="2400" dirty="0" err="1"/>
              <a:t>than</a:t>
            </a:r>
            <a:r>
              <a:rPr lang="de-DE" sz="2400" dirty="0"/>
              <a:t> </a:t>
            </a:r>
            <a:r>
              <a:rPr lang="de-DE" sz="2400" b="1" u="sng" dirty="0">
                <a:solidFill>
                  <a:srgbClr val="FFC000"/>
                </a:solidFill>
              </a:rPr>
              <a:t>DOING</a:t>
            </a:r>
            <a:r>
              <a:rPr lang="de-DE" sz="2400" dirty="0"/>
              <a:t> Agile</a:t>
            </a:r>
            <a:endParaRPr lang="en-GB" sz="2400" dirty="0"/>
          </a:p>
        </p:txBody>
      </p:sp>
      <p:sp>
        <p:nvSpPr>
          <p:cNvPr id="15" name="Rechteck 2048"/>
          <p:cNvSpPr/>
          <p:nvPr/>
        </p:nvSpPr>
        <p:spPr>
          <a:xfrm>
            <a:off x="10571567" y="1827074"/>
            <a:ext cx="815702" cy="438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t>SCRUM</a:t>
            </a:r>
            <a:endParaRPr lang="de-DE" sz="1200" b="1" dirty="0"/>
          </a:p>
        </p:txBody>
      </p:sp>
      <p:sp>
        <p:nvSpPr>
          <p:cNvPr id="16" name="Rechteck 120"/>
          <p:cNvSpPr/>
          <p:nvPr/>
        </p:nvSpPr>
        <p:spPr>
          <a:xfrm>
            <a:off x="10979418" y="2408373"/>
            <a:ext cx="1015558" cy="393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t>KANBAN</a:t>
            </a:r>
            <a:endParaRPr lang="de-DE" sz="1200" b="1" dirty="0"/>
          </a:p>
        </p:txBody>
      </p:sp>
      <p:sp>
        <p:nvSpPr>
          <p:cNvPr id="17" name="Rechteck 121"/>
          <p:cNvSpPr/>
          <p:nvPr/>
        </p:nvSpPr>
        <p:spPr>
          <a:xfrm>
            <a:off x="10784420" y="3108559"/>
            <a:ext cx="815702" cy="438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t>……</a:t>
            </a:r>
            <a:endParaRPr lang="de-DE" sz="1200" b="1" dirty="0"/>
          </a:p>
        </p:txBody>
      </p:sp>
      <p:sp>
        <p:nvSpPr>
          <p:cNvPr id="18" name="Rechteck 122"/>
          <p:cNvSpPr/>
          <p:nvPr/>
        </p:nvSpPr>
        <p:spPr>
          <a:xfrm>
            <a:off x="9575348" y="1516541"/>
            <a:ext cx="815702" cy="438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err="1" smtClean="0"/>
              <a:t>LeSS</a:t>
            </a:r>
            <a:endParaRPr lang="de-DE" sz="1200" b="1" dirty="0"/>
          </a:p>
        </p:txBody>
      </p:sp>
      <p:sp>
        <p:nvSpPr>
          <p:cNvPr id="19" name="Rechteck 127"/>
          <p:cNvSpPr/>
          <p:nvPr/>
        </p:nvSpPr>
        <p:spPr>
          <a:xfrm>
            <a:off x="8528633" y="3641075"/>
            <a:ext cx="2045248" cy="438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t>Test </a:t>
            </a:r>
            <a:r>
              <a:rPr lang="de-DE" sz="1200" b="1" dirty="0" err="1" smtClean="0"/>
              <a:t>driven</a:t>
            </a:r>
            <a:r>
              <a:rPr lang="de-DE" sz="1200" b="1" dirty="0" smtClean="0"/>
              <a:t> </a:t>
            </a:r>
            <a:r>
              <a:rPr lang="de-DE" sz="1200" b="1" dirty="0" err="1" smtClean="0"/>
              <a:t>development</a:t>
            </a:r>
            <a:r>
              <a:rPr lang="de-DE" sz="1200" b="1" dirty="0" smtClean="0"/>
              <a:t> (TDD)</a:t>
            </a:r>
            <a:endParaRPr lang="de-DE" sz="1200" b="1" dirty="0"/>
          </a:p>
        </p:txBody>
      </p:sp>
      <p:sp>
        <p:nvSpPr>
          <p:cNvPr id="20" name="Rechteck 129"/>
          <p:cNvSpPr/>
          <p:nvPr/>
        </p:nvSpPr>
        <p:spPr>
          <a:xfrm>
            <a:off x="8443927" y="1837329"/>
            <a:ext cx="815702" cy="438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err="1" smtClean="0"/>
              <a:t>DevOps</a:t>
            </a:r>
            <a:endParaRPr lang="de-DE" sz="1200" b="1" dirty="0"/>
          </a:p>
        </p:txBody>
      </p:sp>
      <p:sp>
        <p:nvSpPr>
          <p:cNvPr id="21" name="Rechteck 121"/>
          <p:cNvSpPr/>
          <p:nvPr/>
        </p:nvSpPr>
        <p:spPr>
          <a:xfrm>
            <a:off x="8324846" y="3108560"/>
            <a:ext cx="815702" cy="438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err="1" smtClean="0"/>
              <a:t>SAFe</a:t>
            </a:r>
            <a:endParaRPr lang="de-DE" sz="1200" b="1" dirty="0"/>
          </a:p>
        </p:txBody>
      </p:sp>
      <p:sp>
        <p:nvSpPr>
          <p:cNvPr id="22"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
        <p:nvSpPr>
          <p:cNvPr id="23" name="Slide Number Placeholder 1"/>
          <p:cNvSpPr>
            <a:spLocks noGrp="1"/>
          </p:cNvSpPr>
          <p:nvPr>
            <p:ph type="sldNum" sz="quarter" idx="12"/>
          </p:nvPr>
        </p:nvSpPr>
        <p:spPr>
          <a:xfrm>
            <a:off x="478800" y="6444000"/>
            <a:ext cx="288000" cy="216000"/>
          </a:xfrm>
        </p:spPr>
        <p:txBody>
          <a:bodyPr/>
          <a:lstStyle/>
          <a:p>
            <a:fld id="{877C2003-2E6E-4ABC-B270-3E95A87ADF8A}" type="slidenum">
              <a:rPr lang="en-GB" smtClean="0"/>
              <a:t>4</a:t>
            </a:fld>
            <a:endParaRPr lang="en-GB"/>
          </a:p>
        </p:txBody>
      </p:sp>
    </p:spTree>
    <p:extLst>
      <p:ext uri="{BB962C8B-B14F-4D97-AF65-F5344CB8AC3E}">
        <p14:creationId xmlns:p14="http://schemas.microsoft.com/office/powerpoint/2010/main" val="9079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smtClean="0"/>
              <a:t>Scrum</a:t>
            </a:r>
            <a:r>
              <a:rPr lang="de-DE" dirty="0" smtClean="0"/>
              <a:t> </a:t>
            </a:r>
            <a:r>
              <a:rPr lang="de-DE" dirty="0" err="1" smtClean="0"/>
              <a:t>Roles</a:t>
            </a:r>
            <a:r>
              <a:rPr lang="de-DE" dirty="0" smtClean="0"/>
              <a:t> &amp; Stakes - Summary</a:t>
            </a:r>
            <a:endParaRPr lang="de-DE" dirty="0"/>
          </a:p>
        </p:txBody>
      </p:sp>
      <p:sp>
        <p:nvSpPr>
          <p:cNvPr id="3" name="Foliennummernplatzhalter 2"/>
          <p:cNvSpPr>
            <a:spLocks noGrp="1"/>
          </p:cNvSpPr>
          <p:nvPr>
            <p:ph type="sldNum" sz="quarter" idx="12"/>
          </p:nvPr>
        </p:nvSpPr>
        <p:spPr/>
        <p:txBody>
          <a:bodyPr/>
          <a:lstStyle/>
          <a:p>
            <a:fld id="{877C2003-2E6E-4ABC-B270-3E95A87ADF8A}" type="slidenum">
              <a:rPr lang="en-GB" smtClean="0">
                <a:solidFill>
                  <a:srgbClr val="000000">
                    <a:tint val="75000"/>
                  </a:srgbClr>
                </a:solidFill>
              </a:rPr>
              <a:pPr/>
              <a:t>40</a:t>
            </a:fld>
            <a:endParaRPr lang="en-GB">
              <a:solidFill>
                <a:srgbClr val="000000">
                  <a:tint val="75000"/>
                </a:srgbClr>
              </a:solidFill>
            </a:endParaRPr>
          </a:p>
        </p:txBody>
      </p:sp>
      <p:pic>
        <p:nvPicPr>
          <p:cNvPr id="12" name="Picture 11" descr="C:\Temp\Agile Presentations\icons_500px\500\pilot_customer_g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9884" y="3422833"/>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Temp\Agile Presentations\icons_500px\500\manager_gra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4272" y="2059737"/>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Temp\Agile Presentations\icons_500px\500\manager_2_gra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4272" y="4798313"/>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17"/>
          <p:cNvSpPr txBox="1"/>
          <p:nvPr/>
        </p:nvSpPr>
        <p:spPr>
          <a:xfrm>
            <a:off x="7921081" y="2053340"/>
            <a:ext cx="2094611" cy="338554"/>
          </a:xfrm>
          <a:prstGeom prst="rect">
            <a:avLst/>
          </a:prstGeom>
          <a:noFill/>
        </p:spPr>
        <p:txBody>
          <a:bodyPr wrap="square" rtlCol="0">
            <a:spAutoFit/>
          </a:bodyPr>
          <a:lstStyle/>
          <a:p>
            <a:pPr lvl="0"/>
            <a:r>
              <a:rPr lang="en-US" sz="1600" b="1" dirty="0" smtClean="0"/>
              <a:t>Customer</a:t>
            </a:r>
          </a:p>
        </p:txBody>
      </p:sp>
      <p:sp>
        <p:nvSpPr>
          <p:cNvPr id="19" name="Textfeld 18"/>
          <p:cNvSpPr txBox="1"/>
          <p:nvPr/>
        </p:nvSpPr>
        <p:spPr>
          <a:xfrm>
            <a:off x="7921081" y="3422833"/>
            <a:ext cx="2094611" cy="338554"/>
          </a:xfrm>
          <a:prstGeom prst="rect">
            <a:avLst/>
          </a:prstGeom>
          <a:noFill/>
        </p:spPr>
        <p:txBody>
          <a:bodyPr wrap="square" rtlCol="0">
            <a:spAutoFit/>
          </a:bodyPr>
          <a:lstStyle/>
          <a:p>
            <a:pPr lvl="0"/>
            <a:r>
              <a:rPr lang="en-US" sz="1600" b="1" dirty="0" smtClean="0"/>
              <a:t>End-User</a:t>
            </a:r>
          </a:p>
        </p:txBody>
      </p:sp>
      <p:sp>
        <p:nvSpPr>
          <p:cNvPr id="20" name="Textfeld 19"/>
          <p:cNvSpPr txBox="1"/>
          <p:nvPr/>
        </p:nvSpPr>
        <p:spPr>
          <a:xfrm>
            <a:off x="7921081" y="4798313"/>
            <a:ext cx="2094611" cy="338554"/>
          </a:xfrm>
          <a:prstGeom prst="rect">
            <a:avLst/>
          </a:prstGeom>
          <a:noFill/>
        </p:spPr>
        <p:txBody>
          <a:bodyPr wrap="square" rtlCol="0">
            <a:spAutoFit/>
          </a:bodyPr>
          <a:lstStyle/>
          <a:p>
            <a:pPr lvl="0"/>
            <a:r>
              <a:rPr lang="en-US" sz="1600" b="1" dirty="0" smtClean="0"/>
              <a:t>Management</a:t>
            </a:r>
          </a:p>
        </p:txBody>
      </p:sp>
      <p:sp>
        <p:nvSpPr>
          <p:cNvPr id="22" name="Textfeld 21"/>
          <p:cNvSpPr txBox="1"/>
          <p:nvPr/>
        </p:nvSpPr>
        <p:spPr>
          <a:xfrm>
            <a:off x="8499767" y="2393924"/>
            <a:ext cx="1101436" cy="307777"/>
          </a:xfrm>
          <a:prstGeom prst="rect">
            <a:avLst/>
          </a:prstGeom>
          <a:noFill/>
        </p:spPr>
        <p:txBody>
          <a:bodyPr wrap="square" rtlCol="0">
            <a:spAutoFit/>
          </a:bodyPr>
          <a:lstStyle/>
          <a:p>
            <a:r>
              <a:rPr lang="de-DE" sz="1400" b="1" dirty="0" smtClean="0">
                <a:solidFill>
                  <a:schemeClr val="accent1"/>
                </a:solidFill>
              </a:rPr>
              <a:t>Budget</a:t>
            </a:r>
            <a:endParaRPr lang="de-DE" sz="1400" b="1" dirty="0">
              <a:solidFill>
                <a:schemeClr val="accent1"/>
              </a:solidFill>
            </a:endParaRPr>
          </a:p>
        </p:txBody>
      </p:sp>
      <p:sp>
        <p:nvSpPr>
          <p:cNvPr id="23" name="Textfeld 22"/>
          <p:cNvSpPr txBox="1"/>
          <p:nvPr/>
        </p:nvSpPr>
        <p:spPr>
          <a:xfrm>
            <a:off x="8499767" y="3782833"/>
            <a:ext cx="1101436" cy="307777"/>
          </a:xfrm>
          <a:prstGeom prst="rect">
            <a:avLst/>
          </a:prstGeom>
          <a:noFill/>
        </p:spPr>
        <p:txBody>
          <a:bodyPr wrap="square" rtlCol="0">
            <a:spAutoFit/>
          </a:bodyPr>
          <a:lstStyle/>
          <a:p>
            <a:r>
              <a:rPr lang="de-DE" sz="1400" b="1" dirty="0" smtClean="0">
                <a:solidFill>
                  <a:schemeClr val="accent1"/>
                </a:solidFill>
              </a:rPr>
              <a:t>Feedback</a:t>
            </a:r>
            <a:endParaRPr lang="de-DE" sz="1400" b="1" dirty="0">
              <a:solidFill>
                <a:schemeClr val="accent1"/>
              </a:solidFill>
            </a:endParaRPr>
          </a:p>
        </p:txBody>
      </p:sp>
      <p:sp>
        <p:nvSpPr>
          <p:cNvPr id="24" name="Textfeld 23"/>
          <p:cNvSpPr txBox="1"/>
          <p:nvPr/>
        </p:nvSpPr>
        <p:spPr>
          <a:xfrm>
            <a:off x="8499766" y="5136867"/>
            <a:ext cx="2078181" cy="307777"/>
          </a:xfrm>
          <a:prstGeom prst="rect">
            <a:avLst/>
          </a:prstGeom>
          <a:noFill/>
        </p:spPr>
        <p:txBody>
          <a:bodyPr wrap="square" rtlCol="0">
            <a:spAutoFit/>
          </a:bodyPr>
          <a:lstStyle/>
          <a:p>
            <a:r>
              <a:rPr lang="de-DE" sz="1400" b="1" dirty="0" smtClean="0">
                <a:solidFill>
                  <a:schemeClr val="accent1"/>
                </a:solidFill>
              </a:rPr>
              <a:t>Frame &amp; Environment</a:t>
            </a:r>
            <a:endParaRPr lang="de-DE" sz="1400" b="1" dirty="0">
              <a:solidFill>
                <a:schemeClr val="accent1"/>
              </a:solidFill>
            </a:endParaRPr>
          </a:p>
        </p:txBody>
      </p:sp>
      <p:grpSp>
        <p:nvGrpSpPr>
          <p:cNvPr id="5" name="Group 4"/>
          <p:cNvGrpSpPr/>
          <p:nvPr/>
        </p:nvGrpSpPr>
        <p:grpSpPr>
          <a:xfrm>
            <a:off x="622300" y="1532833"/>
            <a:ext cx="5218311" cy="4500000"/>
            <a:chOff x="622300" y="1532833"/>
            <a:chExt cx="5218311" cy="4500000"/>
          </a:xfrm>
        </p:grpSpPr>
        <p:sp>
          <p:nvSpPr>
            <p:cNvPr id="25" name="Textfeld 24"/>
            <p:cNvSpPr txBox="1"/>
            <p:nvPr/>
          </p:nvSpPr>
          <p:spPr>
            <a:xfrm>
              <a:off x="1062432" y="2870209"/>
              <a:ext cx="2078181" cy="307777"/>
            </a:xfrm>
            <a:prstGeom prst="rect">
              <a:avLst/>
            </a:prstGeom>
            <a:noFill/>
          </p:spPr>
          <p:txBody>
            <a:bodyPr wrap="square" rtlCol="0">
              <a:spAutoFit/>
            </a:bodyPr>
            <a:lstStyle/>
            <a:p>
              <a:pPr algn="ctr"/>
              <a:r>
                <a:rPr lang="de-DE" sz="1400" b="1" dirty="0" smtClean="0">
                  <a:solidFill>
                    <a:schemeClr val="accent1"/>
                  </a:solidFill>
                </a:rPr>
                <a:t>Efficiency</a:t>
              </a:r>
              <a:endParaRPr lang="de-DE" sz="1400" b="1" dirty="0">
                <a:solidFill>
                  <a:schemeClr val="accent1"/>
                </a:solidFill>
              </a:endParaRPr>
            </a:p>
          </p:txBody>
        </p:sp>
        <p:sp>
          <p:nvSpPr>
            <p:cNvPr id="26" name="Textfeld 25"/>
            <p:cNvSpPr txBox="1"/>
            <p:nvPr/>
          </p:nvSpPr>
          <p:spPr>
            <a:xfrm>
              <a:off x="3438774" y="3695812"/>
              <a:ext cx="2227118" cy="307777"/>
            </a:xfrm>
            <a:prstGeom prst="rect">
              <a:avLst/>
            </a:prstGeom>
            <a:noFill/>
          </p:spPr>
          <p:txBody>
            <a:bodyPr wrap="square" rtlCol="0">
              <a:spAutoFit/>
            </a:bodyPr>
            <a:lstStyle/>
            <a:p>
              <a:r>
                <a:rPr lang="de-DE" sz="1400" b="1" dirty="0" smtClean="0">
                  <a:solidFill>
                    <a:schemeClr val="accent1"/>
                  </a:solidFill>
                </a:rPr>
                <a:t>ROI </a:t>
              </a:r>
              <a:r>
                <a:rPr lang="de-DE" sz="1400" b="1" dirty="0" smtClean="0">
                  <a:solidFill>
                    <a:schemeClr val="accent1"/>
                  </a:solidFill>
                  <a:sym typeface="Wingdings" panose="05000000000000000000" pitchFamily="2" charset="2"/>
                </a:rPr>
                <a:t> Vision &amp; Backlog</a:t>
              </a:r>
              <a:endParaRPr lang="de-DE" sz="1400" b="1" dirty="0">
                <a:solidFill>
                  <a:schemeClr val="accent1"/>
                </a:solidFill>
              </a:endParaRPr>
            </a:p>
          </p:txBody>
        </p:sp>
        <p:sp>
          <p:nvSpPr>
            <p:cNvPr id="27" name="Textfeld 26"/>
            <p:cNvSpPr txBox="1"/>
            <p:nvPr/>
          </p:nvSpPr>
          <p:spPr>
            <a:xfrm>
              <a:off x="1401116" y="4976668"/>
              <a:ext cx="3748384" cy="307777"/>
            </a:xfrm>
            <a:prstGeom prst="rect">
              <a:avLst/>
            </a:prstGeom>
            <a:noFill/>
          </p:spPr>
          <p:txBody>
            <a:bodyPr wrap="square" rtlCol="0">
              <a:spAutoFit/>
            </a:bodyPr>
            <a:lstStyle/>
            <a:p>
              <a:r>
                <a:rPr lang="de-DE" sz="1400" b="1" dirty="0" smtClean="0">
                  <a:solidFill>
                    <a:schemeClr val="accent1"/>
                  </a:solidFill>
                </a:rPr>
                <a:t>Quality (</a:t>
              </a:r>
              <a:r>
                <a:rPr lang="de-DE" sz="1400" b="1" dirty="0" err="1" smtClean="0">
                  <a:solidFill>
                    <a:schemeClr val="accent1"/>
                  </a:solidFill>
                </a:rPr>
                <a:t>self-oganized</a:t>
              </a:r>
              <a:r>
                <a:rPr lang="de-DE" sz="1400" b="1" dirty="0" smtClean="0">
                  <a:solidFill>
                    <a:schemeClr val="accent1"/>
                  </a:solidFill>
                </a:rPr>
                <a:t> &amp; </a:t>
              </a:r>
              <a:r>
                <a:rPr lang="de-DE" sz="1400" b="1" dirty="0" err="1" smtClean="0">
                  <a:solidFill>
                    <a:schemeClr val="accent1"/>
                  </a:solidFill>
                </a:rPr>
                <a:t>cross-functional</a:t>
              </a:r>
              <a:r>
                <a:rPr lang="de-DE" sz="1400" b="1" dirty="0" smtClean="0">
                  <a:solidFill>
                    <a:schemeClr val="accent1"/>
                  </a:solidFill>
                </a:rPr>
                <a:t>)</a:t>
              </a:r>
              <a:endParaRPr lang="de-DE" sz="1400" b="1" dirty="0">
                <a:solidFill>
                  <a:schemeClr val="accent1"/>
                </a:solidFill>
              </a:endParaRPr>
            </a:p>
          </p:txBody>
        </p:sp>
        <p:sp>
          <p:nvSpPr>
            <p:cNvPr id="28" name="Ellipse 24"/>
            <p:cNvSpPr/>
            <p:nvPr/>
          </p:nvSpPr>
          <p:spPr>
            <a:xfrm>
              <a:off x="622300" y="1532833"/>
              <a:ext cx="5218311" cy="450000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9" name="Picture 3" descr="K:\Eigene Dateien\TAECM14\Scrum\Icons\pngs\p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07186" y="2805037"/>
              <a:ext cx="568270" cy="72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2" descr="\\mmain.m.corp\projects$\Eurofighter\EF2000-AVS\010_Overall_Tasks\45_Agile&amp;Scrum\Visualisierung notwendige Artefakte\Icons\ScrumMast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4316" y="2071702"/>
              <a:ext cx="548363" cy="7200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mmain.m.corp\projects$\Eurofighter\EF2000-AVS\010_Overall_Tasks\45_Agile&amp;Scrum\Visualisierung notwendige Artefakte\Icons\DevelopmentTea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42999" y="4186527"/>
              <a:ext cx="971773" cy="7229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2" name="Textfeld 69"/>
            <p:cNvSpPr txBox="1"/>
            <p:nvPr/>
          </p:nvSpPr>
          <p:spPr>
            <a:xfrm>
              <a:off x="2277727" y="2149738"/>
              <a:ext cx="1070263" cy="584775"/>
            </a:xfrm>
            <a:prstGeom prst="rect">
              <a:avLst/>
            </a:prstGeom>
            <a:noFill/>
          </p:spPr>
          <p:txBody>
            <a:bodyPr wrap="square" rtlCol="0">
              <a:spAutoFit/>
            </a:bodyPr>
            <a:lstStyle/>
            <a:p>
              <a:pPr algn="ctr"/>
              <a:r>
                <a:rPr lang="de-DE" sz="1600" i="1" dirty="0" err="1" smtClean="0"/>
                <a:t>Scrum</a:t>
              </a:r>
              <a:endParaRPr lang="de-DE" sz="1600" i="1" dirty="0" smtClean="0"/>
            </a:p>
            <a:p>
              <a:pPr algn="ctr"/>
              <a:r>
                <a:rPr lang="de-DE" sz="1600" i="1" dirty="0" smtClean="0"/>
                <a:t>Master</a:t>
              </a:r>
              <a:endParaRPr lang="de-DE" sz="1600" i="1" dirty="0"/>
            </a:p>
          </p:txBody>
        </p:sp>
        <p:sp>
          <p:nvSpPr>
            <p:cNvPr id="33" name="Textfeld 70"/>
            <p:cNvSpPr txBox="1"/>
            <p:nvPr/>
          </p:nvSpPr>
          <p:spPr>
            <a:xfrm>
              <a:off x="4261653" y="2940262"/>
              <a:ext cx="1091046" cy="584775"/>
            </a:xfrm>
            <a:prstGeom prst="rect">
              <a:avLst/>
            </a:prstGeom>
            <a:noFill/>
          </p:spPr>
          <p:txBody>
            <a:bodyPr wrap="square" rtlCol="0">
              <a:spAutoFit/>
            </a:bodyPr>
            <a:lstStyle/>
            <a:p>
              <a:r>
                <a:rPr lang="de-DE" sz="1600" i="1" dirty="0" err="1" smtClean="0"/>
                <a:t>Product</a:t>
              </a:r>
              <a:r>
                <a:rPr lang="de-DE" sz="1600" i="1" dirty="0" smtClean="0"/>
                <a:t> </a:t>
              </a:r>
            </a:p>
            <a:p>
              <a:r>
                <a:rPr lang="de-DE" sz="1600" i="1" dirty="0" err="1" smtClean="0"/>
                <a:t>Owner</a:t>
              </a:r>
              <a:endParaRPr lang="de-DE" sz="1600" i="1" dirty="0"/>
            </a:p>
          </p:txBody>
        </p:sp>
        <p:sp>
          <p:nvSpPr>
            <p:cNvPr id="34" name="Textfeld 71"/>
            <p:cNvSpPr txBox="1"/>
            <p:nvPr/>
          </p:nvSpPr>
          <p:spPr>
            <a:xfrm>
              <a:off x="2797713" y="4255638"/>
              <a:ext cx="1810280" cy="584775"/>
            </a:xfrm>
            <a:prstGeom prst="rect">
              <a:avLst/>
            </a:prstGeom>
            <a:noFill/>
          </p:spPr>
          <p:txBody>
            <a:bodyPr wrap="square" rtlCol="0">
              <a:spAutoFit/>
            </a:bodyPr>
            <a:lstStyle/>
            <a:p>
              <a:r>
                <a:rPr lang="de-DE" sz="1600" i="1" dirty="0" smtClean="0"/>
                <a:t>Development Team</a:t>
              </a:r>
              <a:endParaRPr lang="de-DE" sz="1600" i="1" dirty="0"/>
            </a:p>
          </p:txBody>
        </p:sp>
        <p:sp>
          <p:nvSpPr>
            <p:cNvPr id="35" name="Textfeld 17"/>
            <p:cNvSpPr txBox="1"/>
            <p:nvPr/>
          </p:nvSpPr>
          <p:spPr>
            <a:xfrm>
              <a:off x="2228002" y="5554579"/>
              <a:ext cx="2094611" cy="338554"/>
            </a:xfrm>
            <a:prstGeom prst="rect">
              <a:avLst/>
            </a:prstGeom>
            <a:noFill/>
          </p:spPr>
          <p:txBody>
            <a:bodyPr wrap="square" rtlCol="0">
              <a:spAutoFit/>
            </a:bodyPr>
            <a:lstStyle/>
            <a:p>
              <a:pPr lvl="0" algn="ctr"/>
              <a:r>
                <a:rPr lang="en-US" sz="1600" b="1" dirty="0" smtClean="0"/>
                <a:t>SCRUM TEAM</a:t>
              </a:r>
            </a:p>
          </p:txBody>
        </p:sp>
      </p:grpSp>
      <p:sp>
        <p:nvSpPr>
          <p:cNvPr id="37"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4070141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2599">
            <a:off x="3686366" y="620691"/>
            <a:ext cx="4505103" cy="583546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380901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2994" y="2054627"/>
            <a:ext cx="6210663" cy="1372321"/>
          </a:xfrm>
        </p:spPr>
        <p:txBody>
          <a:bodyPr/>
          <a:lstStyle/>
          <a:p>
            <a:r>
              <a:rPr lang="en-GB" sz="2800" b="1" dirty="0" smtClean="0"/>
              <a:t>Thank you!</a:t>
            </a:r>
            <a:endParaRPr lang="en-GB" sz="2800" b="1" dirty="0"/>
          </a:p>
        </p:txBody>
      </p:sp>
      <p:pic>
        <p:nvPicPr>
          <p:cNvPr id="10" name="Picture 9" descr="C:\Temp\Agile Scrum Master Awareness\icons_500px\500\scrum_g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7401" y="3107844"/>
            <a:ext cx="1032102" cy="10321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K:\Eigene Dateien\TAECM14\Scrum\Icons\pngs\p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8720" y="4007387"/>
            <a:ext cx="568270" cy="72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mmain.m.corp\projects$\Eurofighter\EF2000-AVS\010_Overall_Tasks\45_Agile&amp;Scrum\Visualisierung notwendige Artefakte\Icons\ScrumMas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6556" y="3605059"/>
            <a:ext cx="707786" cy="9293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main.m.corp\projects$\Eurofighter\EF2000-AVS\010_Overall_Tasks\45_Agile&amp;Scrum\Visualisierung notwendige Artefakte\Icons\DevelopmentTea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8766" y="4139946"/>
            <a:ext cx="971773" cy="7229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5630273" y="4435426"/>
            <a:ext cx="6210663" cy="428039"/>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2500" kern="1200">
                <a:solidFill>
                  <a:schemeClr val="tx2"/>
                </a:solidFill>
                <a:latin typeface="+mj-lt"/>
                <a:ea typeface="+mj-ea"/>
                <a:cs typeface="+mj-cs"/>
              </a:defRPr>
            </a:lvl1pPr>
          </a:lstStyle>
          <a:p>
            <a:endParaRPr lang="en-GB" sz="2800" dirty="0">
              <a:solidFill>
                <a:srgbClr val="00205B"/>
              </a:solidFill>
            </a:endParaRPr>
          </a:p>
        </p:txBody>
      </p:sp>
      <p:sp>
        <p:nvSpPr>
          <p:cNvPr id="8"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2583701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2095500" y="1660074"/>
            <a:ext cx="8397547" cy="4657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hteck 9"/>
          <p:cNvSpPr/>
          <p:nvPr/>
        </p:nvSpPr>
        <p:spPr>
          <a:xfrm>
            <a:off x="464457" y="580571"/>
            <a:ext cx="10551886" cy="595086"/>
          </a:xfrm>
          <a:prstGeom prst="rect">
            <a:avLst/>
          </a:prstGeom>
        </p:spPr>
        <p:txBody>
          <a:bodyPr vert="horz" lIns="0" tIns="0" rIns="0" bIns="0" rtlCol="0" anchor="t" anchorCtr="0">
            <a:noAutofit/>
          </a:bodyPr>
          <a:lstStyle/>
          <a:p>
            <a:pPr>
              <a:lnSpc>
                <a:spcPct val="110000"/>
              </a:lnSpc>
              <a:spcBef>
                <a:spcPct val="0"/>
              </a:spcBef>
            </a:pPr>
            <a:endParaRPr lang="de-DE" sz="2500">
              <a:solidFill>
                <a:schemeClr val="tx2"/>
              </a:solidFill>
              <a:latin typeface="+mj-lt"/>
              <a:ea typeface="+mj-ea"/>
              <a:cs typeface="+mj-cs"/>
            </a:endParaRPr>
          </a:p>
        </p:txBody>
      </p:sp>
      <p:sp>
        <p:nvSpPr>
          <p:cNvPr id="2" name="Titel 1"/>
          <p:cNvSpPr>
            <a:spLocks noGrp="1"/>
          </p:cNvSpPr>
          <p:nvPr>
            <p:ph type="title"/>
          </p:nvPr>
        </p:nvSpPr>
        <p:spPr>
          <a:xfrm>
            <a:off x="464457" y="655200"/>
            <a:ext cx="11246343" cy="900000"/>
          </a:xfrm>
        </p:spPr>
        <p:txBody>
          <a:bodyPr vert="horz" lIns="0" tIns="0" rIns="0" bIns="0" rtlCol="0" anchor="t" anchorCtr="0">
            <a:noAutofit/>
          </a:bodyPr>
          <a:lstStyle/>
          <a:p>
            <a:r>
              <a:rPr lang="en-GB" noProof="0" dirty="0" smtClean="0"/>
              <a:t>Some of the trainings provided by the Agile Development Team:</a:t>
            </a:r>
            <a:br>
              <a:rPr lang="en-GB" noProof="0" dirty="0" smtClean="0"/>
            </a:br>
            <a:r>
              <a:rPr lang="es-ES" sz="2000" b="1" i="1" dirty="0">
                <a:hlinkClick r:id="rId4"/>
              </a:rPr>
              <a:t>https://communities.intra.corp/sites/PMT_Engineering/Agile/SitePages/Training_Entry.aspx</a:t>
            </a:r>
            <a:endParaRPr lang="en-GB" sz="2000" b="1" i="1" noProof="0" dirty="0"/>
          </a:p>
        </p:txBody>
      </p:sp>
      <p:sp>
        <p:nvSpPr>
          <p:cNvPr id="3" name="2 Marcador de número de diapositiva"/>
          <p:cNvSpPr>
            <a:spLocks noGrp="1"/>
          </p:cNvSpPr>
          <p:nvPr>
            <p:ph type="sldNum" sz="quarter" idx="16"/>
          </p:nvPr>
        </p:nvSpPr>
        <p:spPr/>
        <p:txBody>
          <a:bodyPr/>
          <a:lstStyle/>
          <a:p>
            <a:fld id="{877C2003-2E6E-4ABC-B270-3E95A87ADF8A}" type="slidenum">
              <a:rPr lang="en-GB" smtClean="0"/>
              <a:t>5</a:t>
            </a:fld>
            <a:endParaRPr lang="en-GB"/>
          </a:p>
        </p:txBody>
      </p:sp>
      <p:sp>
        <p:nvSpPr>
          <p:cNvPr id="16" name="AutoShape 4" descr="Overview - Large Scale Scrum (LeS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2292" name="Picture 4"/>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7211733" y="4800425"/>
            <a:ext cx="1744721" cy="498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12 Imagen"/>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657475" y="1483110"/>
            <a:ext cx="1108516" cy="1084206"/>
          </a:xfrm>
          <a:prstGeom prst="rect">
            <a:avLst/>
          </a:prstGeom>
        </p:spPr>
      </p:pic>
      <p:pic>
        <p:nvPicPr>
          <p:cNvPr id="14" name="13 Imagen"/>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019969" y="3276599"/>
            <a:ext cx="1089019" cy="990425"/>
          </a:xfrm>
          <a:prstGeom prst="rect">
            <a:avLst/>
          </a:prstGeom>
        </p:spPr>
      </p:pic>
      <p:pic>
        <p:nvPicPr>
          <p:cNvPr id="15" name="Picture 5"/>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100000" l="610" r="100000"/>
                    </a14:imgEffect>
                  </a14:imgLayer>
                </a14:imgProps>
              </a:ext>
              <a:ext uri="{28A0092B-C50C-407E-A947-70E740481C1C}">
                <a14:useLocalDpi xmlns:a14="http://schemas.microsoft.com/office/drawing/2010/main"/>
              </a:ext>
            </a:extLst>
          </a:blip>
          <a:srcRect/>
          <a:stretch>
            <a:fillRect/>
          </a:stretch>
        </p:blipFill>
        <p:spPr bwMode="auto">
          <a:xfrm>
            <a:off x="6427742" y="6086475"/>
            <a:ext cx="162458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16 Imagen"/>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7471997" y="2608206"/>
            <a:ext cx="1160660" cy="1007110"/>
          </a:xfrm>
          <a:prstGeom prst="rect">
            <a:avLst/>
          </a:prstGeom>
        </p:spPr>
      </p:pic>
      <p:sp>
        <p:nvSpPr>
          <p:cNvPr id="20"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pic>
        <p:nvPicPr>
          <p:cNvPr id="4" name="3 Imagen"/>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22759" y="1708112"/>
            <a:ext cx="593126" cy="687418"/>
          </a:xfrm>
          <a:prstGeom prst="rect">
            <a:avLst/>
          </a:prstGeom>
        </p:spPr>
      </p:pic>
      <p:sp>
        <p:nvSpPr>
          <p:cNvPr id="5" name="4 CuadroTexto"/>
          <p:cNvSpPr txBox="1"/>
          <p:nvPr/>
        </p:nvSpPr>
        <p:spPr>
          <a:xfrm>
            <a:off x="552318" y="1660074"/>
            <a:ext cx="1070441" cy="923330"/>
          </a:xfrm>
          <a:prstGeom prst="rect">
            <a:avLst/>
          </a:prstGeom>
          <a:noFill/>
        </p:spPr>
        <p:txBody>
          <a:bodyPr wrap="square" rtlCol="0">
            <a:spAutoFit/>
          </a:bodyPr>
          <a:lstStyle/>
          <a:p>
            <a:pPr algn="ctr"/>
            <a:r>
              <a:rPr lang="de-DE" b="1" dirty="0" smtClean="0">
                <a:solidFill>
                  <a:srgbClr val="FF0000"/>
                </a:solidFill>
              </a:rPr>
              <a:t>WE ARE HERE</a:t>
            </a:r>
            <a:endParaRPr lang="en-GB" b="1" dirty="0">
              <a:solidFill>
                <a:srgbClr val="FF0000"/>
              </a:solidFill>
            </a:endParaRPr>
          </a:p>
        </p:txBody>
      </p:sp>
    </p:spTree>
    <p:extLst>
      <p:ext uri="{BB962C8B-B14F-4D97-AF65-F5344CB8AC3E}">
        <p14:creationId xmlns:p14="http://schemas.microsoft.com/office/powerpoint/2010/main" val="423125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292"/>
                                        </p:tgtEl>
                                        <p:attrNameLst>
                                          <p:attrName>style.visibility</p:attrName>
                                        </p:attrNameLst>
                                      </p:cBhvr>
                                      <p:to>
                                        <p:strVal val="visible"/>
                                      </p:to>
                                    </p:set>
                                    <p:animEffect transition="in" filter="fade">
                                      <p:cBhvr>
                                        <p:cTn id="33"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52" y="-1"/>
            <a:ext cx="12192000" cy="6858000"/>
          </a:xfrm>
          <a:prstGeom prst="rect">
            <a:avLst/>
          </a:prstGeom>
          <a:gradFill flip="none" rotWithShape="1">
            <a:gsLst>
              <a:gs pos="0">
                <a:schemeClr val="tx1">
                  <a:lumMod val="50000"/>
                  <a:lumOff val="50000"/>
                  <a:alpha val="40000"/>
                </a:schemeClr>
              </a:gs>
              <a:gs pos="100000">
                <a:schemeClr val="tx1">
                  <a:lumMod val="65000"/>
                  <a:lumOff val="35000"/>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p:cNvSpPr>
            <a:spLocks noGrp="1"/>
          </p:cNvSpPr>
          <p:nvPr>
            <p:ph type="sldNum" sz="quarter" idx="12"/>
          </p:nvPr>
        </p:nvSpPr>
        <p:spPr/>
        <p:txBody>
          <a:bodyPr/>
          <a:lstStyle/>
          <a:p>
            <a:fld id="{877C2003-2E6E-4ABC-B270-3E95A87ADF8A}" type="slidenum">
              <a:rPr lang="en-GB" smtClean="0"/>
              <a:t>6</a:t>
            </a:fld>
            <a:endParaRPr lang="en-GB"/>
          </a:p>
        </p:txBody>
      </p:sp>
      <p:sp>
        <p:nvSpPr>
          <p:cNvPr id="8" name="Rectangle 7"/>
          <p:cNvSpPr/>
          <p:nvPr/>
        </p:nvSpPr>
        <p:spPr>
          <a:xfrm>
            <a:off x="7394770" y="5964686"/>
            <a:ext cx="4797230" cy="7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GB" sz="2400" dirty="0" smtClean="0">
                <a:solidFill>
                  <a:schemeClr val="tx2"/>
                </a:solidFill>
              </a:rPr>
              <a:t>Agile Manifesto (2001) </a:t>
            </a:r>
            <a:endParaRPr lang="en-GB" sz="2400" dirty="0">
              <a:solidFill>
                <a:schemeClr val="tx2"/>
              </a:solidFill>
            </a:endParaRPr>
          </a:p>
        </p:txBody>
      </p:sp>
      <p:sp>
        <p:nvSpPr>
          <p:cNvPr id="13" name="Rectangle 12"/>
          <p:cNvSpPr/>
          <p:nvPr/>
        </p:nvSpPr>
        <p:spPr>
          <a:xfrm>
            <a:off x="7368000" y="5964686"/>
            <a:ext cx="144000" cy="720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Isosceles Triangle 13"/>
          <p:cNvSpPr/>
          <p:nvPr/>
        </p:nvSpPr>
        <p:spPr>
          <a:xfrm rot="5400000">
            <a:off x="7476000" y="6216686"/>
            <a:ext cx="288000" cy="216000"/>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2" name="Rectangle 21"/>
          <p:cNvSpPr/>
          <p:nvPr/>
        </p:nvSpPr>
        <p:spPr>
          <a:xfrm>
            <a:off x="425848" y="3384080"/>
            <a:ext cx="2700000" cy="21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endParaRPr lang="en-GB" sz="2400" dirty="0" smtClean="0">
              <a:solidFill>
                <a:schemeClr val="tx2"/>
              </a:solidFill>
            </a:endParaRPr>
          </a:p>
        </p:txBody>
      </p:sp>
      <p:sp>
        <p:nvSpPr>
          <p:cNvPr id="23" name="Rectangle 22"/>
          <p:cNvSpPr/>
          <p:nvPr/>
        </p:nvSpPr>
        <p:spPr>
          <a:xfrm>
            <a:off x="425848" y="5544080"/>
            <a:ext cx="2880000" cy="180000"/>
          </a:xfrm>
          <a:prstGeom prst="rect">
            <a:avLst/>
          </a:prstGeom>
          <a:solidFill>
            <a:srgbClr val="8D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3305848" y="2916080"/>
            <a:ext cx="2700000" cy="21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endParaRPr lang="en-GB" sz="2400" dirty="0" smtClean="0">
              <a:solidFill>
                <a:schemeClr val="tx2"/>
              </a:solidFill>
            </a:endParaRPr>
          </a:p>
        </p:txBody>
      </p:sp>
      <p:sp>
        <p:nvSpPr>
          <p:cNvPr id="26" name="Rectangle 25"/>
          <p:cNvSpPr/>
          <p:nvPr/>
        </p:nvSpPr>
        <p:spPr>
          <a:xfrm>
            <a:off x="3125848" y="5076080"/>
            <a:ext cx="3060000" cy="180000"/>
          </a:xfrm>
          <a:prstGeom prst="rect">
            <a:avLst/>
          </a:prstGeom>
          <a:solidFill>
            <a:srgbClr val="8DF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Triangle 24"/>
          <p:cNvSpPr/>
          <p:nvPr/>
        </p:nvSpPr>
        <p:spPr>
          <a:xfrm>
            <a:off x="3125848" y="5256080"/>
            <a:ext cx="180000" cy="288000"/>
          </a:xfrm>
          <a:prstGeom prst="rtTriangle">
            <a:avLst/>
          </a:prstGeom>
          <a:solidFill>
            <a:srgbClr val="13A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6005848" y="4608080"/>
            <a:ext cx="3060000" cy="180000"/>
          </a:xfrm>
          <a:prstGeom prst="rect">
            <a:avLst/>
          </a:prstGeom>
          <a:solidFill>
            <a:srgbClr val="F28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Triangle 27"/>
          <p:cNvSpPr/>
          <p:nvPr/>
        </p:nvSpPr>
        <p:spPr>
          <a:xfrm>
            <a:off x="6005848" y="4788080"/>
            <a:ext cx="180000" cy="288000"/>
          </a:xfrm>
          <a:prstGeom prst="rtTriangle">
            <a:avLst/>
          </a:prstGeom>
          <a:solidFill>
            <a:srgbClr val="30E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6185848" y="2448080"/>
            <a:ext cx="2700000" cy="21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endParaRPr lang="en-GB" sz="2400" dirty="0" smtClean="0">
              <a:solidFill>
                <a:schemeClr val="tx2"/>
              </a:solidFill>
            </a:endParaRPr>
          </a:p>
        </p:txBody>
      </p:sp>
      <p:sp>
        <p:nvSpPr>
          <p:cNvPr id="30" name="Rectangle 29"/>
          <p:cNvSpPr/>
          <p:nvPr/>
        </p:nvSpPr>
        <p:spPr>
          <a:xfrm>
            <a:off x="8885848" y="4140080"/>
            <a:ext cx="2880000" cy="180000"/>
          </a:xfrm>
          <a:prstGeom prst="rect">
            <a:avLst/>
          </a:prstGeom>
          <a:solidFill>
            <a:srgbClr val="F2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ight Triangle 30"/>
          <p:cNvSpPr/>
          <p:nvPr/>
        </p:nvSpPr>
        <p:spPr>
          <a:xfrm>
            <a:off x="8885848" y="4320080"/>
            <a:ext cx="180000" cy="288000"/>
          </a:xfrm>
          <a:prstGeom prst="rtTriangle">
            <a:avLst/>
          </a:prstGeom>
          <a:solidFill>
            <a:srgbClr val="E83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9065848" y="1980080"/>
            <a:ext cx="2700000" cy="21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endParaRPr lang="en-GB" sz="2400" dirty="0" smtClean="0">
              <a:solidFill>
                <a:schemeClr val="tx2"/>
              </a:solidFill>
            </a:endParaRPr>
          </a:p>
        </p:txBody>
      </p:sp>
      <p:sp>
        <p:nvSpPr>
          <p:cNvPr id="33" name="Rectangle 32"/>
          <p:cNvSpPr/>
          <p:nvPr/>
        </p:nvSpPr>
        <p:spPr>
          <a:xfrm>
            <a:off x="425848" y="2890060"/>
            <a:ext cx="2700000" cy="504000"/>
          </a:xfrm>
          <a:prstGeom prst="rect">
            <a:avLst/>
          </a:prstGeom>
          <a:solidFill>
            <a:srgbClr val="8D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3305848" y="2412080"/>
            <a:ext cx="2700000" cy="504000"/>
          </a:xfrm>
          <a:prstGeom prst="rect">
            <a:avLst/>
          </a:prstGeom>
          <a:solidFill>
            <a:srgbClr val="8DF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6185848" y="1944080"/>
            <a:ext cx="2700000" cy="504000"/>
          </a:xfrm>
          <a:prstGeom prst="rect">
            <a:avLst/>
          </a:prstGeom>
          <a:solidFill>
            <a:srgbClr val="F28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9065848" y="1476080"/>
            <a:ext cx="2700000" cy="504000"/>
          </a:xfrm>
          <a:prstGeom prst="rect">
            <a:avLst/>
          </a:prstGeom>
          <a:solidFill>
            <a:srgbClr val="F2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p:cNvSpPr/>
          <p:nvPr/>
        </p:nvSpPr>
        <p:spPr>
          <a:xfrm>
            <a:off x="1318648" y="5176880"/>
            <a:ext cx="914400" cy="914400"/>
          </a:xfrm>
          <a:prstGeom prst="ellipse">
            <a:avLst/>
          </a:prstGeom>
          <a:solidFill>
            <a:srgbClr val="8D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198648" y="4708880"/>
            <a:ext cx="914400" cy="914400"/>
          </a:xfrm>
          <a:prstGeom prst="ellipse">
            <a:avLst/>
          </a:prstGeom>
          <a:solidFill>
            <a:srgbClr val="8DF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7078648" y="4240880"/>
            <a:ext cx="914400" cy="914400"/>
          </a:xfrm>
          <a:prstGeom prst="ellipse">
            <a:avLst/>
          </a:prstGeom>
          <a:solidFill>
            <a:srgbClr val="F28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9958648" y="3772880"/>
            <a:ext cx="914400" cy="914400"/>
          </a:xfrm>
          <a:prstGeom prst="ellipse">
            <a:avLst/>
          </a:prstGeom>
          <a:solidFill>
            <a:srgbClr val="F2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574019" y="5382080"/>
            <a:ext cx="403658" cy="50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390772" y="4924880"/>
            <a:ext cx="530151" cy="50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7284725" y="4553723"/>
            <a:ext cx="504000" cy="31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10163848" y="4001189"/>
            <a:ext cx="504000" cy="45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25848" y="3617271"/>
            <a:ext cx="2709081" cy="307777"/>
          </a:xfrm>
          <a:prstGeom prst="rect">
            <a:avLst/>
          </a:prstGeom>
        </p:spPr>
        <p:txBody>
          <a:bodyPr wrap="square">
            <a:spAutoFit/>
          </a:bodyPr>
          <a:lstStyle/>
          <a:p>
            <a:pPr algn="ctr"/>
            <a:r>
              <a:rPr lang="en-US" sz="1400" b="1" dirty="0"/>
              <a:t>Individuals </a:t>
            </a:r>
            <a:r>
              <a:rPr lang="en-US" sz="1400" b="1" dirty="0" smtClean="0"/>
              <a:t>&amp; interactions</a:t>
            </a:r>
            <a:endParaRPr lang="en-US" sz="1400" b="1" dirty="0"/>
          </a:p>
        </p:txBody>
      </p:sp>
      <p:sp>
        <p:nvSpPr>
          <p:cNvPr id="6" name="Rectangle 5"/>
          <p:cNvSpPr/>
          <p:nvPr/>
        </p:nvSpPr>
        <p:spPr>
          <a:xfrm>
            <a:off x="953700" y="4648593"/>
            <a:ext cx="1644296" cy="307777"/>
          </a:xfrm>
          <a:prstGeom prst="rect">
            <a:avLst/>
          </a:prstGeom>
        </p:spPr>
        <p:txBody>
          <a:bodyPr wrap="none">
            <a:spAutoFit/>
          </a:bodyPr>
          <a:lstStyle/>
          <a:p>
            <a:r>
              <a:rPr lang="en-US" sz="1400" dirty="0"/>
              <a:t>Process and Tools</a:t>
            </a:r>
          </a:p>
        </p:txBody>
      </p:sp>
      <p:sp>
        <p:nvSpPr>
          <p:cNvPr id="7" name="Rectangle 6"/>
          <p:cNvSpPr/>
          <p:nvPr/>
        </p:nvSpPr>
        <p:spPr>
          <a:xfrm>
            <a:off x="3305848" y="4166191"/>
            <a:ext cx="2691763" cy="307777"/>
          </a:xfrm>
          <a:prstGeom prst="rect">
            <a:avLst/>
          </a:prstGeom>
        </p:spPr>
        <p:txBody>
          <a:bodyPr wrap="none">
            <a:spAutoFit/>
          </a:bodyPr>
          <a:lstStyle/>
          <a:p>
            <a:r>
              <a:rPr lang="en-US" sz="1400" dirty="0"/>
              <a:t>Comprehensive Documentation</a:t>
            </a:r>
          </a:p>
        </p:txBody>
      </p:sp>
      <p:sp>
        <p:nvSpPr>
          <p:cNvPr id="9" name="Rectangle 8"/>
          <p:cNvSpPr/>
          <p:nvPr/>
        </p:nvSpPr>
        <p:spPr>
          <a:xfrm>
            <a:off x="6627586" y="3705869"/>
            <a:ext cx="1816523" cy="307777"/>
          </a:xfrm>
          <a:prstGeom prst="rect">
            <a:avLst/>
          </a:prstGeom>
        </p:spPr>
        <p:txBody>
          <a:bodyPr wrap="none">
            <a:spAutoFit/>
          </a:bodyPr>
          <a:lstStyle/>
          <a:p>
            <a:r>
              <a:rPr lang="en-US" sz="1400" dirty="0"/>
              <a:t>Contract Negotiation</a:t>
            </a:r>
          </a:p>
        </p:txBody>
      </p:sp>
      <p:sp>
        <p:nvSpPr>
          <p:cNvPr id="10" name="Rectangle 9"/>
          <p:cNvSpPr/>
          <p:nvPr/>
        </p:nvSpPr>
        <p:spPr>
          <a:xfrm>
            <a:off x="9666284" y="3275111"/>
            <a:ext cx="1499128" cy="307777"/>
          </a:xfrm>
          <a:prstGeom prst="rect">
            <a:avLst/>
          </a:prstGeom>
        </p:spPr>
        <p:txBody>
          <a:bodyPr wrap="none">
            <a:spAutoFit/>
          </a:bodyPr>
          <a:lstStyle/>
          <a:p>
            <a:r>
              <a:rPr lang="en-US" sz="1400" dirty="0"/>
              <a:t>Following a Plan</a:t>
            </a:r>
          </a:p>
        </p:txBody>
      </p:sp>
      <p:sp>
        <p:nvSpPr>
          <p:cNvPr id="11" name="Rectangle 10"/>
          <p:cNvSpPr/>
          <p:nvPr/>
        </p:nvSpPr>
        <p:spPr>
          <a:xfrm>
            <a:off x="3305848" y="3121222"/>
            <a:ext cx="2691763" cy="307777"/>
          </a:xfrm>
          <a:prstGeom prst="rect">
            <a:avLst/>
          </a:prstGeom>
        </p:spPr>
        <p:txBody>
          <a:bodyPr wrap="square">
            <a:spAutoFit/>
          </a:bodyPr>
          <a:lstStyle/>
          <a:p>
            <a:pPr algn="ctr"/>
            <a:r>
              <a:rPr lang="en-US" sz="1400" b="1" dirty="0"/>
              <a:t>Working </a:t>
            </a:r>
            <a:r>
              <a:rPr lang="en-US" sz="1400" b="1" dirty="0" smtClean="0"/>
              <a:t>Product</a:t>
            </a:r>
            <a:endParaRPr lang="en-US" sz="1400" b="1" dirty="0"/>
          </a:p>
        </p:txBody>
      </p:sp>
      <p:sp>
        <p:nvSpPr>
          <p:cNvPr id="20" name="Rectangle 19"/>
          <p:cNvSpPr/>
          <p:nvPr/>
        </p:nvSpPr>
        <p:spPr>
          <a:xfrm>
            <a:off x="6185848" y="2664080"/>
            <a:ext cx="2700000" cy="307777"/>
          </a:xfrm>
          <a:prstGeom prst="rect">
            <a:avLst/>
          </a:prstGeom>
        </p:spPr>
        <p:txBody>
          <a:bodyPr wrap="square">
            <a:spAutoFit/>
          </a:bodyPr>
          <a:lstStyle/>
          <a:p>
            <a:pPr algn="ctr"/>
            <a:r>
              <a:rPr lang="en-US" sz="1400" b="1" dirty="0"/>
              <a:t>Customer Collaboration</a:t>
            </a:r>
          </a:p>
        </p:txBody>
      </p:sp>
      <p:sp>
        <p:nvSpPr>
          <p:cNvPr id="40" name="Rectangle 39"/>
          <p:cNvSpPr/>
          <p:nvPr/>
        </p:nvSpPr>
        <p:spPr>
          <a:xfrm>
            <a:off x="9065848" y="2196080"/>
            <a:ext cx="2699999" cy="307777"/>
          </a:xfrm>
          <a:prstGeom prst="rect">
            <a:avLst/>
          </a:prstGeom>
        </p:spPr>
        <p:txBody>
          <a:bodyPr wrap="square">
            <a:spAutoFit/>
          </a:bodyPr>
          <a:lstStyle/>
          <a:p>
            <a:pPr algn="ctr"/>
            <a:r>
              <a:rPr lang="en-US" sz="1400" b="1" dirty="0"/>
              <a:t>Responding to Change</a:t>
            </a:r>
          </a:p>
        </p:txBody>
      </p:sp>
      <p:sp>
        <p:nvSpPr>
          <p:cNvPr id="46" name="Eingekerbter Richtungspfeil 15"/>
          <p:cNvSpPr/>
          <p:nvPr/>
        </p:nvSpPr>
        <p:spPr>
          <a:xfrm rot="5400000">
            <a:off x="4510992" y="3677143"/>
            <a:ext cx="289711" cy="298764"/>
          </a:xfrm>
          <a:prstGeom prst="chevron">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47" name="Eingekerbter Richtungspfeil 15"/>
          <p:cNvSpPr/>
          <p:nvPr/>
        </p:nvSpPr>
        <p:spPr>
          <a:xfrm rot="5400000">
            <a:off x="7390992" y="3233843"/>
            <a:ext cx="289711" cy="298764"/>
          </a:xfrm>
          <a:prstGeom prst="chevron">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48" name="Eingekerbter Richtungspfeil 15"/>
          <p:cNvSpPr/>
          <p:nvPr/>
        </p:nvSpPr>
        <p:spPr>
          <a:xfrm rot="5400000">
            <a:off x="10270993" y="2677620"/>
            <a:ext cx="289711" cy="298764"/>
          </a:xfrm>
          <a:prstGeom prst="chevron">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3" name="Eingekerbter Richtungspfeil 15"/>
          <p:cNvSpPr/>
          <p:nvPr/>
        </p:nvSpPr>
        <p:spPr>
          <a:xfrm rot="5400000">
            <a:off x="1571610" y="4257997"/>
            <a:ext cx="289711" cy="298764"/>
          </a:xfrm>
          <a:prstGeom prst="chevron">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2" name="Rectangle 16"/>
          <p:cNvSpPr/>
          <p:nvPr/>
        </p:nvSpPr>
        <p:spPr>
          <a:xfrm>
            <a:off x="-1" y="581026"/>
            <a:ext cx="6840001" cy="74295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ctr"/>
            <a:endParaRPr lang="en-GB" sz="2400" dirty="0">
              <a:solidFill>
                <a:schemeClr val="tx2"/>
              </a:solidFill>
            </a:endParaRPr>
          </a:p>
        </p:txBody>
      </p:sp>
      <p:sp>
        <p:nvSpPr>
          <p:cNvPr id="56" name="Title 1"/>
          <p:cNvSpPr txBox="1">
            <a:spLocks/>
          </p:cNvSpPr>
          <p:nvPr/>
        </p:nvSpPr>
        <p:spPr>
          <a:xfrm>
            <a:off x="395545" y="484666"/>
            <a:ext cx="6104770" cy="936000"/>
          </a:xfrm>
          <a:prstGeom prst="rect">
            <a:avLst/>
          </a:prstGeom>
        </p:spPr>
        <p:txBody>
          <a:bodyPr vert="horz" lIns="0" tIns="0" rIns="0" bIns="0" rtlCol="0" anchor="ctr" anchorCtr="0">
            <a:noAutofit/>
          </a:bodyPr>
          <a:lstStyle>
            <a:lvl1pPr algn="l" defTabSz="914400" rtl="0" eaLnBrk="1" latinLnBrk="0" hangingPunct="1">
              <a:lnSpc>
                <a:spcPct val="110000"/>
              </a:lnSpc>
              <a:spcBef>
                <a:spcPct val="0"/>
              </a:spcBef>
              <a:buNone/>
              <a:defRPr sz="2500" kern="1200">
                <a:solidFill>
                  <a:schemeClr val="tx2"/>
                </a:solidFill>
                <a:latin typeface="+mj-lt"/>
                <a:ea typeface="+mj-ea"/>
                <a:cs typeface="+mj-cs"/>
              </a:defRPr>
            </a:lvl1pPr>
          </a:lstStyle>
          <a:p>
            <a:r>
              <a:rPr lang="en-GB" dirty="0" smtClean="0"/>
              <a:t>Agile </a:t>
            </a:r>
            <a:r>
              <a:rPr lang="en-GB" dirty="0" err="1" smtClean="0"/>
              <a:t>Mindset</a:t>
            </a:r>
            <a:r>
              <a:rPr lang="en-GB" dirty="0" smtClean="0"/>
              <a:t> based on 4 values</a:t>
            </a:r>
            <a:endParaRPr lang="en-GB" dirty="0"/>
          </a:p>
        </p:txBody>
      </p:sp>
      <p:sp>
        <p:nvSpPr>
          <p:cNvPr id="44"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299161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12192000" cy="6858000"/>
          </a:xfrm>
          <a:prstGeom prst="rect">
            <a:avLst/>
          </a:prstGeom>
          <a:gradFill flip="none" rotWithShape="1">
            <a:gsLst>
              <a:gs pos="0">
                <a:schemeClr val="tx1">
                  <a:lumMod val="50000"/>
                  <a:lumOff val="50000"/>
                  <a:alpha val="40000"/>
                </a:schemeClr>
              </a:gs>
              <a:gs pos="100000">
                <a:schemeClr val="tx1">
                  <a:lumMod val="65000"/>
                  <a:lumOff val="35000"/>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16"/>
          <p:cNvSpPr/>
          <p:nvPr/>
        </p:nvSpPr>
        <p:spPr>
          <a:xfrm>
            <a:off x="-1" y="581026"/>
            <a:ext cx="6840001" cy="74295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ctr"/>
            <a:endParaRPr lang="en-GB" sz="2400" dirty="0">
              <a:solidFill>
                <a:schemeClr val="tx2"/>
              </a:solidFill>
            </a:endParaRPr>
          </a:p>
        </p:txBody>
      </p:sp>
      <p:sp>
        <p:nvSpPr>
          <p:cNvPr id="2" name="Title 1"/>
          <p:cNvSpPr>
            <a:spLocks noGrp="1"/>
          </p:cNvSpPr>
          <p:nvPr>
            <p:ph type="title"/>
          </p:nvPr>
        </p:nvSpPr>
        <p:spPr>
          <a:xfrm>
            <a:off x="395545" y="484666"/>
            <a:ext cx="6104770" cy="936000"/>
          </a:xfrm>
        </p:spPr>
        <p:txBody>
          <a:bodyPr anchor="ctr"/>
          <a:lstStyle/>
          <a:p>
            <a:r>
              <a:rPr lang="en-GB" dirty="0" smtClean="0"/>
              <a:t>Agile </a:t>
            </a:r>
            <a:r>
              <a:rPr lang="en-GB" dirty="0" err="1" smtClean="0"/>
              <a:t>Mindset</a:t>
            </a:r>
            <a:r>
              <a:rPr lang="en-GB" dirty="0"/>
              <a:t> </a:t>
            </a:r>
            <a:r>
              <a:rPr lang="en-GB" dirty="0" smtClean="0"/>
              <a:t>supported by 12 principles</a:t>
            </a:r>
            <a:endParaRPr lang="en-GB" dirty="0"/>
          </a:p>
        </p:txBody>
      </p:sp>
      <p:sp>
        <p:nvSpPr>
          <p:cNvPr id="5" name="Slide Number Placeholder 4"/>
          <p:cNvSpPr>
            <a:spLocks noGrp="1"/>
          </p:cNvSpPr>
          <p:nvPr>
            <p:ph type="sldNum" sz="quarter" idx="12"/>
          </p:nvPr>
        </p:nvSpPr>
        <p:spPr/>
        <p:txBody>
          <a:bodyPr/>
          <a:lstStyle/>
          <a:p>
            <a:fld id="{877C2003-2E6E-4ABC-B270-3E95A87ADF8A}" type="slidenum">
              <a:rPr lang="en-GB" smtClean="0"/>
              <a:t>7</a:t>
            </a:fld>
            <a:endParaRPr lang="en-GB"/>
          </a:p>
        </p:txBody>
      </p:sp>
      <p:sp>
        <p:nvSpPr>
          <p:cNvPr id="42" name="Rounded Rectangle 40"/>
          <p:cNvSpPr/>
          <p:nvPr/>
        </p:nvSpPr>
        <p:spPr>
          <a:xfrm>
            <a:off x="360001" y="1665428"/>
            <a:ext cx="1440000" cy="1800000"/>
          </a:xfrm>
          <a:prstGeom prst="roundRect">
            <a:avLst/>
          </a:prstGeom>
          <a:solidFill>
            <a:schemeClr val="bg1"/>
          </a:solidFill>
          <a:ln w="57150">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9"/>
          <p:cNvSpPr/>
          <p:nvPr/>
        </p:nvSpPr>
        <p:spPr>
          <a:xfrm>
            <a:off x="2359231" y="1665428"/>
            <a:ext cx="1440000" cy="1800000"/>
          </a:xfrm>
          <a:prstGeom prst="roundRect">
            <a:avLst/>
          </a:prstGeom>
          <a:solidFill>
            <a:schemeClr val="bg1"/>
          </a:solidFill>
          <a:ln w="57150">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ounded Rectangle 50"/>
          <p:cNvSpPr/>
          <p:nvPr/>
        </p:nvSpPr>
        <p:spPr>
          <a:xfrm>
            <a:off x="4358461" y="1665428"/>
            <a:ext cx="1440000" cy="1800000"/>
          </a:xfrm>
          <a:prstGeom prst="roundRect">
            <a:avLst/>
          </a:prstGeom>
          <a:solidFill>
            <a:schemeClr val="bg1"/>
          </a:solidFill>
          <a:ln w="57150">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ounded Rectangle 51"/>
          <p:cNvSpPr/>
          <p:nvPr/>
        </p:nvSpPr>
        <p:spPr>
          <a:xfrm>
            <a:off x="6357691" y="1665428"/>
            <a:ext cx="1440000" cy="1800000"/>
          </a:xfrm>
          <a:prstGeom prst="roundRect">
            <a:avLst/>
          </a:prstGeom>
          <a:solidFill>
            <a:schemeClr val="bg1"/>
          </a:solidFill>
          <a:ln w="57150">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52"/>
          <p:cNvSpPr/>
          <p:nvPr/>
        </p:nvSpPr>
        <p:spPr>
          <a:xfrm>
            <a:off x="8356921" y="1665428"/>
            <a:ext cx="1440000" cy="1800000"/>
          </a:xfrm>
          <a:prstGeom prst="roundRect">
            <a:avLst/>
          </a:prstGeom>
          <a:solidFill>
            <a:schemeClr val="bg1"/>
          </a:solidFill>
          <a:ln w="57150">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ounded Rectangle 53"/>
          <p:cNvSpPr/>
          <p:nvPr/>
        </p:nvSpPr>
        <p:spPr>
          <a:xfrm>
            <a:off x="10356149" y="1665428"/>
            <a:ext cx="1440000" cy="1800000"/>
          </a:xfrm>
          <a:prstGeom prst="roundRect">
            <a:avLst/>
          </a:prstGeom>
          <a:solidFill>
            <a:schemeClr val="bg1"/>
          </a:solidFill>
          <a:ln w="57150">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ounded Rectangle 54"/>
          <p:cNvSpPr/>
          <p:nvPr/>
        </p:nvSpPr>
        <p:spPr>
          <a:xfrm>
            <a:off x="360001" y="4007240"/>
            <a:ext cx="1440000" cy="1800000"/>
          </a:xfrm>
          <a:prstGeom prst="roundRect">
            <a:avLst/>
          </a:prstGeom>
          <a:solidFill>
            <a:schemeClr val="bg1"/>
          </a:solidFill>
          <a:ln w="57150">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ounded Rectangle 55"/>
          <p:cNvSpPr/>
          <p:nvPr/>
        </p:nvSpPr>
        <p:spPr>
          <a:xfrm>
            <a:off x="2359231" y="4007240"/>
            <a:ext cx="1440000" cy="1800000"/>
          </a:xfrm>
          <a:prstGeom prst="roundRect">
            <a:avLst/>
          </a:prstGeom>
          <a:solidFill>
            <a:schemeClr val="bg1"/>
          </a:solidFill>
          <a:ln w="57150">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ounded Rectangle 56"/>
          <p:cNvSpPr/>
          <p:nvPr/>
        </p:nvSpPr>
        <p:spPr>
          <a:xfrm>
            <a:off x="4358461" y="4007240"/>
            <a:ext cx="1440000" cy="1800000"/>
          </a:xfrm>
          <a:prstGeom prst="roundRect">
            <a:avLst/>
          </a:prstGeom>
          <a:solidFill>
            <a:schemeClr val="bg1"/>
          </a:solidFill>
          <a:ln w="57150">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ounded Rectangle 57"/>
          <p:cNvSpPr/>
          <p:nvPr/>
        </p:nvSpPr>
        <p:spPr>
          <a:xfrm>
            <a:off x="6357691" y="4007240"/>
            <a:ext cx="1440000" cy="1800000"/>
          </a:xfrm>
          <a:prstGeom prst="roundRect">
            <a:avLst/>
          </a:prstGeom>
          <a:solidFill>
            <a:schemeClr val="bg1"/>
          </a:solidFill>
          <a:ln w="57150">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ounded Rectangle 58"/>
          <p:cNvSpPr/>
          <p:nvPr/>
        </p:nvSpPr>
        <p:spPr>
          <a:xfrm>
            <a:off x="8356921" y="4007240"/>
            <a:ext cx="1440000" cy="1800000"/>
          </a:xfrm>
          <a:prstGeom prst="roundRect">
            <a:avLst/>
          </a:prstGeom>
          <a:solidFill>
            <a:schemeClr val="bg1"/>
          </a:solidFill>
          <a:ln w="57150">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ounded Rectangle 59"/>
          <p:cNvSpPr/>
          <p:nvPr/>
        </p:nvSpPr>
        <p:spPr>
          <a:xfrm>
            <a:off x="10356149" y="4007240"/>
            <a:ext cx="1440000" cy="1800000"/>
          </a:xfrm>
          <a:prstGeom prst="roundRect">
            <a:avLst/>
          </a:prstGeom>
          <a:solidFill>
            <a:schemeClr val="bg1"/>
          </a:solidFill>
          <a:ln w="57150">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61"/>
          <p:cNvSpPr/>
          <p:nvPr/>
        </p:nvSpPr>
        <p:spPr>
          <a:xfrm>
            <a:off x="360001" y="1884676"/>
            <a:ext cx="1440000" cy="523220"/>
          </a:xfrm>
          <a:prstGeom prst="rect">
            <a:avLst/>
          </a:prstGeom>
        </p:spPr>
        <p:txBody>
          <a:bodyPr wrap="square">
            <a:spAutoFit/>
          </a:bodyPr>
          <a:lstStyle/>
          <a:p>
            <a:pPr algn="ctr"/>
            <a:r>
              <a:rPr lang="en-US" sz="1400" dirty="0" smtClean="0"/>
              <a:t>Customer satisfaction</a:t>
            </a:r>
            <a:endParaRPr lang="en-US" sz="1400" dirty="0"/>
          </a:p>
        </p:txBody>
      </p:sp>
      <p:sp>
        <p:nvSpPr>
          <p:cNvPr id="79" name="Rectangle 63"/>
          <p:cNvSpPr/>
          <p:nvPr/>
        </p:nvSpPr>
        <p:spPr>
          <a:xfrm>
            <a:off x="2359230" y="1884676"/>
            <a:ext cx="1440000" cy="523220"/>
          </a:xfrm>
          <a:prstGeom prst="rect">
            <a:avLst/>
          </a:prstGeom>
        </p:spPr>
        <p:txBody>
          <a:bodyPr wrap="square">
            <a:spAutoFit/>
          </a:bodyPr>
          <a:lstStyle/>
          <a:p>
            <a:pPr algn="ctr"/>
            <a:r>
              <a:rPr lang="en-US" sz="1400" dirty="0" smtClean="0"/>
              <a:t>Welcome change</a:t>
            </a:r>
            <a:endParaRPr lang="en-US" sz="1400" dirty="0"/>
          </a:p>
        </p:txBody>
      </p:sp>
      <p:sp>
        <p:nvSpPr>
          <p:cNvPr id="80" name="Rectangle 65"/>
          <p:cNvSpPr/>
          <p:nvPr/>
        </p:nvSpPr>
        <p:spPr>
          <a:xfrm>
            <a:off x="360000" y="4245476"/>
            <a:ext cx="1440000" cy="523220"/>
          </a:xfrm>
          <a:prstGeom prst="rect">
            <a:avLst/>
          </a:prstGeom>
        </p:spPr>
        <p:txBody>
          <a:bodyPr wrap="square">
            <a:spAutoFit/>
          </a:bodyPr>
          <a:lstStyle/>
          <a:p>
            <a:pPr algn="ctr"/>
            <a:r>
              <a:rPr lang="en-US" sz="1400" dirty="0" smtClean="0"/>
              <a:t>Working product</a:t>
            </a:r>
            <a:endParaRPr lang="en-US" sz="1400" dirty="0"/>
          </a:p>
        </p:txBody>
      </p:sp>
      <p:sp>
        <p:nvSpPr>
          <p:cNvPr id="81" name="Rectangle 66"/>
          <p:cNvSpPr/>
          <p:nvPr/>
        </p:nvSpPr>
        <p:spPr>
          <a:xfrm>
            <a:off x="2343310" y="4245476"/>
            <a:ext cx="1440000" cy="307777"/>
          </a:xfrm>
          <a:prstGeom prst="rect">
            <a:avLst/>
          </a:prstGeom>
        </p:spPr>
        <p:txBody>
          <a:bodyPr wrap="square">
            <a:spAutoFit/>
          </a:bodyPr>
          <a:lstStyle/>
          <a:p>
            <a:pPr algn="ctr"/>
            <a:r>
              <a:rPr lang="en-US" sz="1400" dirty="0" smtClean="0"/>
              <a:t>Constant pace</a:t>
            </a:r>
            <a:endParaRPr lang="en-US" sz="1400" dirty="0"/>
          </a:p>
        </p:txBody>
      </p:sp>
      <p:sp>
        <p:nvSpPr>
          <p:cNvPr id="82" name="Rectangle 67"/>
          <p:cNvSpPr/>
          <p:nvPr/>
        </p:nvSpPr>
        <p:spPr>
          <a:xfrm>
            <a:off x="4358461" y="4245476"/>
            <a:ext cx="1440000" cy="307777"/>
          </a:xfrm>
          <a:prstGeom prst="rect">
            <a:avLst/>
          </a:prstGeom>
        </p:spPr>
        <p:txBody>
          <a:bodyPr wrap="square">
            <a:spAutoFit/>
          </a:bodyPr>
          <a:lstStyle/>
          <a:p>
            <a:pPr algn="ctr"/>
            <a:r>
              <a:rPr lang="en-US" sz="1400" dirty="0" smtClean="0"/>
              <a:t>Good design</a:t>
            </a:r>
            <a:endParaRPr lang="en-US" sz="1400" dirty="0"/>
          </a:p>
        </p:txBody>
      </p:sp>
      <p:sp>
        <p:nvSpPr>
          <p:cNvPr id="83" name="Rectangle 68"/>
          <p:cNvSpPr/>
          <p:nvPr/>
        </p:nvSpPr>
        <p:spPr>
          <a:xfrm>
            <a:off x="6357691" y="4245476"/>
            <a:ext cx="1440000" cy="307777"/>
          </a:xfrm>
          <a:prstGeom prst="rect">
            <a:avLst/>
          </a:prstGeom>
        </p:spPr>
        <p:txBody>
          <a:bodyPr wrap="square">
            <a:spAutoFit/>
          </a:bodyPr>
          <a:lstStyle/>
          <a:p>
            <a:pPr algn="ctr"/>
            <a:r>
              <a:rPr lang="en-US" sz="1400" dirty="0" smtClean="0"/>
              <a:t>Simplicity</a:t>
            </a:r>
            <a:endParaRPr lang="en-US" sz="1400" dirty="0"/>
          </a:p>
        </p:txBody>
      </p:sp>
      <p:sp>
        <p:nvSpPr>
          <p:cNvPr id="84" name="Rectangle 69"/>
          <p:cNvSpPr/>
          <p:nvPr/>
        </p:nvSpPr>
        <p:spPr>
          <a:xfrm>
            <a:off x="8356921" y="4149224"/>
            <a:ext cx="1440000" cy="523220"/>
          </a:xfrm>
          <a:prstGeom prst="rect">
            <a:avLst/>
          </a:prstGeom>
        </p:spPr>
        <p:txBody>
          <a:bodyPr wrap="square">
            <a:spAutoFit/>
          </a:bodyPr>
          <a:lstStyle/>
          <a:p>
            <a:pPr algn="ctr"/>
            <a:r>
              <a:rPr lang="en-US" sz="1400" dirty="0" smtClean="0"/>
              <a:t>Self-organization</a:t>
            </a:r>
            <a:endParaRPr lang="en-US" sz="1400" dirty="0"/>
          </a:p>
        </p:txBody>
      </p:sp>
      <p:sp>
        <p:nvSpPr>
          <p:cNvPr id="85" name="Rectangle 70"/>
          <p:cNvSpPr/>
          <p:nvPr/>
        </p:nvSpPr>
        <p:spPr>
          <a:xfrm>
            <a:off x="10356149" y="4181308"/>
            <a:ext cx="1440000" cy="523220"/>
          </a:xfrm>
          <a:prstGeom prst="rect">
            <a:avLst/>
          </a:prstGeom>
        </p:spPr>
        <p:txBody>
          <a:bodyPr wrap="square">
            <a:spAutoFit/>
          </a:bodyPr>
          <a:lstStyle/>
          <a:p>
            <a:pPr algn="ctr"/>
            <a:r>
              <a:rPr lang="en-US" sz="1400" dirty="0" smtClean="0"/>
              <a:t>Reflect and adjust</a:t>
            </a:r>
            <a:endParaRPr lang="en-US" sz="1400" dirty="0"/>
          </a:p>
        </p:txBody>
      </p:sp>
      <p:sp>
        <p:nvSpPr>
          <p:cNvPr id="86" name="Rectangle 71"/>
          <p:cNvSpPr/>
          <p:nvPr/>
        </p:nvSpPr>
        <p:spPr>
          <a:xfrm>
            <a:off x="4358461" y="1884676"/>
            <a:ext cx="1440000" cy="523220"/>
          </a:xfrm>
          <a:prstGeom prst="rect">
            <a:avLst/>
          </a:prstGeom>
        </p:spPr>
        <p:txBody>
          <a:bodyPr wrap="square">
            <a:spAutoFit/>
          </a:bodyPr>
          <a:lstStyle/>
          <a:p>
            <a:pPr algn="ctr"/>
            <a:r>
              <a:rPr lang="en-US" sz="1400" dirty="0" smtClean="0"/>
              <a:t>Deliver frequently</a:t>
            </a:r>
            <a:endParaRPr lang="en-US" sz="1400" dirty="0"/>
          </a:p>
        </p:txBody>
      </p:sp>
      <p:sp>
        <p:nvSpPr>
          <p:cNvPr id="87" name="Rectangle 72"/>
          <p:cNvSpPr/>
          <p:nvPr/>
        </p:nvSpPr>
        <p:spPr>
          <a:xfrm>
            <a:off x="6357691" y="1884676"/>
            <a:ext cx="1440000" cy="523220"/>
          </a:xfrm>
          <a:prstGeom prst="rect">
            <a:avLst/>
          </a:prstGeom>
        </p:spPr>
        <p:txBody>
          <a:bodyPr wrap="square">
            <a:spAutoFit/>
          </a:bodyPr>
          <a:lstStyle/>
          <a:p>
            <a:pPr algn="ctr"/>
            <a:r>
              <a:rPr lang="en-US" sz="1400" dirty="0" smtClean="0"/>
              <a:t>Working together</a:t>
            </a:r>
            <a:endParaRPr lang="en-US" sz="1400" dirty="0"/>
          </a:p>
        </p:txBody>
      </p:sp>
      <p:sp>
        <p:nvSpPr>
          <p:cNvPr id="88" name="Rectangle 73"/>
          <p:cNvSpPr/>
          <p:nvPr/>
        </p:nvSpPr>
        <p:spPr>
          <a:xfrm>
            <a:off x="8356921" y="1884676"/>
            <a:ext cx="1440000" cy="307777"/>
          </a:xfrm>
          <a:prstGeom prst="rect">
            <a:avLst/>
          </a:prstGeom>
        </p:spPr>
        <p:txBody>
          <a:bodyPr wrap="square">
            <a:spAutoFit/>
          </a:bodyPr>
          <a:lstStyle/>
          <a:p>
            <a:pPr algn="ctr"/>
            <a:r>
              <a:rPr lang="en-US" sz="1400" dirty="0" smtClean="0"/>
              <a:t>Motivated team</a:t>
            </a:r>
            <a:endParaRPr lang="en-US" sz="1400" dirty="0"/>
          </a:p>
        </p:txBody>
      </p:sp>
      <p:sp>
        <p:nvSpPr>
          <p:cNvPr id="89" name="Rectangle 74"/>
          <p:cNvSpPr/>
          <p:nvPr/>
        </p:nvSpPr>
        <p:spPr>
          <a:xfrm>
            <a:off x="10356149" y="1884676"/>
            <a:ext cx="1440000" cy="307777"/>
          </a:xfrm>
          <a:prstGeom prst="rect">
            <a:avLst/>
          </a:prstGeom>
        </p:spPr>
        <p:txBody>
          <a:bodyPr wrap="square">
            <a:spAutoFit/>
          </a:bodyPr>
          <a:lstStyle/>
          <a:p>
            <a:pPr algn="ctr"/>
            <a:r>
              <a:rPr lang="en-US" sz="1400" dirty="0" smtClean="0"/>
              <a:t>Face-to-face</a:t>
            </a:r>
            <a:endParaRPr lang="en-US" sz="1400" dirty="0"/>
          </a:p>
        </p:txBody>
      </p:sp>
      <p:pic>
        <p:nvPicPr>
          <p:cNvPr id="90" name="Grafik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782" y="2447563"/>
            <a:ext cx="610435" cy="777868"/>
          </a:xfrm>
          <a:prstGeom prst="rect">
            <a:avLst/>
          </a:prstGeom>
        </p:spPr>
      </p:pic>
      <p:pic>
        <p:nvPicPr>
          <p:cNvPr id="91" name="Grafik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3672" y="2603144"/>
            <a:ext cx="808163" cy="491036"/>
          </a:xfrm>
          <a:prstGeom prst="rect">
            <a:avLst/>
          </a:prstGeom>
        </p:spPr>
      </p:pic>
      <p:pic>
        <p:nvPicPr>
          <p:cNvPr id="92" name="Grafik 7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3746" y="2492688"/>
            <a:ext cx="1027889" cy="772665"/>
          </a:xfrm>
          <a:prstGeom prst="rect">
            <a:avLst/>
          </a:prstGeom>
        </p:spPr>
      </p:pic>
      <p:pic>
        <p:nvPicPr>
          <p:cNvPr id="93" name="Grafik 7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21932" y="2518124"/>
            <a:ext cx="782733" cy="763067"/>
          </a:xfrm>
          <a:prstGeom prst="rect">
            <a:avLst/>
          </a:prstGeom>
        </p:spPr>
      </p:pic>
      <p:pic>
        <p:nvPicPr>
          <p:cNvPr id="94" name="Grafik 7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92290" y="2437708"/>
            <a:ext cx="910036" cy="827645"/>
          </a:xfrm>
          <a:prstGeom prst="rect">
            <a:avLst/>
          </a:prstGeom>
        </p:spPr>
      </p:pic>
      <p:grpSp>
        <p:nvGrpSpPr>
          <p:cNvPr id="95" name="Gruppieren 76"/>
          <p:cNvGrpSpPr/>
          <p:nvPr/>
        </p:nvGrpSpPr>
        <p:grpSpPr>
          <a:xfrm>
            <a:off x="10689807" y="2192453"/>
            <a:ext cx="815959" cy="963290"/>
            <a:chOff x="9873848" y="1118294"/>
            <a:chExt cx="1113873" cy="1366330"/>
          </a:xfrm>
        </p:grpSpPr>
        <p:pic>
          <p:nvPicPr>
            <p:cNvPr id="96" name="Grafik 7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07441" y="1118294"/>
              <a:ext cx="772759" cy="505676"/>
            </a:xfrm>
            <a:prstGeom prst="rect">
              <a:avLst/>
            </a:prstGeom>
          </p:spPr>
        </p:pic>
        <p:pic>
          <p:nvPicPr>
            <p:cNvPr id="97" name="Grafik 7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83392" y="1648563"/>
              <a:ext cx="604329" cy="770431"/>
            </a:xfrm>
            <a:prstGeom prst="rect">
              <a:avLst/>
            </a:prstGeom>
          </p:spPr>
        </p:pic>
        <p:pic>
          <p:nvPicPr>
            <p:cNvPr id="98" name="Grafik 7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873848" y="1618193"/>
              <a:ext cx="679632" cy="866431"/>
            </a:xfrm>
            <a:prstGeom prst="rect">
              <a:avLst/>
            </a:prstGeom>
          </p:spPr>
        </p:pic>
      </p:grpSp>
      <p:pic>
        <p:nvPicPr>
          <p:cNvPr id="99" name="Grafik 8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6969" y="4907270"/>
            <a:ext cx="779078" cy="709206"/>
          </a:xfrm>
          <a:prstGeom prst="rect">
            <a:avLst/>
          </a:prstGeom>
        </p:spPr>
      </p:pic>
      <p:pic>
        <p:nvPicPr>
          <p:cNvPr id="100" name="Grafik 8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96135" y="4561534"/>
            <a:ext cx="906191" cy="1108588"/>
          </a:xfrm>
          <a:prstGeom prst="rect">
            <a:avLst/>
          </a:prstGeom>
        </p:spPr>
      </p:pic>
      <p:pic>
        <p:nvPicPr>
          <p:cNvPr id="101" name="Grafik 8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715543" y="4785982"/>
            <a:ext cx="718726" cy="893092"/>
          </a:xfrm>
          <a:prstGeom prst="rect">
            <a:avLst/>
          </a:prstGeom>
        </p:spPr>
      </p:pic>
      <p:pic>
        <p:nvPicPr>
          <p:cNvPr id="102" name="Grafik 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740328" y="4893238"/>
            <a:ext cx="671642" cy="700844"/>
          </a:xfrm>
          <a:prstGeom prst="rect">
            <a:avLst/>
          </a:prstGeom>
        </p:spPr>
      </p:pic>
      <p:pic>
        <p:nvPicPr>
          <p:cNvPr id="103" name="Grafik 8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667120" y="4692943"/>
            <a:ext cx="823052" cy="886019"/>
          </a:xfrm>
          <a:prstGeom prst="rect">
            <a:avLst/>
          </a:prstGeom>
        </p:spPr>
      </p:pic>
      <p:pic>
        <p:nvPicPr>
          <p:cNvPr id="104" name="Grafik 8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566860" y="4742771"/>
            <a:ext cx="1137760" cy="795922"/>
          </a:xfrm>
          <a:prstGeom prst="rect">
            <a:avLst/>
          </a:prstGeom>
        </p:spPr>
      </p:pic>
      <p:sp>
        <p:nvSpPr>
          <p:cNvPr id="105" name="TextBox 1"/>
          <p:cNvSpPr txBox="1"/>
          <p:nvPr/>
        </p:nvSpPr>
        <p:spPr>
          <a:xfrm>
            <a:off x="4249619" y="6052460"/>
            <a:ext cx="3692761" cy="276999"/>
          </a:xfrm>
          <a:prstGeom prst="rect">
            <a:avLst/>
          </a:prstGeom>
          <a:noFill/>
        </p:spPr>
        <p:txBody>
          <a:bodyPr wrap="square" rtlCol="0">
            <a:spAutoFit/>
          </a:bodyPr>
          <a:lstStyle/>
          <a:p>
            <a:pPr algn="ctr"/>
            <a:r>
              <a:rPr lang="en-US" sz="1200" dirty="0">
                <a:solidFill>
                  <a:schemeClr val="bg1">
                    <a:lumMod val="50000"/>
                  </a:schemeClr>
                </a:solidFill>
                <a:hlinkClick r:id="rId17"/>
              </a:rPr>
              <a:t>http://agilemanifesto.org/principles.html</a:t>
            </a:r>
            <a:endParaRPr lang="en-US" sz="1200" dirty="0">
              <a:solidFill>
                <a:schemeClr val="bg1">
                  <a:lumMod val="50000"/>
                </a:schemeClr>
              </a:solidFill>
            </a:endParaRPr>
          </a:p>
        </p:txBody>
      </p:sp>
      <p:sp>
        <p:nvSpPr>
          <p:cNvPr id="106"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1187652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p:cNvSpPr txBox="1">
            <a:spLocks/>
          </p:cNvSpPr>
          <p:nvPr/>
        </p:nvSpPr>
        <p:spPr>
          <a:xfrm>
            <a:off x="2785274" y="813181"/>
            <a:ext cx="10450285" cy="1147222"/>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2500" kern="1200">
                <a:solidFill>
                  <a:schemeClr val="tx2"/>
                </a:solidFill>
                <a:latin typeface="+mj-lt"/>
                <a:ea typeface="+mj-ea"/>
                <a:cs typeface="+mj-cs"/>
              </a:defRPr>
            </a:lvl1pPr>
          </a:lstStyle>
          <a:p>
            <a:r>
              <a:rPr lang="de-DE" sz="4000" b="1" dirty="0" smtClean="0"/>
              <a:t>Agenda</a:t>
            </a:r>
            <a:endParaRPr lang="de-DE" b="1" dirty="0"/>
          </a:p>
        </p:txBody>
      </p:sp>
      <p:graphicFrame>
        <p:nvGraphicFramePr>
          <p:cNvPr id="10" name="Inhaltsplatzhalter 5"/>
          <p:cNvGraphicFramePr>
            <a:graphicFrameLocks/>
          </p:cNvGraphicFramePr>
          <p:nvPr>
            <p:extLst>
              <p:ext uri="{D42A27DB-BD31-4B8C-83A1-F6EECF244321}">
                <p14:modId xmlns:p14="http://schemas.microsoft.com/office/powerpoint/2010/main" val="1614850966"/>
              </p:ext>
            </p:extLst>
          </p:nvPr>
        </p:nvGraphicFramePr>
        <p:xfrm>
          <a:off x="439510" y="1787520"/>
          <a:ext cx="11231564" cy="4498636"/>
        </p:xfrm>
        <a:graphic>
          <a:graphicData uri="http://schemas.openxmlformats.org/drawingml/2006/table">
            <a:tbl>
              <a:tblPr bandRow="1">
                <a:tableStyleId>{0660B408-B3CF-4A94-85FC-2B1E0A45F4A2}</a:tableStyleId>
              </a:tblPr>
              <a:tblGrid>
                <a:gridCol w="870404"/>
                <a:gridCol w="4099131"/>
                <a:gridCol w="5393212"/>
                <a:gridCol w="868817"/>
              </a:tblGrid>
              <a:tr h="1188135">
                <a:tc>
                  <a:txBody>
                    <a:bodyPr/>
                    <a:lstStyle/>
                    <a:p>
                      <a:pPr algn="ctr"/>
                      <a:r>
                        <a:rPr lang="en-US" sz="2400" b="1" noProof="0" dirty="0" smtClean="0"/>
                        <a:t>1</a:t>
                      </a:r>
                      <a:endParaRPr lang="en-US" sz="2400" b="1" noProof="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noProof="0" dirty="0" smtClean="0"/>
                        <a:t>Scrum Flow Overview</a:t>
                      </a:r>
                    </a:p>
                  </a:txBody>
                  <a:tcPr anchor="ctr"/>
                </a:tc>
                <a:tc>
                  <a:txBody>
                    <a:bodyPr/>
                    <a:lstStyle/>
                    <a:p>
                      <a:pPr>
                        <a:lnSpc>
                          <a:spcPct val="150000"/>
                        </a:lnSpc>
                      </a:pPr>
                      <a:endParaRPr lang="en-US" sz="1600" noProof="0" dirty="0"/>
                    </a:p>
                  </a:txBody>
                  <a:tcPr anchor="ctr"/>
                </a:tc>
                <a:tc>
                  <a:txBody>
                    <a:bodyPr/>
                    <a:lstStyle/>
                    <a:p>
                      <a:endParaRPr lang="en-US" noProof="0" dirty="0"/>
                    </a:p>
                  </a:txBody>
                  <a:tcPr anchor="ctr"/>
                </a:tc>
              </a:tr>
              <a:tr h="1188135">
                <a:tc>
                  <a:txBody>
                    <a:bodyPr/>
                    <a:lstStyle/>
                    <a:p>
                      <a:pPr algn="ctr"/>
                      <a:r>
                        <a:rPr lang="en-US" sz="2400" b="1" noProof="0" dirty="0" smtClean="0"/>
                        <a:t>2</a:t>
                      </a:r>
                      <a:endParaRPr lang="en-US" sz="2400" b="1" noProof="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noProof="0" dirty="0" smtClean="0"/>
                        <a:t>Scrum Flow Part</a:t>
                      </a:r>
                      <a:r>
                        <a:rPr lang="en-US" sz="2400" b="1" baseline="0" noProof="0" dirty="0" smtClean="0"/>
                        <a:t> I</a:t>
                      </a:r>
                      <a:endParaRPr lang="en-US" sz="2400" b="1" noProof="0" dirty="0" smtClean="0"/>
                    </a:p>
                  </a:txBody>
                  <a:tcPr anchor="ctr"/>
                </a:tc>
                <a:tc>
                  <a:txBody>
                    <a:bodyPr/>
                    <a:lstStyle/>
                    <a:p>
                      <a:pPr>
                        <a:lnSpc>
                          <a:spcPct val="150000"/>
                        </a:lnSpc>
                      </a:pPr>
                      <a:endParaRPr lang="en-US" sz="1600" noProof="0" dirty="0"/>
                    </a:p>
                  </a:txBody>
                  <a:tcPr anchor="ctr"/>
                </a:tc>
                <a:tc>
                  <a:txBody>
                    <a:bodyPr/>
                    <a:lstStyle/>
                    <a:p>
                      <a:endParaRPr lang="en-US" noProof="0" dirty="0"/>
                    </a:p>
                  </a:txBody>
                  <a:tcPr anchor="ctr"/>
                </a:tc>
              </a:tr>
              <a:tr h="1061183">
                <a:tc>
                  <a:txBody>
                    <a:bodyPr/>
                    <a:lstStyle/>
                    <a:p>
                      <a:pPr algn="ctr"/>
                      <a:r>
                        <a:rPr lang="en-US" sz="2400" b="1" noProof="0" dirty="0" smtClean="0"/>
                        <a:t>3</a:t>
                      </a:r>
                      <a:endParaRPr lang="en-US" sz="2400" b="1" noProof="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noProof="0" dirty="0" smtClean="0"/>
                        <a:t>Scrum Flow Part</a:t>
                      </a:r>
                      <a:r>
                        <a:rPr lang="en-US" sz="2400" b="1" baseline="0" noProof="0" dirty="0" smtClean="0"/>
                        <a:t> II</a:t>
                      </a:r>
                      <a:endParaRPr lang="en-US" sz="2400" b="1" noProof="0" dirty="0" smtClean="0"/>
                    </a:p>
                  </a:txBody>
                  <a:tcPr anchor="ctr"/>
                </a:tc>
                <a:tc>
                  <a:txBody>
                    <a:bodyPr/>
                    <a:lstStyle/>
                    <a:p>
                      <a:pPr>
                        <a:lnSpc>
                          <a:spcPct val="150000"/>
                        </a:lnSpc>
                      </a:pPr>
                      <a:endParaRPr lang="en-US" sz="1600" noProof="0" dirty="0"/>
                    </a:p>
                  </a:txBody>
                  <a:tcPr anchor="ctr"/>
                </a:tc>
                <a:tc>
                  <a:txBody>
                    <a:bodyPr/>
                    <a:lstStyle/>
                    <a:p>
                      <a:endParaRPr lang="en-US" noProof="0" dirty="0"/>
                    </a:p>
                  </a:txBody>
                  <a:tcPr anchor="ctr"/>
                </a:tc>
              </a:tr>
              <a:tr h="1061183">
                <a:tc>
                  <a:txBody>
                    <a:bodyPr/>
                    <a:lstStyle/>
                    <a:p>
                      <a:pPr algn="ctr"/>
                      <a:r>
                        <a:rPr lang="en-US" sz="2400" b="1" noProof="0" dirty="0" smtClean="0"/>
                        <a:t>4</a:t>
                      </a:r>
                      <a:endParaRPr lang="en-US" sz="2400" b="1" noProof="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noProof="0" dirty="0" smtClean="0"/>
                        <a:t>Summary</a:t>
                      </a:r>
                    </a:p>
                  </a:txBody>
                  <a:tcPr anchor="ctr"/>
                </a:tc>
                <a:tc>
                  <a:txBody>
                    <a:bodyPr/>
                    <a:lstStyle/>
                    <a:p>
                      <a:pPr>
                        <a:lnSpc>
                          <a:spcPct val="150000"/>
                        </a:lnSpc>
                      </a:pPr>
                      <a:endParaRPr lang="en-US" sz="1600" noProof="0" dirty="0"/>
                    </a:p>
                  </a:txBody>
                  <a:tcPr anchor="ctr"/>
                </a:tc>
                <a:tc>
                  <a:txBody>
                    <a:bodyPr/>
                    <a:lstStyle/>
                    <a:p>
                      <a:endParaRPr lang="en-US" noProof="0" dirty="0"/>
                    </a:p>
                  </a:txBody>
                  <a:tcPr anchor="ctr"/>
                </a:tc>
              </a:tr>
            </a:tbl>
          </a:graphicData>
        </a:graphic>
      </p:graphicFrame>
      <p:pic>
        <p:nvPicPr>
          <p:cNvPr id="16" name="Picture 9" descr="C:\Temp\Agile Scrum Master Awareness\icons_500px\500\scrum_g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8389" y="278294"/>
            <a:ext cx="1032102" cy="103210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K:\Eigene Dateien\TAECM14\Scrum\Icons\pngs\p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9708" y="1177837"/>
            <a:ext cx="568270" cy="72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2" descr="\\mmain.m.corp\projects$\Eurofighter\EF2000-AVS\010_Overall_Tasks\45_Agile&amp;Scrum\Visualisierung notwendige Artefakte\Icons\ScrumMas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7544" y="775509"/>
            <a:ext cx="707786" cy="92932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main.m.corp\projects$\Eurofighter\EF2000-AVS\010_Overall_Tasks\45_Agile&amp;Scrum\Visualisierung notwendige Artefakte\Icons\DevelopmentTea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9754" y="1310396"/>
            <a:ext cx="971773" cy="7229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1903382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2994" y="2054627"/>
            <a:ext cx="6210663" cy="1372321"/>
          </a:xfrm>
        </p:spPr>
        <p:txBody>
          <a:bodyPr/>
          <a:lstStyle/>
          <a:p>
            <a:r>
              <a:rPr lang="en-GB" sz="2800" b="1" dirty="0" smtClean="0"/>
              <a:t>Scrum Awareness</a:t>
            </a:r>
            <a:endParaRPr lang="en-GB" sz="2800" b="1" dirty="0"/>
          </a:p>
        </p:txBody>
      </p:sp>
      <p:sp>
        <p:nvSpPr>
          <p:cNvPr id="9" name="Title 1"/>
          <p:cNvSpPr txBox="1">
            <a:spLocks/>
          </p:cNvSpPr>
          <p:nvPr/>
        </p:nvSpPr>
        <p:spPr>
          <a:xfrm>
            <a:off x="5630273" y="3579348"/>
            <a:ext cx="6210663" cy="428039"/>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2500" kern="1200">
                <a:solidFill>
                  <a:schemeClr val="tx2"/>
                </a:solidFill>
                <a:latin typeface="+mj-lt"/>
                <a:ea typeface="+mj-ea"/>
                <a:cs typeface="+mj-cs"/>
              </a:defRPr>
            </a:lvl1pPr>
          </a:lstStyle>
          <a:p>
            <a:r>
              <a:rPr lang="en-GB" sz="2000" dirty="0" smtClean="0"/>
              <a:t>Scrum Flow Overview</a:t>
            </a:r>
            <a:endParaRPr lang="en-GB" sz="2800" dirty="0"/>
          </a:p>
        </p:txBody>
      </p:sp>
      <p:pic>
        <p:nvPicPr>
          <p:cNvPr id="10" name="Picture 9" descr="C:\Temp\Agile Scrum Master Awareness\icons_500px\500\scrum_g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7401" y="3107844"/>
            <a:ext cx="1032102" cy="10321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K:\Eigene Dateien\TAECM14\Scrum\Icons\pngs\p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8720" y="4007387"/>
            <a:ext cx="568270" cy="72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mmain.m.corp\projects$\Eurofighter\EF2000-AVS\010_Overall_Tasks\45_Agile&amp;Scrum\Visualisierung notwendige Artefakte\Icons\ScrumMas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6556" y="3605059"/>
            <a:ext cx="707786" cy="9293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main.m.corp\projects$\Eurofighter\EF2000-AVS\010_Overall_Tasks\45_Agile&amp;Scrum\Visualisierung notwendige Artefakte\Icons\DevelopmentTea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8766" y="4139946"/>
            <a:ext cx="971773" cy="7229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5 Marcador de texto"/>
          <p:cNvSpPr>
            <a:spLocks noGrp="1"/>
          </p:cNvSpPr>
          <p:nvPr>
            <p:ph type="body" sz="quarter" idx="13"/>
          </p:nvPr>
        </p:nvSpPr>
        <p:spPr>
          <a:xfrm>
            <a:off x="8649337" y="332209"/>
            <a:ext cx="3266785" cy="144463"/>
          </a:xfrm>
        </p:spPr>
        <p:txBody>
          <a:bodyPr/>
          <a:lstStyle/>
          <a:p>
            <a:r>
              <a:rPr lang="en-GB" sz="1000" b="1" dirty="0" smtClean="0">
                <a:solidFill>
                  <a:srgbClr val="FFC000"/>
                </a:solidFill>
              </a:rPr>
              <a:t>Airbus Amber</a:t>
            </a:r>
            <a:endParaRPr lang="en-GB" sz="1000" b="1" dirty="0">
              <a:solidFill>
                <a:srgbClr val="FFC000"/>
              </a:solidFill>
            </a:endParaRPr>
          </a:p>
        </p:txBody>
      </p:sp>
    </p:spTree>
    <p:extLst>
      <p:ext uri="{BB962C8B-B14F-4D97-AF65-F5344CB8AC3E}">
        <p14:creationId xmlns:p14="http://schemas.microsoft.com/office/powerpoint/2010/main" val="170988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AB PPT Advanced Template Defence and Space">
  <a:themeElements>
    <a:clrScheme name="Airbus Colours">
      <a:dk1>
        <a:srgbClr val="000000"/>
      </a:dk1>
      <a:lt1>
        <a:srgbClr val="FFFFFF"/>
      </a:lt1>
      <a:dk2>
        <a:srgbClr val="00205B"/>
      </a:dk2>
      <a:lt2>
        <a:srgbClr val="005587"/>
      </a:lt2>
      <a:accent1>
        <a:srgbClr val="0085AD"/>
      </a:accent1>
      <a:accent2>
        <a:srgbClr val="859199"/>
      </a:accent2>
      <a:accent3>
        <a:srgbClr val="84BD00"/>
      </a:accent3>
      <a:accent4>
        <a:srgbClr val="E4002B"/>
      </a:accent4>
      <a:accent5>
        <a:srgbClr val="FE5000"/>
      </a:accent5>
      <a:accent6>
        <a:srgbClr val="A5189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irbus Blue 1">
      <a:srgbClr val="00205B"/>
    </a:custClr>
    <a:custClr name="Airbus Blue 2">
      <a:srgbClr val="00A0C5"/>
    </a:custClr>
    <a:custClr name="Airbus Blue 3">
      <a:srgbClr val="005587"/>
    </a:custClr>
    <a:custClr name="Airbus Blue 4">
      <a:srgbClr val="00ABCD"/>
    </a:custClr>
    <a:custClr name="Airbus Blue 5">
      <a:srgbClr val="0085AD"/>
    </a:custClr>
    <a:custClr name="Airbus Blue 6">
      <a:srgbClr val="33BCD7"/>
    </a:custClr>
    <a:custClr name="Airbus Blue 7">
      <a:srgbClr val="289BBC"/>
    </a:custClr>
    <a:custClr name="Airbus Blue 8">
      <a:srgbClr val="66CDE1"/>
    </a:custClr>
    <a:custClr name="Airbus Blue 9">
      <a:srgbClr val="56B5D1"/>
    </a:custClr>
    <a:custClr name="Airbus Blue 10">
      <a:srgbClr val="99DDEB"/>
    </a:custClr>
    <a:custClr name="Competition Grey 1">
      <a:srgbClr val="46464B"/>
    </a:custClr>
    <a:custClr name="Competition Grey 2">
      <a:srgbClr val="9F9FA4"/>
    </a:custClr>
    <a:custClr name="Competition Grey 3">
      <a:srgbClr val="58585D"/>
    </a:custClr>
    <a:custClr name="Competition Grey 4">
      <a:srgbClr val="B1B1B6"/>
    </a:custClr>
    <a:custClr name="Competition Grey 5">
      <a:srgbClr val="6A6A6F"/>
    </a:custClr>
    <a:custClr name="Competition Grey 6">
      <a:srgbClr val="C2C2C7"/>
    </a:custClr>
    <a:custClr name="Competition Grey 7">
      <a:srgbClr val="7B7B80"/>
    </a:custClr>
    <a:custClr name="Competition Grey 8">
      <a:srgbClr val="D4D4D9"/>
    </a:custClr>
    <a:custClr name="Competition Grey 9">
      <a:srgbClr val="8D8D92"/>
    </a:custClr>
    <a:custClr name="Competition Grey 10">
      <a:srgbClr val="EBEBEB"/>
    </a:custClr>
    <a:custClr name="Airbus v Competition Blue 1">
      <a:srgbClr val="00205B"/>
    </a:custClr>
    <a:custClr name="Airbus v Competition Grey 2">
      <a:srgbClr val="9F9FA4"/>
    </a:custClr>
    <a:custClr name="Airbus v Competition Blue 3">
      <a:srgbClr val="005587"/>
    </a:custClr>
    <a:custClr name="Airbus v Competition Grey 4">
      <a:srgbClr val="B1B1B6"/>
    </a:custClr>
    <a:custClr name="Airbus v Competition Blue 5">
      <a:srgbClr val="0085AD"/>
    </a:custClr>
    <a:custClr name="Airbus v Competition Grey 6">
      <a:srgbClr val="C2C2C7"/>
    </a:custClr>
    <a:custClr name="Airbus v Competition Blue 7">
      <a:srgbClr val="289BBC"/>
    </a:custClr>
    <a:custClr name="Airbus v Competition Grey 8">
      <a:srgbClr val="D4D4D9"/>
    </a:custClr>
    <a:custClr name="Airbus v Competition Blue 9">
      <a:srgbClr val="56B5D1"/>
    </a:custClr>
    <a:custClr name="Airbus v Competition Grey 10">
      <a:srgbClr val="EBEBEB"/>
    </a:custClr>
    <a:custClr name="Highlight colours Green 1">
      <a:srgbClr val="009F4D"/>
    </a:custClr>
    <a:custClr name="Highlight colours Green 2">
      <a:srgbClr val="44BD00"/>
    </a:custClr>
    <a:custClr name="Highlight colours Yellow 1">
      <a:srgbClr val="FFF400"/>
    </a:custClr>
    <a:custClr name="Highlight colours Orange 1">
      <a:srgbClr val="FE8F00"/>
    </a:custClr>
    <a:custClr name="Highlight colours Orange 2">
      <a:srgbClr val="FE5000"/>
    </a:custClr>
    <a:custClr name="Highlight colours Red 1">
      <a:srgbClr val="E4002B"/>
    </a:custClr>
    <a:custClr name="Highlight colours Purple 1">
      <a:srgbClr val="DA1884"/>
    </a:custClr>
    <a:custClr name="Highlight colours Purple 2">
      <a:srgbClr val="A51890"/>
    </a:custClr>
    <a:custClr name="Highlight colours Blue 1">
      <a:srgbClr val="0077C8"/>
    </a:custClr>
    <a:custClr name="Highlight colours Blue 2">
      <a:srgbClr val="00AEC7"/>
    </a:custClr>
    <a:custClr name="Non-competitive colours Green 1">
      <a:srgbClr val="00663C"/>
    </a:custClr>
    <a:custClr name="Non-competitive colours Green 2">
      <a:srgbClr val="618600"/>
    </a:custClr>
    <a:custClr name="Non-competitive colours Yellow 1">
      <a:srgbClr val="BFB700"/>
    </a:custClr>
    <a:custClr name="Non-competitive colours Orange 1">
      <a:srgbClr val="BC6900"/>
    </a:custClr>
    <a:custClr name="Non-competitive colours Orange 2">
      <a:srgbClr val="BF3C00"/>
    </a:custClr>
    <a:custClr name="Non-competitive colours Red 1">
      <a:srgbClr val="A70021"/>
    </a:custClr>
    <a:custClr name="Non-competitive colours Purple 1">
      <a:srgbClr val="930F5A"/>
    </a:custClr>
    <a:custClr name="Non-competitive colours Purple 2">
      <a:srgbClr val="6D0F60"/>
    </a:custClr>
    <a:custClr name="Non-competitive colours Blue 1">
      <a:srgbClr val="005189"/>
    </a:custClr>
    <a:custClr name="Non-competitive colours Blue 2">
      <a:srgbClr val="007789"/>
    </a:custClr>
  </a:custClrLst>
  <a:extLst>
    <a:ext uri="{05A4C25C-085E-4340-85A3-A5531E510DB2}">
      <thm15:themeFamily xmlns="" xmlns:thm15="http://schemas.microsoft.com/office/thememl/2012/main" name="Airbus PPT Advanced Template Defence and Space.potx" id="{85D21AAC-F74F-4FD2-83E9-9026AAED4A18}" vid="{83628ECA-BD85-47E3-9BD7-B3640639D357}"/>
    </a:ext>
  </a:extLst>
</a:theme>
</file>

<file path=ppt/theme/theme2.xml><?xml version="1.0" encoding="utf-8"?>
<a:theme xmlns:a="http://schemas.openxmlformats.org/drawingml/2006/main" name="2_AB PPT Advanced Template Defence and Space">
  <a:themeElements>
    <a:clrScheme name="Airbus Colours">
      <a:dk1>
        <a:srgbClr val="000000"/>
      </a:dk1>
      <a:lt1>
        <a:srgbClr val="FFFFFF"/>
      </a:lt1>
      <a:dk2>
        <a:srgbClr val="00205B"/>
      </a:dk2>
      <a:lt2>
        <a:srgbClr val="005587"/>
      </a:lt2>
      <a:accent1>
        <a:srgbClr val="0085AD"/>
      </a:accent1>
      <a:accent2>
        <a:srgbClr val="859199"/>
      </a:accent2>
      <a:accent3>
        <a:srgbClr val="84BD00"/>
      </a:accent3>
      <a:accent4>
        <a:srgbClr val="E4002B"/>
      </a:accent4>
      <a:accent5>
        <a:srgbClr val="FE5000"/>
      </a:accent5>
      <a:accent6>
        <a:srgbClr val="A5189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irbus Blue 1">
      <a:srgbClr val="00205B"/>
    </a:custClr>
    <a:custClr name="Airbus Blue 2">
      <a:srgbClr val="00A0C5"/>
    </a:custClr>
    <a:custClr name="Airbus Blue 3">
      <a:srgbClr val="005587"/>
    </a:custClr>
    <a:custClr name="Airbus Blue 4">
      <a:srgbClr val="00ABCD"/>
    </a:custClr>
    <a:custClr name="Airbus Blue 5">
      <a:srgbClr val="0085AD"/>
    </a:custClr>
    <a:custClr name="Airbus Blue 6">
      <a:srgbClr val="33BCD7"/>
    </a:custClr>
    <a:custClr name="Airbus Blue 7">
      <a:srgbClr val="289BBC"/>
    </a:custClr>
    <a:custClr name="Airbus Blue 8">
      <a:srgbClr val="66CDE1"/>
    </a:custClr>
    <a:custClr name="Airbus Blue 9">
      <a:srgbClr val="56B5D1"/>
    </a:custClr>
    <a:custClr name="Airbus Blue 10">
      <a:srgbClr val="99DDEB"/>
    </a:custClr>
    <a:custClr name="Competition Grey 1">
      <a:srgbClr val="46464B"/>
    </a:custClr>
    <a:custClr name="Competition Grey 2">
      <a:srgbClr val="9F9FA4"/>
    </a:custClr>
    <a:custClr name="Competition Grey 3">
      <a:srgbClr val="58585D"/>
    </a:custClr>
    <a:custClr name="Competition Grey 4">
      <a:srgbClr val="B1B1B6"/>
    </a:custClr>
    <a:custClr name="Competition Grey 5">
      <a:srgbClr val="6A6A6F"/>
    </a:custClr>
    <a:custClr name="Competition Grey 6">
      <a:srgbClr val="C2C2C7"/>
    </a:custClr>
    <a:custClr name="Competition Grey 7">
      <a:srgbClr val="7B7B80"/>
    </a:custClr>
    <a:custClr name="Competition Grey 8">
      <a:srgbClr val="D4D4D9"/>
    </a:custClr>
    <a:custClr name="Competition Grey 9">
      <a:srgbClr val="8D8D92"/>
    </a:custClr>
    <a:custClr name="Competition Grey 10">
      <a:srgbClr val="EBEBEB"/>
    </a:custClr>
    <a:custClr name="Airbus v Competition Blue 1">
      <a:srgbClr val="00205B"/>
    </a:custClr>
    <a:custClr name="Airbus v Competition Grey 2">
      <a:srgbClr val="9F9FA4"/>
    </a:custClr>
    <a:custClr name="Airbus v Competition Blue 3">
      <a:srgbClr val="005587"/>
    </a:custClr>
    <a:custClr name="Airbus v Competition Grey 4">
      <a:srgbClr val="B1B1B6"/>
    </a:custClr>
    <a:custClr name="Airbus v Competition Blue 5">
      <a:srgbClr val="0085AD"/>
    </a:custClr>
    <a:custClr name="Airbus v Competition Grey 6">
      <a:srgbClr val="C2C2C7"/>
    </a:custClr>
    <a:custClr name="Airbus v Competition Blue 7">
      <a:srgbClr val="289BBC"/>
    </a:custClr>
    <a:custClr name="Airbus v Competition Grey 8">
      <a:srgbClr val="D4D4D9"/>
    </a:custClr>
    <a:custClr name="Airbus v Competition Blue 9">
      <a:srgbClr val="56B5D1"/>
    </a:custClr>
    <a:custClr name="Airbus v Competition Grey 10">
      <a:srgbClr val="EBEBEB"/>
    </a:custClr>
    <a:custClr name="Highlight colours Green 1">
      <a:srgbClr val="009F4D"/>
    </a:custClr>
    <a:custClr name="Highlight colours Green 2">
      <a:srgbClr val="44BD00"/>
    </a:custClr>
    <a:custClr name="Highlight colours Yellow 1">
      <a:srgbClr val="FFF400"/>
    </a:custClr>
    <a:custClr name="Highlight colours Orange 1">
      <a:srgbClr val="FE8F00"/>
    </a:custClr>
    <a:custClr name="Highlight colours Orange 2">
      <a:srgbClr val="FE5000"/>
    </a:custClr>
    <a:custClr name="Highlight colours Red 1">
      <a:srgbClr val="E4002B"/>
    </a:custClr>
    <a:custClr name="Highlight colours Purple 1">
      <a:srgbClr val="DA1884"/>
    </a:custClr>
    <a:custClr name="Highlight colours Purple 2">
      <a:srgbClr val="A51890"/>
    </a:custClr>
    <a:custClr name="Highlight colours Blue 1">
      <a:srgbClr val="0077C8"/>
    </a:custClr>
    <a:custClr name="Highlight colours Blue 2">
      <a:srgbClr val="00AEC7"/>
    </a:custClr>
    <a:custClr name="Non-competitive colours Green 1">
      <a:srgbClr val="00663C"/>
    </a:custClr>
    <a:custClr name="Non-competitive colours Green 2">
      <a:srgbClr val="618600"/>
    </a:custClr>
    <a:custClr name="Non-competitive colours Yellow 1">
      <a:srgbClr val="BFB700"/>
    </a:custClr>
    <a:custClr name="Non-competitive colours Orange 1">
      <a:srgbClr val="BC6900"/>
    </a:custClr>
    <a:custClr name="Non-competitive colours Orange 2">
      <a:srgbClr val="BF3C00"/>
    </a:custClr>
    <a:custClr name="Non-competitive colours Red 1">
      <a:srgbClr val="A70021"/>
    </a:custClr>
    <a:custClr name="Non-competitive colours Purple 1">
      <a:srgbClr val="930F5A"/>
    </a:custClr>
    <a:custClr name="Non-competitive colours Purple 2">
      <a:srgbClr val="6D0F60"/>
    </a:custClr>
    <a:custClr name="Non-competitive colours Blue 1">
      <a:srgbClr val="005189"/>
    </a:custClr>
    <a:custClr name="Non-competitive colours Blue 2">
      <a:srgbClr val="007789"/>
    </a:custClr>
  </a:custClrLst>
  <a:extLst>
    <a:ext uri="{05A4C25C-085E-4340-85A3-A5531E510DB2}">
      <thm15:themeFamily xmlns="" xmlns:thm15="http://schemas.microsoft.com/office/thememl/2012/main" name="Airbus PPT Advanced Template Defence and Space.potx" id="{85D21AAC-F74F-4FD2-83E9-9026AAED4A18}" vid="{83628ECA-BD85-47E3-9BD7-B3640639D357}"/>
    </a:ext>
  </a:extLst>
</a:theme>
</file>

<file path=ppt/theme/theme3.xml><?xml version="1.0" encoding="utf-8"?>
<a:theme xmlns:a="http://schemas.openxmlformats.org/drawingml/2006/main" name="AB PPT Advanced Template Defence and Space - No Graphics">
  <a:themeElements>
    <a:clrScheme name="Airbus Colours">
      <a:dk1>
        <a:srgbClr val="000000"/>
      </a:dk1>
      <a:lt1>
        <a:srgbClr val="FFFFFF"/>
      </a:lt1>
      <a:dk2>
        <a:srgbClr val="00205B"/>
      </a:dk2>
      <a:lt2>
        <a:srgbClr val="005587"/>
      </a:lt2>
      <a:accent1>
        <a:srgbClr val="0085AD"/>
      </a:accent1>
      <a:accent2>
        <a:srgbClr val="859199"/>
      </a:accent2>
      <a:accent3>
        <a:srgbClr val="84BD00"/>
      </a:accent3>
      <a:accent4>
        <a:srgbClr val="E4002B"/>
      </a:accent4>
      <a:accent5>
        <a:srgbClr val="FE5000"/>
      </a:accent5>
      <a:accent6>
        <a:srgbClr val="A5189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irbus Blue 1">
      <a:srgbClr val="00205B"/>
    </a:custClr>
    <a:custClr name="Airbus Blue 2">
      <a:srgbClr val="00A0C5"/>
    </a:custClr>
    <a:custClr name="Airbus Blue 3">
      <a:srgbClr val="005587"/>
    </a:custClr>
    <a:custClr name="Airbus Blue 4">
      <a:srgbClr val="00ABCD"/>
    </a:custClr>
    <a:custClr name="Airbus Blue 5">
      <a:srgbClr val="0085AD"/>
    </a:custClr>
    <a:custClr name="Airbus Blue 6">
      <a:srgbClr val="33BCD7"/>
    </a:custClr>
    <a:custClr name="Airbus Blue 7">
      <a:srgbClr val="289BBC"/>
    </a:custClr>
    <a:custClr name="Airbus Blue 8">
      <a:srgbClr val="66CDE1"/>
    </a:custClr>
    <a:custClr name="Airbus Blue 9">
      <a:srgbClr val="56B5D1"/>
    </a:custClr>
    <a:custClr name="Airbus Blue 10">
      <a:srgbClr val="99DDEB"/>
    </a:custClr>
    <a:custClr name="Competition Grey 1">
      <a:srgbClr val="46464B"/>
    </a:custClr>
    <a:custClr name="Competition Grey 2">
      <a:srgbClr val="9F9FA4"/>
    </a:custClr>
    <a:custClr name="Competition Grey 3">
      <a:srgbClr val="58585D"/>
    </a:custClr>
    <a:custClr name="Competition Grey 4">
      <a:srgbClr val="B1B1B6"/>
    </a:custClr>
    <a:custClr name="Competition Grey 5">
      <a:srgbClr val="6A6A6F"/>
    </a:custClr>
    <a:custClr name="Competition Grey 6">
      <a:srgbClr val="C2C2C7"/>
    </a:custClr>
    <a:custClr name="Competition Grey 7">
      <a:srgbClr val="7B7B80"/>
    </a:custClr>
    <a:custClr name="Competition Grey 8">
      <a:srgbClr val="D4D4D9"/>
    </a:custClr>
    <a:custClr name="Competition Grey 9">
      <a:srgbClr val="8D8D92"/>
    </a:custClr>
    <a:custClr name="Competition Grey 10">
      <a:srgbClr val="EBEBEB"/>
    </a:custClr>
    <a:custClr name="Airbus v Competition Blue 1">
      <a:srgbClr val="00205B"/>
    </a:custClr>
    <a:custClr name="Airbus v Competition Grey 2">
      <a:srgbClr val="9F9FA4"/>
    </a:custClr>
    <a:custClr name="Airbus v Competition Blue 3">
      <a:srgbClr val="005587"/>
    </a:custClr>
    <a:custClr name="Airbus v Competition Grey 4">
      <a:srgbClr val="B1B1B6"/>
    </a:custClr>
    <a:custClr name="Airbus v Competition Blue 5">
      <a:srgbClr val="0085AD"/>
    </a:custClr>
    <a:custClr name="Airbus v Competition Grey 6">
      <a:srgbClr val="C2C2C7"/>
    </a:custClr>
    <a:custClr name="Airbus v Competition Blue 7">
      <a:srgbClr val="289BBC"/>
    </a:custClr>
    <a:custClr name="Airbus v Competition Grey 8">
      <a:srgbClr val="D4D4D9"/>
    </a:custClr>
    <a:custClr name="Airbus v Competition Blue 9">
      <a:srgbClr val="56B5D1"/>
    </a:custClr>
    <a:custClr name="Airbus v Competition Grey 10">
      <a:srgbClr val="EBEBEB"/>
    </a:custClr>
    <a:custClr name="Highlight colours Green 1">
      <a:srgbClr val="009F4D"/>
    </a:custClr>
    <a:custClr name="Highlight colours Green 2">
      <a:srgbClr val="44BD00"/>
    </a:custClr>
    <a:custClr name="Highlight colours Yellow 1">
      <a:srgbClr val="FFF400"/>
    </a:custClr>
    <a:custClr name="Highlight colours Orange 1">
      <a:srgbClr val="FE8F00"/>
    </a:custClr>
    <a:custClr name="Highlight colours Orange 2">
      <a:srgbClr val="FE5000"/>
    </a:custClr>
    <a:custClr name="Highlight colours Red 1">
      <a:srgbClr val="E4002B"/>
    </a:custClr>
    <a:custClr name="Highlight colours Purple 1">
      <a:srgbClr val="DA1884"/>
    </a:custClr>
    <a:custClr name="Highlight colours Purple 2">
      <a:srgbClr val="A51890"/>
    </a:custClr>
    <a:custClr name="Highlight colours Blue 1">
      <a:srgbClr val="0077C8"/>
    </a:custClr>
    <a:custClr name="Highlight colours Blue 2">
      <a:srgbClr val="00AEC7"/>
    </a:custClr>
    <a:custClr name="Non-competitive colours Green 1">
      <a:srgbClr val="00663C"/>
    </a:custClr>
    <a:custClr name="Non-competitive colours Green 2">
      <a:srgbClr val="618600"/>
    </a:custClr>
    <a:custClr name="Non-competitive colours Yellow 1">
      <a:srgbClr val="BFB700"/>
    </a:custClr>
    <a:custClr name="Non-competitive colours Orange 1">
      <a:srgbClr val="BC6900"/>
    </a:custClr>
    <a:custClr name="Non-competitive colours Orange 2">
      <a:srgbClr val="BF3C00"/>
    </a:custClr>
    <a:custClr name="Non-competitive colours Red 1">
      <a:srgbClr val="A70021"/>
    </a:custClr>
    <a:custClr name="Non-competitive colours Purple 1">
      <a:srgbClr val="930F5A"/>
    </a:custClr>
    <a:custClr name="Non-competitive colours Purple 2">
      <a:srgbClr val="6D0F60"/>
    </a:custClr>
    <a:custClr name="Non-competitive colours Blue 1">
      <a:srgbClr val="005189"/>
    </a:custClr>
    <a:custClr name="Non-competitive colours Blue 2">
      <a:srgbClr val="007789"/>
    </a:custClr>
  </a:custClrLst>
  <a:extLst>
    <a:ext uri="{05A4C25C-085E-4340-85A3-A5531E510DB2}">
      <thm15:themeFamily xmlns:thm15="http://schemas.microsoft.com/office/thememl/2012/main" xmlns="" name="Airbus PPT Advanced Template Defence and Space - No Graphics.potx" id="{E46BFA19-C5D9-4B39-9A02-2F728988F460}" vid="{5D6A03E4-1CE9-4763-ADB7-DF36270A7D8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1A17DDB34D75C43A4FB27FD5E49D59E" ma:contentTypeVersion="0" ma:contentTypeDescription="Create a new document." ma:contentTypeScope="" ma:versionID="4cadf34f1170b990265b316c3fec3ef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9FCC28-5278-4101-B63A-E4C616C7C28A}">
  <ds:schemaRefs>
    <ds:schemaRef ds:uri="http://purl.org/dc/terms/"/>
    <ds:schemaRef ds:uri="http://schemas.microsoft.com/office/infopath/2007/PartnerControls"/>
    <ds:schemaRef ds:uri="http://purl.org/dc/elements/1.1/"/>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3868FE0-D884-44C8-89DE-C90CF8AE3A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E2DF62F-4EC9-4E7D-9719-E0D3517504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AB PPT Advanced Template Defence and Space</Template>
  <TotalTime>0</TotalTime>
  <Words>3083</Words>
  <Application>Microsoft Office PowerPoint</Application>
  <PresentationFormat>Personalizado</PresentationFormat>
  <Paragraphs>808</Paragraphs>
  <Slides>42</Slides>
  <Notes>13</Notes>
  <HiddenSlides>0</HiddenSlides>
  <MMClips>0</MMClips>
  <ScaleCrop>false</ScaleCrop>
  <HeadingPairs>
    <vt:vector size="4" baseType="variant">
      <vt:variant>
        <vt:lpstr>Tema</vt:lpstr>
      </vt:variant>
      <vt:variant>
        <vt:i4>3</vt:i4>
      </vt:variant>
      <vt:variant>
        <vt:lpstr>Títulos de diapositiva</vt:lpstr>
      </vt:variant>
      <vt:variant>
        <vt:i4>42</vt:i4>
      </vt:variant>
    </vt:vector>
  </HeadingPairs>
  <TitlesOfParts>
    <vt:vector size="45" baseType="lpstr">
      <vt:lpstr>AB PPT Advanced Template Defence and Space</vt:lpstr>
      <vt:lpstr>2_AB PPT Advanced Template Defence and Space</vt:lpstr>
      <vt:lpstr>AB PPT Advanced Template Defence and Space - No Graphics</vt:lpstr>
      <vt:lpstr> Scrum Awareness</vt:lpstr>
      <vt:lpstr>TEXI - Performance Management  &amp; Improvement</vt:lpstr>
      <vt:lpstr>Meeting rules </vt:lpstr>
      <vt:lpstr>Presentación de PowerPoint</vt:lpstr>
      <vt:lpstr>Some of the trainings provided by the Agile Development Team: https://communities.intra.corp/sites/PMT_Engineering/Agile/SitePages/Training_Entry.aspx</vt:lpstr>
      <vt:lpstr>Presentación de PowerPoint</vt:lpstr>
      <vt:lpstr>Agile Mindset supported by 12 principles</vt:lpstr>
      <vt:lpstr>Presentación de PowerPoint</vt:lpstr>
      <vt:lpstr>Scrum Awareness</vt:lpstr>
      <vt:lpstr>The Scrum Flow – Part I</vt:lpstr>
      <vt:lpstr>The Scrum Flow – Part II</vt:lpstr>
      <vt:lpstr>Scrum Awareness</vt:lpstr>
      <vt:lpstr>The Scrum Flow – Part I</vt:lpstr>
      <vt:lpstr>The Scrum Flow – Part I</vt:lpstr>
      <vt:lpstr>Product Vision, Roadmap &amp; Backlog</vt:lpstr>
      <vt:lpstr>Role – The Product Owner</vt:lpstr>
      <vt:lpstr>The Scrum Flow – Part I</vt:lpstr>
      <vt:lpstr>Ceremonies – Backlog Refinement</vt:lpstr>
      <vt:lpstr>User Story</vt:lpstr>
      <vt:lpstr>Managing the backlog: Definition of Ready (DoR)</vt:lpstr>
      <vt:lpstr>Role – The Scrum Master</vt:lpstr>
      <vt:lpstr>Role – The Development Team</vt:lpstr>
      <vt:lpstr>Scrum Roles &amp; Stakes - Summary</vt:lpstr>
      <vt:lpstr>Scrum Awareness</vt:lpstr>
      <vt:lpstr>The Scrum Flow – Part II</vt:lpstr>
      <vt:lpstr>Ceremonies – Sprint Planning</vt:lpstr>
      <vt:lpstr>Artefact – Sprint Backlog</vt:lpstr>
      <vt:lpstr>Managing the backlog: Definition of Done</vt:lpstr>
      <vt:lpstr>The Scrum Flow – Part II</vt:lpstr>
      <vt:lpstr>Ceremonies – Daily Scrum / Stand-Up</vt:lpstr>
      <vt:lpstr>The Scrum Flow – Part II</vt:lpstr>
      <vt:lpstr>Ceremonies – Sprint Review</vt:lpstr>
      <vt:lpstr>Artefact – Burn Down Chart</vt:lpstr>
      <vt:lpstr>Measuring velocity - Tipp's</vt:lpstr>
      <vt:lpstr>The Scrum Flow – Part II</vt:lpstr>
      <vt:lpstr>Ceremonies – Sprint Retrospective</vt:lpstr>
      <vt:lpstr>Scrum Awareness</vt:lpstr>
      <vt:lpstr>The Scrum Flow – Part I</vt:lpstr>
      <vt:lpstr>The Scrum Flow – Part II</vt:lpstr>
      <vt:lpstr>Scrum Roles &amp; Stakes - Summary</vt:lpstr>
      <vt:lpstr>Presentación de PowerPoint</vt:lpstr>
      <vt:lpstr>Thank you!</vt:lpstr>
    </vt:vector>
  </TitlesOfParts>
  <Company>Airbus Defence &amp; Space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Awareness</dc:title>
  <dc:creator>CHIVARD, Arnaud</dc:creator>
  <cp:lastModifiedBy>NAVARRO, Marcos</cp:lastModifiedBy>
  <cp:revision>283</cp:revision>
  <dcterms:created xsi:type="dcterms:W3CDTF">2018-11-19T16:59:01Z</dcterms:created>
  <dcterms:modified xsi:type="dcterms:W3CDTF">2021-03-16T13:10:30Z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0x01010091A17DDB34D75C43A4FB27FD5E49D59E</vt:lpwstr>
  </property>
</Properties>
</file>