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32404050"/>
  <p:notesSz cx="6858000" cy="9144000"/>
  <p:defaultTextStyle>
    <a:defPPr>
      <a:defRPr lang="zh-TW"/>
    </a:defPPr>
    <a:lvl1pPr marL="0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78464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56928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35392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13856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392320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270784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149249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027713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>
      <p:cViewPr varScale="1">
        <p:scale>
          <a:sx n="31" d="100"/>
          <a:sy n="31" d="100"/>
        </p:scale>
        <p:origin x="4710" y="186"/>
      </p:cViewPr>
      <p:guideLst>
        <p:guide orient="horz" pos="10206"/>
        <p:guide pos="6804"/>
      </p:guideLst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A1C3F-EEBE-AB45-8DBE-EA9B66189A04}" type="datetimeFigureOut">
              <a:rPr kumimoji="1" lang="zh-TW" altLang="en-US" smtClean="0"/>
              <a:t>23/2/23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8AA37-F1AE-DB46-ABF4-A2618E152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3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8AA37-F1AE-DB46-ABF4-A2618E1527D9}" type="slidenum">
              <a:rPr kumimoji="1" lang="zh-TW" altLang="en-US" smtClean="0"/>
              <a:t>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719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204" y="10066265"/>
            <a:ext cx="18362295" cy="694586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7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5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3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1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92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270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14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027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80135" y="30033758"/>
            <a:ext cx="5040630" cy="1725214"/>
          </a:xfrm>
          <a:prstGeom prst="rect">
            <a:avLst/>
          </a:prstGeom>
        </p:spPr>
        <p:txBody>
          <a:bodyPr/>
          <a:lstStyle/>
          <a:p>
            <a:fld id="{45DC0090-7CAB-4D71-911A-50DD3199B269}" type="datetimeFigureOut">
              <a:rPr lang="zh-TW" altLang="en-US" smtClean="0"/>
              <a:t>23/2/23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380924" y="30033758"/>
            <a:ext cx="6840855" cy="172521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481935" y="30033758"/>
            <a:ext cx="5040630" cy="1725214"/>
          </a:xfrm>
          <a:prstGeom prst="rect">
            <a:avLst/>
          </a:prstGeom>
        </p:spPr>
        <p:txBody>
          <a:bodyPr/>
          <a:lstStyle/>
          <a:p>
            <a:fld id="{E707C521-51F8-4370-9B20-B1ADCA3FCE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tm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0" y="32404050"/>
            <a:ext cx="1847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26" y="30459608"/>
            <a:ext cx="5400000" cy="1268271"/>
          </a:xfrm>
          <a:prstGeom prst="rect">
            <a:avLst/>
          </a:prstGeom>
        </p:spPr>
      </p:pic>
      <p:pic>
        <p:nvPicPr>
          <p:cNvPr id="11" name="圖片 10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31971817"/>
            <a:ext cx="21600000" cy="216000"/>
          </a:xfrm>
          <a:prstGeom prst="rect">
            <a:avLst/>
          </a:prstGeom>
        </p:spPr>
      </p:pic>
      <p:pic>
        <p:nvPicPr>
          <p:cNvPr id="12" name="圖片 11"/>
          <p:cNvPicPr preferRelativeResize="0"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" y="11441"/>
            <a:ext cx="21600000" cy="3600000"/>
          </a:xfrm>
          <a:prstGeom prst="rect">
            <a:avLst/>
          </a:prstGeom>
        </p:spPr>
      </p:pic>
      <p:sp>
        <p:nvSpPr>
          <p:cNvPr id="13" name="文字方塊 12"/>
          <p:cNvSpPr txBox="1"/>
          <p:nvPr userDrawn="1"/>
        </p:nvSpPr>
        <p:spPr>
          <a:xfrm>
            <a:off x="1584326" y="504281"/>
            <a:ext cx="1861419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spc="1200" baseline="0" dirty="0" smtClean="0">
                <a:solidFill>
                  <a:schemeClr val="bg1"/>
                </a:solidFill>
                <a:latin typeface="Name Smile" panose="02000500000000000000" pitchFamily="2" charset="0"/>
              </a:rPr>
              <a:t>iCAST2023 </a:t>
            </a:r>
            <a:r>
              <a:rPr lang="en-US" altLang="zh-TW" sz="8000" spc="1200" baseline="0" dirty="0" smtClean="0">
                <a:solidFill>
                  <a:srgbClr val="FFFF00"/>
                </a:solidFill>
                <a:latin typeface="Name Smile" panose="02000500000000000000" pitchFamily="2" charset="0"/>
              </a:rPr>
              <a:t>X</a:t>
            </a:r>
            <a:r>
              <a:rPr lang="en-US" altLang="zh-TW" sz="8000" spc="1200" baseline="0" dirty="0" smtClean="0">
                <a:solidFill>
                  <a:schemeClr val="bg1"/>
                </a:solidFill>
                <a:latin typeface="Name Smile" panose="02000500000000000000" pitchFamily="2" charset="0"/>
              </a:rPr>
              <a:t> </a:t>
            </a:r>
            <a:r>
              <a:rPr lang="zh-TW" altLang="en-US" sz="8000" b="1" spc="1200" baseline="0" dirty="0" smtClean="0">
                <a:solidFill>
                  <a:schemeClr val="bg1"/>
                </a:solidFill>
                <a:latin typeface="Name Smile" panose="02000500000000000000" pitchFamily="2" charset="0"/>
                <a:sym typeface="Wingdings" panose="05000000000000000000" pitchFamily="2" charset="2"/>
              </a:rPr>
              <a:t>智慧計算學門</a:t>
            </a:r>
            <a:endParaRPr lang="en-US" altLang="zh-TW" sz="8000" b="1" spc="1200" baseline="0" dirty="0" smtClean="0">
              <a:solidFill>
                <a:schemeClr val="bg1"/>
              </a:solidFill>
              <a:latin typeface="Name Smile" panose="02000500000000000000" pitchFamily="2" charset="0"/>
              <a:sym typeface="Wingdings" panose="05000000000000000000" pitchFamily="2" charset="2"/>
            </a:endParaRPr>
          </a:p>
          <a:p>
            <a:r>
              <a:rPr lang="en-US" altLang="zh-TW" sz="4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12th International Conference on Awareness Science and Technology</a:t>
            </a:r>
            <a:endParaRPr lang="zh-TW" altLang="en-US" sz="4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222" y="29370491"/>
            <a:ext cx="2529278" cy="2529278"/>
          </a:xfrm>
          <a:prstGeom prst="rect">
            <a:avLst/>
          </a:prstGeom>
        </p:spPr>
      </p:pic>
      <p:pic>
        <p:nvPicPr>
          <p:cNvPr id="3" name="圖片 2" descr="畫面剪輯"/>
          <p:cNvPicPr preferRelativeResize="0"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174" y="30431880"/>
            <a:ext cx="5400000" cy="12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756928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848" indent="-658848" algn="l" defTabSz="1756928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427504" indent="-549040" algn="l" defTabSz="1756928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196160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624" indent="-439232" algn="l" defTabSz="1756928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953088" indent="-439232" algn="l" defTabSz="1756928" rtl="0" eaLnBrk="1" latinLnBrk="0" hangingPunct="1">
        <a:spcBef>
          <a:spcPct val="20000"/>
        </a:spcBef>
        <a:buFont typeface="Arial" pitchFamily="34" charset="0"/>
        <a:buChar char="»"/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552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710017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588481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466945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78464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56928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35392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13856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2320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70784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149249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027713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1620204" y="10066265"/>
            <a:ext cx="18362295" cy="6945867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/>
              <a:t>一、海報格式：</a:t>
            </a:r>
            <a:r>
              <a:rPr lang="en-US" altLang="zh-TW" sz="5400" dirty="0"/>
              <a:t>60 cm X 90 cm</a:t>
            </a:r>
            <a:r>
              <a:rPr lang="zh-TW" altLang="en-US" sz="5400" dirty="0"/>
              <a:t>，直式。</a:t>
            </a:r>
            <a:br>
              <a:rPr lang="zh-TW" altLang="en-US" sz="5400" dirty="0"/>
            </a:br>
            <a:r>
              <a:rPr lang="zh-TW" altLang="en-US" sz="5400" dirty="0"/>
              <a:t>二、海報文字自左而右書寫，字體大小以一公尺距離可見為宜。</a:t>
            </a:r>
            <a:br>
              <a:rPr lang="zh-TW" altLang="en-US" sz="5400" dirty="0"/>
            </a:br>
            <a:r>
              <a:rPr lang="zh-TW" altLang="en-US" sz="5400" dirty="0"/>
              <a:t>三、海報</a:t>
            </a:r>
            <a:r>
              <a:rPr lang="zh-TW" altLang="en-US" sz="5400" dirty="0" smtClean="0"/>
              <a:t>內容</a:t>
            </a:r>
            <a:r>
              <a:rPr lang="zh-TW" altLang="en-US" sz="5400" dirty="0"/>
              <a:t>應包括計畫主持人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計畫中文名稱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計畫編號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計畫參與人員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執行機構。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28747" y="3764673"/>
            <a:ext cx="105446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國科會計畫</a:t>
            </a:r>
            <a:r>
              <a:rPr lang="zh-TW" altLang="en-US" dirty="0"/>
              <a:t>名稱：低耗電穿戴式裝置晶片系統</a:t>
            </a:r>
            <a:r>
              <a:rPr lang="en-US" altLang="zh-TW" dirty="0"/>
              <a:t>(2/3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smtClean="0"/>
              <a:t>國科會計畫</a:t>
            </a:r>
            <a:r>
              <a:rPr lang="zh-TW" altLang="en-US" dirty="0"/>
              <a:t>編號：</a:t>
            </a:r>
            <a:r>
              <a:rPr lang="en-US" altLang="zh-TW" dirty="0"/>
              <a:t>102-2221-E—194-066-MY3 </a:t>
            </a:r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13033598" y="3764673"/>
            <a:ext cx="82090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計畫主持人：林ＯＯ </a:t>
            </a:r>
            <a:endParaRPr lang="en-US" altLang="zh-TW" dirty="0"/>
          </a:p>
          <a:p>
            <a:r>
              <a:rPr lang="zh-TW" altLang="en-US" dirty="0"/>
              <a:t>計畫參與人員：李ＯＯ、陳ＯＯ、曾ＯＯ </a:t>
            </a:r>
            <a:endParaRPr lang="en-US" altLang="zh-TW" dirty="0"/>
          </a:p>
          <a:p>
            <a:r>
              <a:rPr lang="zh-TW" altLang="en-US" dirty="0"/>
              <a:t>執行機構：國立ＯＯ大學資訊工程系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9289182" y="3764673"/>
            <a:ext cx="936104" cy="2644264"/>
            <a:chOff x="9289182" y="3764673"/>
            <a:chExt cx="936104" cy="2644264"/>
          </a:xfrm>
        </p:grpSpPr>
        <p:sp>
          <p:nvSpPr>
            <p:cNvPr id="19" name="矩形 18"/>
            <p:cNvSpPr/>
            <p:nvPr/>
          </p:nvSpPr>
          <p:spPr>
            <a:xfrm>
              <a:off x="9289182" y="3764673"/>
              <a:ext cx="936104" cy="700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10009262" y="4464721"/>
              <a:ext cx="0" cy="19442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9487910" y="6478043"/>
            <a:ext cx="601959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為期三年計畫之第二年計畫；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計畫名稱請與核定清單一致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80</Words>
  <Application>Microsoft Office PowerPoint</Application>
  <PresentationFormat>自訂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Name Smile</vt:lpstr>
      <vt:lpstr>Times New Roman</vt:lpstr>
      <vt:lpstr>Wingdings</vt:lpstr>
      <vt:lpstr>Office 佈景主題</vt:lpstr>
      <vt:lpstr>一、海報格式：60 cm X 90 cm，直式。 二、海報文字自左而右書寫，字體大小以一公尺距離可見為宜。 三、海報內容應包括計畫主持人、計畫中文名稱、計畫編號、計畫參與人員、執行機構。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90</dc:title>
  <dc:creator>Administrator</dc:creator>
  <cp:lastModifiedBy>user</cp:lastModifiedBy>
  <cp:revision>16</cp:revision>
  <dcterms:created xsi:type="dcterms:W3CDTF">2021-09-30T04:16:45Z</dcterms:created>
  <dcterms:modified xsi:type="dcterms:W3CDTF">2023-11-02T01:23:47Z</dcterms:modified>
</cp:coreProperties>
</file>