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/>
    <p:restoredTop sz="94648"/>
  </p:normalViewPr>
  <p:slideViewPr>
    <p:cSldViewPr snapToGrid="0">
      <p:cViewPr>
        <p:scale>
          <a:sx n="83" d="100"/>
          <a:sy n="83" d="100"/>
        </p:scale>
        <p:origin x="30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9C38D-0BC2-E341-05F6-5031DC72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87D136-F66C-037F-DFBE-506CCC832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28BCC-D14C-B5DA-6E6D-8D3B3248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D4D567-58C0-F4D2-F448-BC3A0700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30FE0-4CA3-BD4C-4534-649454A0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67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5BD58-BE24-1D6D-AE50-4C9730A4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436D02-7F54-CE1A-907E-794D6A96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17D00-862B-FC25-3FA9-01F1B458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7B461-77BF-62C9-FB15-A630F0AC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CC44D1-20E0-0DB9-3555-C9EB44D1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0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AFD1C2-FD6A-B1F7-A39D-57F20D967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BDF8ED-F8FD-6983-8904-FF060989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6A8DA-C866-5B80-465C-72D6DBDF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4508FE-C83C-458B-A89E-76DD7F6D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C29EC-062C-DA9A-2AC3-E83B0AAF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00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345A1-F4BC-26B9-BFFC-6DCCDAED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E601C6-CF3C-2C81-61E7-FA85E5D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33D80-4989-6EAF-49E5-CBAEB109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100E2-469C-8B29-84F3-7A974AC9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6E651-86D4-C9B7-B98D-A48BB3F1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9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290A2-B3FA-D4C3-D6CF-90FE26A1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5EA19F-4980-E1DF-AD15-3AD08961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ED7B52-7F6E-9B20-052D-1171973B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A5937-B024-20F0-9CD9-DF938B9D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27462B-3217-9B94-885B-25DB1AF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724A9-2519-683F-4953-DDA2B85F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8194C-4BE2-FE0C-9741-12437EB3D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8D9930-8751-997E-7DED-8461FB8D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26C4A-E94C-D5E7-CB64-896AB23D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AEFB55-F654-D882-BABF-854BFB2D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C68C7-4B6C-3E8A-EE41-F76504C5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9357F-F4EC-77EF-81CF-2672159D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E97F3-1DC9-56D4-8D15-35A9A73A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6FF4A9-C316-9760-F74B-5E6B1B11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165FC-B89B-376E-0C6D-5156BE641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9C7B1C-C372-007A-C747-B9F1136D8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E4DC4-58DB-0574-7597-C6460E5C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446489-08A3-4005-96FB-1749CF5C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088085-0B46-0EA3-8EC9-A46C66E9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15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F42AF-89B7-58E2-C0F9-F67B399E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AF032D-4FB2-F2E1-728F-F6A7D65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CFB7BC-9318-12FC-FAEA-53CA1094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849E42-950A-3B65-6C09-0338D8EC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3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9FDB5B-13EF-70C0-F08D-B808BE5F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A1892B-677A-E4B1-AF21-1F1F9A1E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7BA702-A65B-4E18-579C-D2C399BE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0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721B7-3DBE-B7C0-4AB4-12DCB1EA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D9431-4C2D-E3AE-DAA7-3F944889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B9C01-BEDF-F309-FFA4-67CED96F8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097452-D6C4-880A-58A7-6F1BC377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7B22E9-170A-992F-685A-623FC482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B82702-3BC3-B03D-9645-5EFFD642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6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CD374-BDED-C1F7-8DA5-A8116C93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79F5EB-41A8-5821-ABBD-5DB5551F4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3830D1-993E-1350-5634-E06F4649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F0ED3-5007-9A7E-FF14-F47D12B2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D5F132-00FA-EFCA-E1E8-037C857B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19590D-A4FB-EEF7-22A9-70FEAB8E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3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E05AB1-34A9-AF06-3D82-07B6616C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B3BEDC-C884-868F-EEA3-76B08E91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A0743-9BAC-C2EC-6E9C-C3943708F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92AA9-DDA9-AD45-9D54-FCF4374CB8B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854AB-239C-ECBF-4A42-0882B342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406D-7F9B-D217-4B8A-A757B5F99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1E53E-19B7-6247-8BAF-3D24A7E61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99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DF3CB22-2F15-DE27-F74D-2068C1241CA2}"/>
              </a:ext>
            </a:extLst>
          </p:cNvPr>
          <p:cNvSpPr/>
          <p:nvPr/>
        </p:nvSpPr>
        <p:spPr>
          <a:xfrm>
            <a:off x="1742305" y="1086648"/>
            <a:ext cx="4077730" cy="5413006"/>
          </a:xfrm>
          <a:prstGeom prst="rect">
            <a:avLst/>
          </a:prstGeom>
          <a:noFill/>
          <a:ln w="76200">
            <a:solidFill>
              <a:srgbClr val="4EA72E">
                <a:alpha val="67059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pic>
        <p:nvPicPr>
          <p:cNvPr id="1036" name="Picture 12" descr="Free icon &quot;Cloud icon&quot;">
            <a:extLst>
              <a:ext uri="{FF2B5EF4-FFF2-40B4-BE49-F238E27FC236}">
                <a16:creationId xmlns:a16="http://schemas.microsoft.com/office/drawing/2014/main" id="{F9933AC1-2DC7-79B2-9F01-60E248066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" t="16897" r="5691" b="16249"/>
          <a:stretch/>
        </p:blipFill>
        <p:spPr bwMode="auto">
          <a:xfrm>
            <a:off x="3043766" y="1688243"/>
            <a:ext cx="2076763" cy="15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ロゴ, アイコン&#10;&#10;自動的に生成された説明">
            <a:extLst>
              <a:ext uri="{FF2B5EF4-FFF2-40B4-BE49-F238E27FC236}">
                <a16:creationId xmlns:a16="http://schemas.microsoft.com/office/drawing/2014/main" id="{27F47541-CB77-A13F-A91B-E1D7B6A5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140" y="1009323"/>
            <a:ext cx="1006558" cy="1006558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42586341-D135-8354-A3B7-93F80413C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138" y="2766394"/>
            <a:ext cx="1574308" cy="1574308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4E9F1E5-C0C8-3C86-3D0A-1421BB9CD8AA}"/>
              </a:ext>
            </a:extLst>
          </p:cNvPr>
          <p:cNvCxnSpPr>
            <a:cxnSpLocks/>
          </p:cNvCxnSpPr>
          <p:nvPr/>
        </p:nvCxnSpPr>
        <p:spPr>
          <a:xfrm flipV="1">
            <a:off x="5259932" y="2677705"/>
            <a:ext cx="1484709" cy="25243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B3EC457-DAC7-974C-E44C-35833CE58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46" y="2070799"/>
            <a:ext cx="1235865" cy="1235865"/>
          </a:xfrm>
          <a:prstGeom prst="rect">
            <a:avLst/>
          </a:prstGeom>
        </p:spPr>
      </p:pic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026D7FBF-AB8E-D20B-ACF6-27E99BFBE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659" y="4340701"/>
            <a:ext cx="1235865" cy="123586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469E31-F829-36DC-15D9-EEA832962A7E}"/>
              </a:ext>
            </a:extLst>
          </p:cNvPr>
          <p:cNvSpPr txBox="1"/>
          <p:nvPr/>
        </p:nvSpPr>
        <p:spPr>
          <a:xfrm>
            <a:off x="2853850" y="1349346"/>
            <a:ext cx="231471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Ugokuita</a:t>
            </a:r>
            <a:r>
              <a:rPr lang="en-US" altLang="ja-JP" sz="180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Cloud</a:t>
            </a:r>
            <a:endParaRPr lang="ja-JP" altLang="en-US" sz="180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B0B67C-07EA-6ADF-81D1-CD3F1D834DB3}"/>
              </a:ext>
            </a:extLst>
          </p:cNvPr>
          <p:cNvSpPr txBox="1"/>
          <p:nvPr/>
        </p:nvSpPr>
        <p:spPr>
          <a:xfrm>
            <a:off x="9609175" y="4444750"/>
            <a:ext cx="242815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IoT</a:t>
            </a:r>
            <a:r>
              <a:rPr lang="ja-JP" altLang="en-US" sz="18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エレベータ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D0B8E7-CFE2-13DD-0EAA-3C9889FF7F86}"/>
              </a:ext>
            </a:extLst>
          </p:cNvPr>
          <p:cNvSpPr txBox="1"/>
          <p:nvPr/>
        </p:nvSpPr>
        <p:spPr>
          <a:xfrm>
            <a:off x="9940877" y="2115180"/>
            <a:ext cx="166769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IoT</a:t>
            </a:r>
            <a:r>
              <a:rPr lang="ja-JP" altLang="en-US" sz="18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カメラ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B2AF361-A761-022E-CD2D-D22F259B3515}"/>
              </a:ext>
            </a:extLst>
          </p:cNvPr>
          <p:cNvCxnSpPr>
            <a:cxnSpLocks/>
          </p:cNvCxnSpPr>
          <p:nvPr/>
        </p:nvCxnSpPr>
        <p:spPr>
          <a:xfrm flipV="1">
            <a:off x="7470396" y="3429000"/>
            <a:ext cx="0" cy="78936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D6DBF6-3F95-AF91-361C-79820CFD9EC1}"/>
              </a:ext>
            </a:extLst>
          </p:cNvPr>
          <p:cNvSpPr txBox="1"/>
          <p:nvPr/>
        </p:nvSpPr>
        <p:spPr>
          <a:xfrm>
            <a:off x="7537836" y="3732404"/>
            <a:ext cx="77768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b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開発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06ED97-CB3F-C67E-9F41-9554C39CDEAF}"/>
              </a:ext>
            </a:extLst>
          </p:cNvPr>
          <p:cNvSpPr txBox="1"/>
          <p:nvPr/>
        </p:nvSpPr>
        <p:spPr>
          <a:xfrm>
            <a:off x="6979052" y="5630866"/>
            <a:ext cx="151168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1" b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開発者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595F700-F4AC-A2DA-28D2-A1889053BDFA}"/>
              </a:ext>
            </a:extLst>
          </p:cNvPr>
          <p:cNvSpPr txBox="1"/>
          <p:nvPr/>
        </p:nvSpPr>
        <p:spPr>
          <a:xfrm>
            <a:off x="6720871" y="1647170"/>
            <a:ext cx="166769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監視システム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A24827-326A-1E9B-4F83-4E598BF75BB2}"/>
              </a:ext>
            </a:extLst>
          </p:cNvPr>
          <p:cNvSpPr txBox="1"/>
          <p:nvPr/>
        </p:nvSpPr>
        <p:spPr>
          <a:xfrm>
            <a:off x="8236747" y="3868065"/>
            <a:ext cx="2076763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板の移動のため</a:t>
            </a:r>
            <a:br>
              <a:rPr lang="en-US" altLang="ja-JP" sz="140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エレベータを呼び出し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608C69-D434-C0FD-D289-72003B2AFD1A}"/>
              </a:ext>
            </a:extLst>
          </p:cNvPr>
          <p:cNvSpPr txBox="1"/>
          <p:nvPr/>
        </p:nvSpPr>
        <p:spPr>
          <a:xfrm>
            <a:off x="7983747" y="1183275"/>
            <a:ext cx="207676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不審者を検知</a:t>
            </a:r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9BE03A6-4DD8-F87A-8712-3A1D59889E80}"/>
              </a:ext>
            </a:extLst>
          </p:cNvPr>
          <p:cNvCxnSpPr>
            <a:cxnSpLocks/>
          </p:cNvCxnSpPr>
          <p:nvPr/>
        </p:nvCxnSpPr>
        <p:spPr>
          <a:xfrm flipV="1">
            <a:off x="8345468" y="1586038"/>
            <a:ext cx="1595410" cy="104244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4C02FE7C-5C07-793A-72A8-830733367026}"/>
              </a:ext>
            </a:extLst>
          </p:cNvPr>
          <p:cNvCxnSpPr>
            <a:cxnSpLocks/>
          </p:cNvCxnSpPr>
          <p:nvPr/>
        </p:nvCxnSpPr>
        <p:spPr>
          <a:xfrm>
            <a:off x="8382957" y="2927952"/>
            <a:ext cx="1557922" cy="80445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E706892-0E26-C372-297B-C0FEED93193C}"/>
              </a:ext>
            </a:extLst>
          </p:cNvPr>
          <p:cNvSpPr txBox="1"/>
          <p:nvPr/>
        </p:nvSpPr>
        <p:spPr>
          <a:xfrm>
            <a:off x="8605466" y="2630089"/>
            <a:ext cx="207676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1" u="sng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API</a:t>
            </a:r>
            <a:r>
              <a:rPr lang="ja-JP" altLang="en-US" sz="1401" u="sng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連携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9EA9C7-A9E4-B44A-EAF5-1AAEC422F7AC}"/>
              </a:ext>
            </a:extLst>
          </p:cNvPr>
          <p:cNvSpPr txBox="1"/>
          <p:nvPr/>
        </p:nvSpPr>
        <p:spPr>
          <a:xfrm>
            <a:off x="5018970" y="2059429"/>
            <a:ext cx="1922779" cy="523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API</a:t>
            </a:r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で経路を指定</a:t>
            </a:r>
            <a:br>
              <a:rPr lang="en-US" altLang="ja-JP" sz="140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異常箇所へ板を移動</a:t>
            </a:r>
          </a:p>
        </p:txBody>
      </p:sp>
      <p:pic>
        <p:nvPicPr>
          <p:cNvPr id="53" name="図 52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D1AD55E3-3DEC-96D7-4212-DF1F25905E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252" t="13829" r="12929" b="15374"/>
          <a:stretch/>
        </p:blipFill>
        <p:spPr>
          <a:xfrm>
            <a:off x="2618306" y="4129675"/>
            <a:ext cx="2796756" cy="1692164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5F85108-5765-15FE-B1F3-148E06BFA5AA}"/>
              </a:ext>
            </a:extLst>
          </p:cNvPr>
          <p:cNvCxnSpPr>
            <a:cxnSpLocks/>
            <a:stCxn id="1036" idx="2"/>
          </p:cNvCxnSpPr>
          <p:nvPr/>
        </p:nvCxnSpPr>
        <p:spPr>
          <a:xfrm>
            <a:off x="4082146" y="3240189"/>
            <a:ext cx="0" cy="769188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438CD8-805F-A450-8500-CEB203B69F39}"/>
              </a:ext>
            </a:extLst>
          </p:cNvPr>
          <p:cNvSpPr txBox="1"/>
          <p:nvPr/>
        </p:nvSpPr>
        <p:spPr>
          <a:xfrm>
            <a:off x="4252582" y="3342933"/>
            <a:ext cx="2076763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板の状況を連携</a:t>
            </a:r>
            <a:endParaRPr lang="en-US" altLang="ja-JP" sz="1401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指定位置へ移動</a:t>
            </a:r>
            <a:endParaRPr lang="en-US" altLang="ja-JP" sz="1401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F497E8B-CB47-7657-624F-1B98AFFD8D48}"/>
              </a:ext>
            </a:extLst>
          </p:cNvPr>
          <p:cNvSpPr txBox="1"/>
          <p:nvPr/>
        </p:nvSpPr>
        <p:spPr>
          <a:xfrm>
            <a:off x="2805818" y="5815531"/>
            <a:ext cx="231471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1">
                <a:latin typeface="JetBrains Mono" panose="02000009000000000000" pitchFamily="49" charset="0"/>
                <a:cs typeface="JetBrains Mono" panose="02000009000000000000" pitchFamily="49" charset="0"/>
              </a:rPr>
              <a:t>動く板</a:t>
            </a:r>
            <a:r>
              <a:rPr lang="en-US" altLang="ja-JP" sz="1801" dirty="0">
                <a:latin typeface="JetBrains Mono" panose="02000009000000000000" pitchFamily="49" charset="0"/>
                <a:cs typeface="JetBrains Mono" panose="02000009000000000000" pitchFamily="49" charset="0"/>
              </a:rPr>
              <a:t>NEO</a:t>
            </a:r>
            <a:endParaRPr lang="ja-JP" altLang="en-US" sz="180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11B5E4A-B84B-FD9B-DAA9-D48EF67594CA}"/>
              </a:ext>
            </a:extLst>
          </p:cNvPr>
          <p:cNvSpPr txBox="1"/>
          <p:nvPr/>
        </p:nvSpPr>
        <p:spPr>
          <a:xfrm>
            <a:off x="2580924" y="503280"/>
            <a:ext cx="240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提供範囲</a:t>
            </a:r>
          </a:p>
        </p:txBody>
      </p:sp>
    </p:spTree>
    <p:extLst>
      <p:ext uri="{BB962C8B-B14F-4D97-AF65-F5344CB8AC3E}">
        <p14:creationId xmlns:p14="http://schemas.microsoft.com/office/powerpoint/2010/main" val="27747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el RealSense Depth Camera D457">
            <a:extLst>
              <a:ext uri="{FF2B5EF4-FFF2-40B4-BE49-F238E27FC236}">
                <a16:creationId xmlns:a16="http://schemas.microsoft.com/office/drawing/2014/main" id="{9F5D3CF1-D686-EDF4-7904-AD1992187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7" b="15984"/>
          <a:stretch/>
        </p:blipFill>
        <p:spPr bwMode="auto">
          <a:xfrm>
            <a:off x="767930" y="1380934"/>
            <a:ext cx="1785833" cy="6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YDLIDAR — スイッチサイエンス">
            <a:extLst>
              <a:ext uri="{FF2B5EF4-FFF2-40B4-BE49-F238E27FC236}">
                <a16:creationId xmlns:a16="http://schemas.microsoft.com/office/drawing/2014/main" id="{F136443A-CF97-4042-9854-965079D3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3" t="10223" r="16416" b="14452"/>
          <a:stretch/>
        </p:blipFill>
        <p:spPr bwMode="auto">
          <a:xfrm>
            <a:off x="578259" y="2512613"/>
            <a:ext cx="1683109" cy="14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Rakuten WiFi Pocketに脆弱性発覚。「攻撃者が製品の設定を変更できる恐れ」、他製品使用を推奨 - すまほん!!">
            <a:extLst>
              <a:ext uri="{FF2B5EF4-FFF2-40B4-BE49-F238E27FC236}">
                <a16:creationId xmlns:a16="http://schemas.microsoft.com/office/drawing/2014/main" id="{F4C0C703-ACE8-B81F-3C6F-ECB4606E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439451" y="2599940"/>
            <a:ext cx="949724" cy="15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GPS受信機キット 1PPS出力付き 「みちびき」2機受信対応">
            <a:extLst>
              <a:ext uri="{FF2B5EF4-FFF2-40B4-BE49-F238E27FC236}">
                <a16:creationId xmlns:a16="http://schemas.microsoft.com/office/drawing/2014/main" id="{B40287CE-47A4-7478-B4C2-B4CCF49B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1" y="4246266"/>
            <a:ext cx="1399150" cy="104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NVIDIA Jetson Nano 開発者キット B01">
            <a:extLst>
              <a:ext uri="{FF2B5EF4-FFF2-40B4-BE49-F238E27FC236}">
                <a16:creationId xmlns:a16="http://schemas.microsoft.com/office/drawing/2014/main" id="{B90F7566-2687-1FB8-0038-47474D9C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84" y="2271213"/>
            <a:ext cx="2096012" cy="160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 descr="コンピューターゲームの画面&#10;&#10;中程度の精度で自動的に生成された説明">
            <a:extLst>
              <a:ext uri="{FF2B5EF4-FFF2-40B4-BE49-F238E27FC236}">
                <a16:creationId xmlns:a16="http://schemas.microsoft.com/office/drawing/2014/main" id="{07649025-4A92-93DE-74C4-6E9A49A82E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712" t="11587" r="6996" b="12949"/>
          <a:stretch/>
        </p:blipFill>
        <p:spPr>
          <a:xfrm rot="5400000">
            <a:off x="6113531" y="2365499"/>
            <a:ext cx="2787175" cy="16831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080CBD-51E9-0EB9-EF0F-FB769751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48" y="49905"/>
            <a:ext cx="1655538" cy="13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18ED9812-CE04-5E03-FD25-D1F68DC7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83" y="5234525"/>
            <a:ext cx="1655538" cy="13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93F4943A-C600-620E-0EAC-CCDD1A70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93" y="1010824"/>
            <a:ext cx="1248795" cy="9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D5C1F6A4-4444-D635-6168-CAC67363CBF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553763" y="1711821"/>
            <a:ext cx="1210821" cy="136126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ED34C286-BB52-0B0A-A033-66D9996CA880}"/>
              </a:ext>
            </a:extLst>
          </p:cNvPr>
          <p:cNvCxnSpPr>
            <a:cxnSpLocks/>
          </p:cNvCxnSpPr>
          <p:nvPr/>
        </p:nvCxnSpPr>
        <p:spPr>
          <a:xfrm flipV="1">
            <a:off x="2536177" y="3532410"/>
            <a:ext cx="1240375" cy="15584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628C6BB-8363-8148-9788-5D4B8CCAE0FE}"/>
              </a:ext>
            </a:extLst>
          </p:cNvPr>
          <p:cNvCxnSpPr>
            <a:cxnSpLocks/>
          </p:cNvCxnSpPr>
          <p:nvPr/>
        </p:nvCxnSpPr>
        <p:spPr>
          <a:xfrm>
            <a:off x="2553762" y="3330970"/>
            <a:ext cx="122278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B627117-4812-E1CE-9608-E6EC3C09EAD3}"/>
              </a:ext>
            </a:extLst>
          </p:cNvPr>
          <p:cNvSpPr txBox="1"/>
          <p:nvPr/>
        </p:nvSpPr>
        <p:spPr>
          <a:xfrm>
            <a:off x="452131" y="1976931"/>
            <a:ext cx="231471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Realsense</a:t>
            </a:r>
            <a:endParaRPr lang="ja-JP" altLang="en-US" sz="140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D5521A5-2629-55D2-6E82-43787E3098F9}"/>
              </a:ext>
            </a:extLst>
          </p:cNvPr>
          <p:cNvSpPr txBox="1"/>
          <p:nvPr/>
        </p:nvSpPr>
        <p:spPr>
          <a:xfrm>
            <a:off x="262458" y="3867708"/>
            <a:ext cx="231471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YD Lidar</a:t>
            </a:r>
            <a:endParaRPr lang="ja-JP" altLang="en-US" sz="140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4437BF5-F30E-0A6F-7E8C-1A30DB6DC7E6}"/>
              </a:ext>
            </a:extLst>
          </p:cNvPr>
          <p:cNvSpPr txBox="1"/>
          <p:nvPr/>
        </p:nvSpPr>
        <p:spPr>
          <a:xfrm>
            <a:off x="310150" y="5409491"/>
            <a:ext cx="231471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GPS</a:t>
            </a:r>
            <a:endParaRPr lang="ja-JP" altLang="en-US" sz="140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E6169F4-8C99-BBC9-1277-2847D3B355E9}"/>
              </a:ext>
            </a:extLst>
          </p:cNvPr>
          <p:cNvSpPr txBox="1"/>
          <p:nvPr/>
        </p:nvSpPr>
        <p:spPr>
          <a:xfrm>
            <a:off x="3618049" y="3944299"/>
            <a:ext cx="231471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Jetson Nano</a:t>
            </a:r>
            <a:endParaRPr lang="ja-JP" altLang="en-US" sz="140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370FF33B-FA7A-AFFB-A53B-9228ECDAB142}"/>
              </a:ext>
            </a:extLst>
          </p:cNvPr>
          <p:cNvSpPr txBox="1"/>
          <p:nvPr/>
        </p:nvSpPr>
        <p:spPr>
          <a:xfrm>
            <a:off x="2617502" y="2417217"/>
            <a:ext cx="1106748" cy="307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障害物検知</a:t>
            </a:r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5E10027B-7F7E-AD6E-4294-E69A09D9071F}"/>
              </a:ext>
            </a:extLst>
          </p:cNvPr>
          <p:cNvSpPr txBox="1"/>
          <p:nvPr/>
        </p:nvSpPr>
        <p:spPr>
          <a:xfrm>
            <a:off x="2602989" y="4237570"/>
            <a:ext cx="1106748" cy="307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位置情報</a:t>
            </a:r>
          </a:p>
        </p:txBody>
      </p: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85DB656F-DB93-A75C-E614-4F00E2CA54C6}"/>
              </a:ext>
            </a:extLst>
          </p:cNvPr>
          <p:cNvCxnSpPr>
            <a:cxnSpLocks/>
          </p:cNvCxnSpPr>
          <p:nvPr/>
        </p:nvCxnSpPr>
        <p:spPr>
          <a:xfrm>
            <a:off x="8348675" y="3218211"/>
            <a:ext cx="93008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072C607A-C71B-140D-121B-E569AC25D550}"/>
              </a:ext>
            </a:extLst>
          </p:cNvPr>
          <p:cNvSpPr txBox="1"/>
          <p:nvPr/>
        </p:nvSpPr>
        <p:spPr>
          <a:xfrm>
            <a:off x="8280174" y="2805038"/>
            <a:ext cx="11067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状況通信</a:t>
            </a:r>
          </a:p>
        </p:txBody>
      </p:sp>
      <p:cxnSp>
        <p:nvCxnSpPr>
          <p:cNvPr id="1034" name="直線矢印コネクタ 1033">
            <a:extLst>
              <a:ext uri="{FF2B5EF4-FFF2-40B4-BE49-F238E27FC236}">
                <a16:creationId xmlns:a16="http://schemas.microsoft.com/office/drawing/2014/main" id="{1A4F6D17-35EF-88A2-9C90-05078FC85410}"/>
              </a:ext>
            </a:extLst>
          </p:cNvPr>
          <p:cNvCxnSpPr>
            <a:cxnSpLocks/>
          </p:cNvCxnSpPr>
          <p:nvPr/>
        </p:nvCxnSpPr>
        <p:spPr>
          <a:xfrm flipH="1">
            <a:off x="8348104" y="3429000"/>
            <a:ext cx="93065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8D207C9C-1414-0630-2F97-958DBDE9233F}"/>
              </a:ext>
            </a:extLst>
          </p:cNvPr>
          <p:cNvSpPr txBox="1"/>
          <p:nvPr/>
        </p:nvSpPr>
        <p:spPr>
          <a:xfrm>
            <a:off x="8280174" y="3591298"/>
            <a:ext cx="11067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制御指令</a:t>
            </a:r>
          </a:p>
        </p:txBody>
      </p:sp>
      <p:cxnSp>
        <p:nvCxnSpPr>
          <p:cNvPr id="1039" name="直線矢印コネクタ 1038">
            <a:extLst>
              <a:ext uri="{FF2B5EF4-FFF2-40B4-BE49-F238E27FC236}">
                <a16:creationId xmlns:a16="http://schemas.microsoft.com/office/drawing/2014/main" id="{C6E71948-AD7F-A422-14AC-B0763551189C}"/>
              </a:ext>
            </a:extLst>
          </p:cNvPr>
          <p:cNvCxnSpPr>
            <a:cxnSpLocks/>
          </p:cNvCxnSpPr>
          <p:nvPr/>
        </p:nvCxnSpPr>
        <p:spPr>
          <a:xfrm flipV="1">
            <a:off x="7371323" y="1174283"/>
            <a:ext cx="0" cy="6391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直線矢印コネクタ 1042">
            <a:extLst>
              <a:ext uri="{FF2B5EF4-FFF2-40B4-BE49-F238E27FC236}">
                <a16:creationId xmlns:a16="http://schemas.microsoft.com/office/drawing/2014/main" id="{36D83A78-0A16-CAD5-E816-C8BAF2E79A21}"/>
              </a:ext>
            </a:extLst>
          </p:cNvPr>
          <p:cNvCxnSpPr>
            <a:cxnSpLocks/>
          </p:cNvCxnSpPr>
          <p:nvPr/>
        </p:nvCxnSpPr>
        <p:spPr>
          <a:xfrm>
            <a:off x="7371323" y="4827149"/>
            <a:ext cx="0" cy="3417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34CEC6BB-5377-CF86-24DE-B0599C214AFE}"/>
              </a:ext>
            </a:extLst>
          </p:cNvPr>
          <p:cNvSpPr txBox="1"/>
          <p:nvPr/>
        </p:nvSpPr>
        <p:spPr>
          <a:xfrm>
            <a:off x="7445787" y="1494299"/>
            <a:ext cx="180463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24V</a:t>
            </a:r>
            <a:endParaRPr lang="ja-JP" altLang="en-US" sz="1401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BB5E181B-96D1-9A8E-B4E1-D36D7B00B38D}"/>
              </a:ext>
            </a:extLst>
          </p:cNvPr>
          <p:cNvSpPr txBox="1"/>
          <p:nvPr/>
        </p:nvSpPr>
        <p:spPr>
          <a:xfrm>
            <a:off x="7443899" y="4827148"/>
            <a:ext cx="180463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24V</a:t>
            </a:r>
            <a:endParaRPr lang="ja-JP" altLang="en-US" sz="1401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051" name="カギ線コネクタ 1050">
            <a:extLst>
              <a:ext uri="{FF2B5EF4-FFF2-40B4-BE49-F238E27FC236}">
                <a16:creationId xmlns:a16="http://schemas.microsoft.com/office/drawing/2014/main" id="{B426E702-384F-F71C-074B-08727F4CBE8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436989" y="1501170"/>
            <a:ext cx="1219899" cy="84053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3" name="テキスト ボックス 1052">
            <a:extLst>
              <a:ext uri="{FF2B5EF4-FFF2-40B4-BE49-F238E27FC236}">
                <a16:creationId xmlns:a16="http://schemas.microsoft.com/office/drawing/2014/main" id="{0833A037-0AF7-C786-BC0C-1E79029C572A}"/>
              </a:ext>
            </a:extLst>
          </p:cNvPr>
          <p:cNvSpPr txBox="1"/>
          <p:nvPr/>
        </p:nvSpPr>
        <p:spPr>
          <a:xfrm>
            <a:off x="6046938" y="1888821"/>
            <a:ext cx="53519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24V</a:t>
            </a:r>
            <a:endParaRPr lang="ja-JP" altLang="en-US" sz="1401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056" name="テキスト ボックス 1055">
            <a:extLst>
              <a:ext uri="{FF2B5EF4-FFF2-40B4-BE49-F238E27FC236}">
                <a16:creationId xmlns:a16="http://schemas.microsoft.com/office/drawing/2014/main" id="{674EBEFE-2FBB-AC6D-92D0-7E970DA796CC}"/>
              </a:ext>
            </a:extLst>
          </p:cNvPr>
          <p:cNvSpPr txBox="1"/>
          <p:nvPr/>
        </p:nvSpPr>
        <p:spPr>
          <a:xfrm>
            <a:off x="6795268" y="4521277"/>
            <a:ext cx="143279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モータドライバ</a:t>
            </a:r>
          </a:p>
        </p:txBody>
      </p:sp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377481CB-2200-4375-FEB8-8ABADDEB11E6}"/>
              </a:ext>
            </a:extLst>
          </p:cNvPr>
          <p:cNvCxnSpPr>
            <a:cxnSpLocks/>
          </p:cNvCxnSpPr>
          <p:nvPr/>
        </p:nvCxnSpPr>
        <p:spPr>
          <a:xfrm>
            <a:off x="5932759" y="3251900"/>
            <a:ext cx="64936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2B6F7961-305F-FE63-B884-BC05AC6ED37F}"/>
              </a:ext>
            </a:extLst>
          </p:cNvPr>
          <p:cNvSpPr txBox="1"/>
          <p:nvPr/>
        </p:nvSpPr>
        <p:spPr>
          <a:xfrm>
            <a:off x="5574786" y="3359514"/>
            <a:ext cx="1106748" cy="307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モータ制御</a:t>
            </a:r>
          </a:p>
        </p:txBody>
      </p:sp>
    </p:spTree>
    <p:extLst>
      <p:ext uri="{BB962C8B-B14F-4D97-AF65-F5344CB8AC3E}">
        <p14:creationId xmlns:p14="http://schemas.microsoft.com/office/powerpoint/2010/main" val="412120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70</Words>
  <Application>Microsoft Macintosh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</vt:lpstr>
      <vt:lpstr>游ゴシック</vt:lpstr>
      <vt:lpstr>游ゴシック Light</vt:lpstr>
      <vt:lpstr>Arial</vt:lpstr>
      <vt:lpstr>JetBrains Mono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平地 浩一</dc:creator>
  <cp:lastModifiedBy>平地 浩一</cp:lastModifiedBy>
  <cp:revision>31</cp:revision>
  <dcterms:created xsi:type="dcterms:W3CDTF">2024-07-02T11:44:56Z</dcterms:created>
  <dcterms:modified xsi:type="dcterms:W3CDTF">2024-07-02T14:37:51Z</dcterms:modified>
</cp:coreProperties>
</file>