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FF287-CE0B-4421-3BC3-B008464A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49F351-C22B-632F-E494-552C5C0A9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F444A-A071-F8EF-80A4-6193FE8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5E6B1-6606-6042-26DA-620D0084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A523C-D295-5918-9F64-19528EA0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87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C0948-100E-3A20-C6F6-8879ACBF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539586-5E20-0B93-ED99-387AD5F06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9CAA1-99A4-522A-741F-97ABD55D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713FCF-251E-D238-7369-7E9E9154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E33AA-361F-DDDD-6550-A84F99AB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98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41CEBB-6038-600C-77E9-6B37A33FE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E019AC-7274-2E2A-A4E9-DAC05DD1F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98408B-6833-0ED9-066F-28DD8999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C4413E-9630-F474-73F9-BD935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BC2F05-281D-6290-81BE-DE8793E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1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B3BCB-DEB3-BBCC-C492-124A2D3B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FAAFA-39B8-76AE-A543-25EB4A1E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2869B7-B925-C726-84BD-6550ABD0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2756BD-742A-CF8D-81E0-CC374076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2A996B-A052-56B6-AEF0-95C0122E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8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E3730-35BF-ECC7-204F-DECB74CB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94BB42-BA14-9810-3E13-4FEEBF0FC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7164C8-AC64-E6CF-BF4A-30B40650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870B5-6535-CD1D-AACB-6EF9F2E7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3424B0-88A8-FEBA-5585-3D83268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20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9D5524-37B7-8D09-6FE3-F3F18709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5192C-F5C3-5FBE-684C-EAEBA5C50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9F8B70-B278-B2F6-C7E5-0B0A6D88E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133980-3A51-F94C-0BFA-FE8615E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ECE582-BE71-A466-2AE1-1A4CEC4F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8AC69-6290-917F-2A99-D0F6984E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55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D6706-22A7-A8C8-6B0B-787266B7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447AA-1B47-8B42-8860-FB9D9190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D3C283-54A3-B510-403A-FCEFC649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AB8643-EFB5-F4B2-E710-995EBA75F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5D9AF9-0437-9C07-59D4-0E146E78E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EF396D-98A1-4F0D-9C0A-C631E8F4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D3A801-B0D9-1D41-C0BD-9EA7EC3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E75056-2480-BA40-F494-E125758D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8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E1AC5-7051-A22D-F504-214571A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B7DF4C-1BFF-EFCF-0C3C-96821516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6D61FC-46F5-262A-C1A3-F3A907F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B2D757-186C-A7CC-B9D8-CA8E34AA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F040D3-B356-51A7-17FB-F7A61058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34C49F-BB6F-CE54-CEB1-714F3958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56F01D-1043-3909-4C0A-8654214C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96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CB16F-421E-97AA-E618-BF48E168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96AAD-8F97-946E-B19E-2A70B68E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EBDAE0-850D-60E4-4B35-69147E1F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E167D-D0DB-22BE-C945-EBA53B41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F11932-A975-1540-EEC0-0E098388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193881-EEEE-C634-6FD7-A1D996D2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40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E9F2B-933E-7575-0167-4E90F6BD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9704B58-5653-67C8-4B38-97D30941E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624F00-F62F-3D4A-9977-74A069E4C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17F24-F142-EDB7-AA72-BB6884DB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D9B9C-FDB1-C16C-8DC2-1183E9D3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2E275-7D65-2AF8-C5B4-EF4A0E1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8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AE6CF-5348-9458-854F-3C1361C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013AC7-986A-67DF-816A-7DC8281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61CCC9-0B7B-95A8-B890-A4EC6039C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4640D-A96F-9C44-A050-B309928DB2EF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06DA3-8DF8-04D9-D3F7-18B41AD1D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59A2F5-AA4A-91CD-A325-035AAA18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5CC5C-0367-6A40-AB9F-BD20561F3D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06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1186451-79A8-707E-E16E-79F775CF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4771" y="2047290"/>
            <a:ext cx="8552373" cy="481071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57784C-7518-6995-9167-09E26662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98857" l="10000" r="90000">
                        <a14:foregroundMark x1="8571" y1="17714" x2="14571" y2="8286"/>
                        <a14:foregroundMark x1="14571" y1="8286" x2="60857" y2="3143"/>
                        <a14:foregroundMark x1="60857" y1="3143" x2="74857" y2="4286"/>
                        <a14:foregroundMark x1="74857" y1="4286" x2="78286" y2="6857"/>
                        <a14:foregroundMark x1="88857" y1="11714" x2="89714" y2="14857"/>
                        <a14:foregroundMark x1="25714" y1="90857" x2="58286" y2="91429"/>
                        <a14:foregroundMark x1="58286" y1="91429" x2="68286" y2="90571"/>
                        <a14:foregroundMark x1="68571" y1="94000" x2="46000" y2="96286"/>
                        <a14:foregroundMark x1="46000" y1="96286" x2="34857" y2="94000"/>
                        <a14:foregroundMark x1="34857" y1="94000" x2="34857" y2="94000"/>
                        <a14:foregroundMark x1="37143" y1="94857" x2="48000" y2="98857"/>
                        <a14:foregroundMark x1="48000" y1="98857" x2="62286" y2="96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42" y="2029965"/>
            <a:ext cx="1769868" cy="17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サントリー自動販売機 | 自動販売機の種類 | 自販機設置マスター">
            <a:extLst>
              <a:ext uri="{FF2B5EF4-FFF2-40B4-BE49-F238E27FC236}">
                <a16:creationId xmlns:a16="http://schemas.microsoft.com/office/drawing/2014/main" id="{D124DCB8-7862-58B1-C4E3-BD12540B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711" b="94922" l="1484" r="92582">
                        <a14:foregroundMark x1="6825" y1="8984" x2="56380" y2="9375"/>
                        <a14:foregroundMark x1="56380" y1="9375" x2="84570" y2="8594"/>
                        <a14:foregroundMark x1="84570" y1="8594" x2="91988" y2="75781"/>
                        <a14:foregroundMark x1="91988" y1="75781" x2="78042" y2="89648"/>
                        <a14:foregroundMark x1="78042" y1="89648" x2="45104" y2="89258"/>
                        <a14:foregroundMark x1="45104" y1="89258" x2="20178" y2="80469"/>
                        <a14:foregroundMark x1="20178" y1="80469" x2="11869" y2="61523"/>
                        <a14:foregroundMark x1="11869" y1="61523" x2="12463" y2="45313"/>
                        <a14:foregroundMark x1="12463" y1="45313" x2="21662" y2="35938"/>
                        <a14:foregroundMark x1="6231" y1="8008" x2="40950" y2="8398"/>
                        <a14:foregroundMark x1="40950" y1="8398" x2="65579" y2="5469"/>
                        <a14:foregroundMark x1="65579" y1="5469" x2="89021" y2="5859"/>
                        <a14:foregroundMark x1="89021" y1="5859" x2="89911" y2="6836"/>
                        <a14:foregroundMark x1="89911" y1="6641" x2="90504" y2="64063"/>
                        <a14:foregroundMark x1="74481" y1="16406" x2="71810" y2="46094"/>
                        <a14:foregroundMark x1="1484" y1="24023" x2="1484" y2="24023"/>
                        <a14:foregroundMark x1="6231" y1="16016" x2="6825" y2="55273"/>
                        <a14:foregroundMark x1="6825" y1="55273" x2="13056" y2="70703"/>
                        <a14:foregroundMark x1="13056" y1="70703" x2="41543" y2="77734"/>
                        <a14:foregroundMark x1="41543" y1="77734" x2="56973" y2="65625"/>
                        <a14:foregroundMark x1="56973" y1="65625" x2="36202" y2="58398"/>
                        <a14:foregroundMark x1="91395" y1="15625" x2="92582" y2="39844"/>
                        <a14:foregroundMark x1="69139" y1="6836" x2="75668" y2="3711"/>
                        <a14:foregroundMark x1="65282" y1="89844" x2="73887" y2="94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939151"/>
            <a:ext cx="2158470" cy="327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adのロック画面から機能にアクセスする - Apple サポート (日本)">
            <a:extLst>
              <a:ext uri="{FF2B5EF4-FFF2-40B4-BE49-F238E27FC236}">
                <a16:creationId xmlns:a16="http://schemas.microsoft.com/office/drawing/2014/main" id="{4F2CF706-0645-408A-3123-9F7265CA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6565">
            <a:off x="1390699" y="3344501"/>
            <a:ext cx="1269089" cy="9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30B7991F-C0F5-D8E5-0F1B-4EAFD8F8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32" y="2064614"/>
            <a:ext cx="8552373" cy="4810710"/>
          </a:xfrm>
          <a:prstGeom prst="rect">
            <a:avLst/>
          </a:prstGeom>
        </p:spPr>
      </p:pic>
      <p:pic>
        <p:nvPicPr>
          <p:cNvPr id="1040" name="Picture 16" descr="Amazon.co.jp: XJJUN バレルプランター、屋外植木鉢植木鉢排水穴透過性のある無垢材ワインバレル、庭のバルコニーの装飾用 (Color  : Brown, Size : 26x32x40cm) : DIY・工具・ガーデン">
            <a:extLst>
              <a:ext uri="{FF2B5EF4-FFF2-40B4-BE49-F238E27FC236}">
                <a16:creationId xmlns:a16="http://schemas.microsoft.com/office/drawing/2014/main" id="{B16C5EDB-98CC-6CF0-F89E-FC613370C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400" b="91000" l="2334" r="91023">
                        <a14:foregroundMark x1="43088" y1="84300" x2="44883" y2="93400"/>
                        <a14:foregroundMark x1="44883" y1="93400" x2="58528" y2="95500"/>
                        <a14:foregroundMark x1="58528" y1="95500" x2="68582" y2="91000"/>
                        <a14:foregroundMark x1="68582" y1="91000" x2="69120" y2="84900"/>
                        <a14:foregroundMark x1="11490" y1="44600" x2="35727" y2="49200"/>
                        <a14:foregroundMark x1="2334" y1="33800" x2="11311" y2="35600"/>
                        <a14:foregroundMark x1="40036" y1="4400" x2="43088" y2="20200"/>
                        <a14:foregroundMark x1="89946" y1="20300" x2="87612" y2="22700"/>
                        <a14:foregroundMark x1="91023" y1="35100" x2="85637" y2="35900"/>
                        <a14:foregroundMark x1="72711" y1="48900" x2="84201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13" y="1049736"/>
            <a:ext cx="1703229" cy="30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mazon.co.jp: XJJUN バレルプランター、屋外植木鉢植木鉢排水穴透過性のある無垢材ワインバレル、庭のバルコニーの装飾用 (Color  : Brown, Size : 26x32x40cm) : DIY・工具・ガーデン">
            <a:extLst>
              <a:ext uri="{FF2B5EF4-FFF2-40B4-BE49-F238E27FC236}">
                <a16:creationId xmlns:a16="http://schemas.microsoft.com/office/drawing/2014/main" id="{3B77A343-4B22-C833-C5BC-69BCAFC1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00" b="91000" l="2334" r="91023">
                        <a14:foregroundMark x1="43088" y1="84300" x2="44883" y2="93400"/>
                        <a14:foregroundMark x1="44883" y1="93400" x2="58528" y2="95500"/>
                        <a14:foregroundMark x1="58528" y1="95500" x2="68582" y2="91000"/>
                        <a14:foregroundMark x1="68582" y1="91000" x2="69120" y2="84900"/>
                        <a14:foregroundMark x1="11490" y1="44600" x2="35727" y2="49200"/>
                        <a14:foregroundMark x1="2334" y1="33800" x2="11311" y2="35600"/>
                        <a14:foregroundMark x1="40036" y1="4400" x2="43088" y2="20200"/>
                        <a14:foregroundMark x1="89946" y1="20300" x2="87612" y2="22700"/>
                        <a14:foregroundMark x1="91023" y1="35100" x2="85637" y2="35900"/>
                        <a14:foregroundMark x1="72711" y1="48900" x2="84201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310" y="625193"/>
            <a:ext cx="1703229" cy="30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Amazon.co.jp: XJJUN バレルプランター、屋外植木鉢植木鉢排水穴透過性のある無垢材ワインバレル、庭のバルコニーの装飾用 (Color  : Brown, Size : 26x32x40cm) : DIY・工具・ガーデン">
            <a:extLst>
              <a:ext uri="{FF2B5EF4-FFF2-40B4-BE49-F238E27FC236}">
                <a16:creationId xmlns:a16="http://schemas.microsoft.com/office/drawing/2014/main" id="{B4ADFAC8-4EC2-4D30-C5BA-DB5F00DC3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00" b="91000" l="2334" r="91023">
                        <a14:foregroundMark x1="43088" y1="84300" x2="44883" y2="93400"/>
                        <a14:foregroundMark x1="44883" y1="93400" x2="58528" y2="95500"/>
                        <a14:foregroundMark x1="58528" y1="95500" x2="68582" y2="91000"/>
                        <a14:foregroundMark x1="68582" y1="91000" x2="69120" y2="84900"/>
                        <a14:foregroundMark x1="11490" y1="44600" x2="35727" y2="49200"/>
                        <a14:foregroundMark x1="2334" y1="33800" x2="11311" y2="35600"/>
                        <a14:foregroundMark x1="40036" y1="4400" x2="43088" y2="20200"/>
                        <a14:foregroundMark x1="89946" y1="20300" x2="87612" y2="22700"/>
                        <a14:foregroundMark x1="91023" y1="35100" x2="85637" y2="35900"/>
                        <a14:foregroundMark x1="72711" y1="48900" x2="84201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022" y="1385815"/>
            <a:ext cx="1703229" cy="30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mazon.co.jp: XJJUN バレルプランター、屋外植木鉢植木鉢排水穴透過性のある無垢材ワインバレル、庭のバルコニーの装飾用 (Color  : Brown, Size : 26x32x40cm) : DIY・工具・ガーデン">
            <a:extLst>
              <a:ext uri="{FF2B5EF4-FFF2-40B4-BE49-F238E27FC236}">
                <a16:creationId xmlns:a16="http://schemas.microsoft.com/office/drawing/2014/main" id="{0FE4C6FF-C995-903C-5AF6-B7E55CB2D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400" b="91000" l="2334" r="91023">
                        <a14:foregroundMark x1="43088" y1="84300" x2="44883" y2="93400"/>
                        <a14:foregroundMark x1="44883" y1="93400" x2="58528" y2="95500"/>
                        <a14:foregroundMark x1="58528" y1="95500" x2="68582" y2="91000"/>
                        <a14:foregroundMark x1="68582" y1="91000" x2="69120" y2="84900"/>
                        <a14:foregroundMark x1="11490" y1="44600" x2="35727" y2="49200"/>
                        <a14:foregroundMark x1="2334" y1="33800" x2="11311" y2="35600"/>
                        <a14:foregroundMark x1="40036" y1="4400" x2="43088" y2="20200"/>
                        <a14:foregroundMark x1="89946" y1="20300" x2="87612" y2="22700"/>
                        <a14:foregroundMark x1="91023" y1="35100" x2="85637" y2="35900"/>
                        <a14:foregroundMark x1="72711" y1="48900" x2="84201" y2="4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84" y="837464"/>
            <a:ext cx="1703229" cy="305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7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33BAD22-90CE-DA03-6B7B-42BE373F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7673" y="2047290"/>
            <a:ext cx="8552373" cy="4810710"/>
          </a:xfrm>
          <a:prstGeom prst="rect">
            <a:avLst/>
          </a:prstGeom>
        </p:spPr>
      </p:pic>
      <p:pic>
        <p:nvPicPr>
          <p:cNvPr id="2050" name="Picture 2" descr="Amazon.co.jp: K IDelivery Bag (with Logo)ブラック : ファッション">
            <a:extLst>
              <a:ext uri="{FF2B5EF4-FFF2-40B4-BE49-F238E27FC236}">
                <a16:creationId xmlns:a16="http://schemas.microsoft.com/office/drawing/2014/main" id="{0922846A-2F28-2275-CFB8-DF6FDC00C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83" b="92414" l="530" r="95232">
                        <a14:foregroundMark x1="33113" y1="3276" x2="28212" y2="6724"/>
                        <a14:foregroundMark x1="28212" y1="6724" x2="16424" y2="8448"/>
                        <a14:foregroundMark x1="16424" y1="8448" x2="10728" y2="11552"/>
                        <a14:foregroundMark x1="10728" y1="11552" x2="5563" y2="29828"/>
                        <a14:foregroundMark x1="5563" y1="29828" x2="17616" y2="62414"/>
                        <a14:foregroundMark x1="72185" y1="69310" x2="89934" y2="64138"/>
                        <a14:foregroundMark x1="95232" y1="55000" x2="95232" y2="71724"/>
                        <a14:foregroundMark x1="36159" y1="6207" x2="62517" y2="7414"/>
                        <a14:foregroundMark x1="62517" y1="7414" x2="68212" y2="4655"/>
                        <a14:foregroundMark x1="68212" y1="4655" x2="70861" y2="7931"/>
                        <a14:foregroundMark x1="25430" y1="30862" x2="38278" y2="30862"/>
                        <a14:foregroundMark x1="662" y1="23793" x2="2914" y2="24655"/>
                        <a14:foregroundMark x1="65430" y1="92414" x2="65430" y2="79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74" y="1654629"/>
            <a:ext cx="3329730" cy="25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D8A4B31-F27E-1788-76A6-E3419471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283" y="2025518"/>
            <a:ext cx="8552373" cy="4810710"/>
          </a:xfrm>
          <a:prstGeom prst="rect">
            <a:avLst/>
          </a:prstGeom>
        </p:spPr>
      </p:pic>
      <p:pic>
        <p:nvPicPr>
          <p:cNvPr id="2052" name="Picture 4" descr="包装資材「クロネコボックス（新）」の販売開始について | ヤマト運輸">
            <a:extLst>
              <a:ext uri="{FF2B5EF4-FFF2-40B4-BE49-F238E27FC236}">
                <a16:creationId xmlns:a16="http://schemas.microsoft.com/office/drawing/2014/main" id="{166BE9C9-FA19-CA4B-9727-92197D71D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7683" y1="44105" x2="18428" y2="52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25" y="1981590"/>
            <a:ext cx="4122044" cy="25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6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026FB0A4-5ABA-17B5-4BCA-CFEB3D4B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5" y="734003"/>
            <a:ext cx="5551714" cy="248817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20D9312-7B98-15A9-8FBC-6439CFD93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6" y="2840221"/>
            <a:ext cx="6346371" cy="23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8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平地 浩一</dc:creator>
  <cp:lastModifiedBy>平地 浩一</cp:lastModifiedBy>
  <cp:revision>2</cp:revision>
  <dcterms:created xsi:type="dcterms:W3CDTF">2024-04-25T13:34:36Z</dcterms:created>
  <dcterms:modified xsi:type="dcterms:W3CDTF">2024-04-25T14:32:53Z</dcterms:modified>
</cp:coreProperties>
</file>