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624" y="100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39E5-2FD7-4593-8018-A71056D51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79ACC3-D6E1-4E9D-B58D-6577747CF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5A15E-C80D-4F60-8691-2C8D98CD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0F124-1954-4B5F-997D-A103CAAA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E7AD6-929C-4C87-AA08-91C5A29B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C8D26-119A-48A2-8D4B-E027F929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8CA785-4CE2-4FC6-B69D-57464DBF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BA702-8251-4710-962E-4EA31D3E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F31C9-C134-422B-9F12-356D464E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5BBF2-BDBA-46C3-B75E-E0B8E4EE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8105D7-948C-4D16-9C38-0DEFFFB1A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75B67E-283E-4735-9D03-01CFD312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CF80C-AB84-45BA-A7EE-358CD4AA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B6E6F-9AC4-4FB5-8C7F-EADA4A3E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01692-A296-4FAB-B8D5-27EB1230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84392-F1AE-4AEA-A6FD-3D24EA24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56068-C26A-45CA-AB6F-2677CAF36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CE3D7-AB3D-439A-80A4-71A87C8B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C05EF-3E70-492C-9332-BCD4944C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175C3-3019-4222-8F40-35BA8818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772B5-730D-41F5-AC7B-88F643AC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05C945-5EDF-451F-BC88-E8C202EE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AC3017-6791-4664-B565-BBB38FD5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3CEB9-6A4D-4912-AA1A-6B78B71E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11027-F1AA-4914-8CEE-0BCC6035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2CAE1-56A2-4D5F-9596-0BBE1C44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72264-0269-4594-9FC9-5998BC071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A3C91-E371-4C1A-9CC9-77AA8B01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FBF44-3648-492F-A7E3-4556CE24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4911F-9256-4A9D-8894-3FB804B8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539F8F-06DD-4C7C-9DDD-25818F52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BF569-D82A-4A1E-AE5B-FF58F1D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FF074-BD57-4632-9A7A-DB6CEADA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861118-AE9D-4DAC-9682-BFDEB4EAA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AF1F74-D1A7-4159-8505-29A43FF4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8EBF07-0175-447C-ACF9-612CB2981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C7ACA1-A001-4679-888C-E76D2702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235C5F-7DA2-4BB0-9182-09870D1F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D2A39E-D7AC-4FFA-9ED7-5C7076CF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11BB5-5CD3-46B1-8C81-AD56AF29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5EDE78-11A0-4787-81D4-2A20497C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D1E579-1369-4F29-B518-D2C489C1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87FCAB-7E70-41AC-A9F7-EFC1A557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7336DC-D919-4F2C-8D28-3377FC9C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F54500-3CEB-4DBF-8887-ED31794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972E16-A715-4B2C-85C8-817AD4AE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5F3C-6344-43C5-97B0-8F08C797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F23B5-DDB2-45BC-88A8-81A00573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F98870-19D1-476D-BCA4-76858F5E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A5452-2AA1-4589-904A-9848DF3C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A1BA12-9591-4C28-941F-6FF019DE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4BA82-A846-4AEE-85B7-CD28D504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B6B22-0149-4FEF-9371-D35C8079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FF2876-3803-452A-9857-55FE6581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168C1A-C0FA-42F0-B720-E6DC31CF2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ADD7A-3F31-4B72-AECD-B08D421F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7649A1-6711-4C5F-A400-AB9EF3C9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2E34B9-4E38-4BDF-92D8-15DC7CA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F01188-5B45-4572-9576-5FC39999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551388-4719-4C03-B189-D376A001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E7824-1FCF-4274-B2C8-20B4C6C22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6D22-E8F6-475D-A9DF-ACDA7E7FCC7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B8E5C-EA05-4EDB-9695-3A11EB124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EF336-ACD4-47A8-9C78-1FC401E38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16F2-0FC8-4894-8898-3B0FC7E09A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0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9A5E34-A2CB-44CF-BC84-21F3988D0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7" t="12229" r="7407" b="17225"/>
          <a:stretch/>
        </p:blipFill>
        <p:spPr>
          <a:xfrm>
            <a:off x="5285009" y="45067"/>
            <a:ext cx="1224140" cy="9358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FB0CA2-989F-4E09-B0BD-3E026CBF5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35" t="6817" r="40261" b="7491"/>
          <a:stretch/>
        </p:blipFill>
        <p:spPr>
          <a:xfrm rot="16200000">
            <a:off x="7766881" y="1173191"/>
            <a:ext cx="212785" cy="6096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E76313-ED7B-4B1A-A07B-92F779518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35" t="6817" r="40261" b="7491"/>
          <a:stretch/>
        </p:blipFill>
        <p:spPr>
          <a:xfrm rot="5400000">
            <a:off x="3508311" y="1200335"/>
            <a:ext cx="212785" cy="60960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635728D-9825-49F0-802A-C428691269A2}"/>
              </a:ext>
            </a:extLst>
          </p:cNvPr>
          <p:cNvCxnSpPr>
            <a:cxnSpLocks/>
          </p:cNvCxnSpPr>
          <p:nvPr/>
        </p:nvCxnSpPr>
        <p:spPr>
          <a:xfrm flipH="1">
            <a:off x="3602929" y="1635589"/>
            <a:ext cx="11774" cy="155767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527C7C3-3165-42BA-92A1-195F47F32E23}"/>
              </a:ext>
            </a:extLst>
          </p:cNvPr>
          <p:cNvCxnSpPr>
            <a:cxnSpLocks/>
          </p:cNvCxnSpPr>
          <p:nvPr/>
        </p:nvCxnSpPr>
        <p:spPr>
          <a:xfrm>
            <a:off x="7873270" y="1746658"/>
            <a:ext cx="0" cy="329097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4F50CE8-E83D-4F45-8CA3-C176ECFB34B6}"/>
              </a:ext>
            </a:extLst>
          </p:cNvPr>
          <p:cNvCxnSpPr>
            <a:cxnSpLocks/>
          </p:cNvCxnSpPr>
          <p:nvPr/>
        </p:nvCxnSpPr>
        <p:spPr>
          <a:xfrm>
            <a:off x="7873273" y="2641734"/>
            <a:ext cx="0" cy="527464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2ADFFAD-84E1-4147-BC88-E036EAF120F8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7509476" y="4156324"/>
            <a:ext cx="664" cy="70260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2715268-7E80-4B09-9066-6ACE506B1A6D}"/>
              </a:ext>
            </a:extLst>
          </p:cNvPr>
          <p:cNvCxnSpPr/>
          <p:nvPr/>
        </p:nvCxnSpPr>
        <p:spPr>
          <a:xfrm>
            <a:off x="2139361" y="4136064"/>
            <a:ext cx="222944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F36A279-0AB4-49FF-8464-31881996B217}"/>
              </a:ext>
            </a:extLst>
          </p:cNvPr>
          <p:cNvCxnSpPr>
            <a:cxnSpLocks/>
          </p:cNvCxnSpPr>
          <p:nvPr/>
        </p:nvCxnSpPr>
        <p:spPr>
          <a:xfrm>
            <a:off x="8844891" y="5119458"/>
            <a:ext cx="0" cy="43142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6CB5D73-D0E5-4A6E-9772-73EF875299AD}"/>
              </a:ext>
            </a:extLst>
          </p:cNvPr>
          <p:cNvCxnSpPr/>
          <p:nvPr/>
        </p:nvCxnSpPr>
        <p:spPr>
          <a:xfrm>
            <a:off x="8822039" y="4156324"/>
            <a:ext cx="0" cy="527464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B04F5AD-C065-4CBF-975A-C7951C6B90CE}"/>
              </a:ext>
            </a:extLst>
          </p:cNvPr>
          <p:cNvCxnSpPr/>
          <p:nvPr/>
        </p:nvCxnSpPr>
        <p:spPr>
          <a:xfrm>
            <a:off x="2703173" y="4133088"/>
            <a:ext cx="0" cy="527464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246DF78-83F5-49F7-8B13-F4B523A56783}"/>
              </a:ext>
            </a:extLst>
          </p:cNvPr>
          <p:cNvCxnSpPr>
            <a:cxnSpLocks/>
            <a:endCxn id="1040" idx="0"/>
          </p:cNvCxnSpPr>
          <p:nvPr/>
        </p:nvCxnSpPr>
        <p:spPr>
          <a:xfrm flipH="1">
            <a:off x="4007593" y="4156324"/>
            <a:ext cx="2" cy="69279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C9AEFF6-A694-4304-BD33-4BFFC8F64FB8}"/>
              </a:ext>
            </a:extLst>
          </p:cNvPr>
          <p:cNvCxnSpPr>
            <a:cxnSpLocks/>
          </p:cNvCxnSpPr>
          <p:nvPr/>
        </p:nvCxnSpPr>
        <p:spPr>
          <a:xfrm flipH="1">
            <a:off x="5913397" y="891382"/>
            <a:ext cx="1" cy="312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D55CECE-1016-49B2-9F50-9C14B3641423}"/>
              </a:ext>
            </a:extLst>
          </p:cNvPr>
          <p:cNvCxnSpPr>
            <a:cxnSpLocks/>
            <a:endCxn id="1039" idx="3"/>
          </p:cNvCxnSpPr>
          <p:nvPr/>
        </p:nvCxnSpPr>
        <p:spPr>
          <a:xfrm flipH="1">
            <a:off x="6442395" y="5358888"/>
            <a:ext cx="850798" cy="56933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AFA1544-25C9-4AD4-8751-1753C98684D9}"/>
              </a:ext>
            </a:extLst>
          </p:cNvPr>
          <p:cNvCxnSpPr>
            <a:cxnSpLocks/>
          </p:cNvCxnSpPr>
          <p:nvPr/>
        </p:nvCxnSpPr>
        <p:spPr>
          <a:xfrm>
            <a:off x="2740316" y="5143178"/>
            <a:ext cx="0" cy="43142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CD1E4C3-975A-453D-9084-FFEB0E32F952}"/>
              </a:ext>
            </a:extLst>
          </p:cNvPr>
          <p:cNvCxnSpPr>
            <a:cxnSpLocks/>
          </p:cNvCxnSpPr>
          <p:nvPr/>
        </p:nvCxnSpPr>
        <p:spPr>
          <a:xfrm>
            <a:off x="8426370" y="5638138"/>
            <a:ext cx="9400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49A6B6F-CE3C-465E-BF4C-F7EF6590CD66}"/>
              </a:ext>
            </a:extLst>
          </p:cNvPr>
          <p:cNvCxnSpPr>
            <a:cxnSpLocks/>
          </p:cNvCxnSpPr>
          <p:nvPr/>
        </p:nvCxnSpPr>
        <p:spPr>
          <a:xfrm>
            <a:off x="2226440" y="5638138"/>
            <a:ext cx="9400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B53D3F63-F8C9-4414-B8FD-3ED6B8D5F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579" y="2117081"/>
            <a:ext cx="352234" cy="35223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D5136224-3DEE-4B33-9A3E-7DBEE817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427" y="4283067"/>
            <a:ext cx="352234" cy="352234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156D2A7F-0194-4E11-8420-819D158A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249" y="4243939"/>
            <a:ext cx="352234" cy="352234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7EBE102D-D4AB-482C-928F-6AFB6343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136" y="4284864"/>
            <a:ext cx="352234" cy="352234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2AEC1F74-216B-4DCA-BC5D-053C6F06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58" y="4245736"/>
            <a:ext cx="352234" cy="352234"/>
          </a:xfrm>
          <a:prstGeom prst="rect">
            <a:avLst/>
          </a:prstGeom>
        </p:spPr>
      </p:pic>
      <p:pic>
        <p:nvPicPr>
          <p:cNvPr id="1030" name="Picture 6" descr="Resultado de imagen de bash  icon .sh file">
            <a:extLst>
              <a:ext uri="{FF2B5EF4-FFF2-40B4-BE49-F238E27FC236}">
                <a16:creationId xmlns:a16="http://schemas.microsoft.com/office/drawing/2014/main" id="{95FE9F16-C99F-4A00-95A3-ED55BCFA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24" y="5093541"/>
            <a:ext cx="434038" cy="4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Resultado de imagen de bash  icon .sh file">
            <a:extLst>
              <a:ext uri="{FF2B5EF4-FFF2-40B4-BE49-F238E27FC236}">
                <a16:creationId xmlns:a16="http://schemas.microsoft.com/office/drawing/2014/main" id="{6A981C79-5DEF-4D7C-ABE4-13CBCF22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332" y="5104610"/>
            <a:ext cx="434038" cy="4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gtc icon file">
            <a:extLst>
              <a:ext uri="{FF2B5EF4-FFF2-40B4-BE49-F238E27FC236}">
                <a16:creationId xmlns:a16="http://schemas.microsoft.com/office/drawing/2014/main" id="{C874D9FF-B836-42CA-B2E5-E59A1B46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9" y="3244354"/>
            <a:ext cx="609601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Resultado de imagen de gtc icon file">
            <a:extLst>
              <a:ext uri="{FF2B5EF4-FFF2-40B4-BE49-F238E27FC236}">
                <a16:creationId xmlns:a16="http://schemas.microsoft.com/office/drawing/2014/main" id="{1B2433B0-D639-4CCC-BD7A-6C321A09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15" y="3249994"/>
            <a:ext cx="609601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578C87DB-BC9C-4406-A7C5-E90CF016946B}"/>
              </a:ext>
            </a:extLst>
          </p:cNvPr>
          <p:cNvSpPr/>
          <p:nvPr/>
        </p:nvSpPr>
        <p:spPr>
          <a:xfrm>
            <a:off x="2081468" y="4758185"/>
            <a:ext cx="1426464" cy="304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outputLocus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6" name="Imagen 75">
            <a:extLst>
              <a:ext uri="{FF2B5EF4-FFF2-40B4-BE49-F238E27FC236}">
                <a16:creationId xmlns:a16="http://schemas.microsoft.com/office/drawing/2014/main" id="{6714E65E-55CB-49F3-9038-18DD3D3C6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307" y="5740661"/>
            <a:ext cx="615998" cy="615998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E8B9DBF0-6B48-4E7F-8994-274E806EB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3006" y="5740247"/>
            <a:ext cx="615998" cy="615998"/>
          </a:xfrm>
          <a:prstGeom prst="rect">
            <a:avLst/>
          </a:prstGeom>
        </p:spPr>
      </p:pic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B29015C2-65C2-45A7-A9C8-CA81F3B1ADE5}"/>
              </a:ext>
            </a:extLst>
          </p:cNvPr>
          <p:cNvSpPr/>
          <p:nvPr/>
        </p:nvSpPr>
        <p:spPr>
          <a:xfrm>
            <a:off x="8131659" y="4734904"/>
            <a:ext cx="1426464" cy="304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n-US" dirty="0"/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60154962-4676-40CD-A140-C9D2DA397C3D}"/>
              </a:ext>
            </a:extLst>
          </p:cNvPr>
          <p:cNvSpPr/>
          <p:nvPr/>
        </p:nvSpPr>
        <p:spPr>
          <a:xfrm>
            <a:off x="8131659" y="4723551"/>
            <a:ext cx="1426464" cy="304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outputLocus</a:t>
            </a:r>
            <a:endParaRPr 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6" name="Picture 12" descr="https://github.com/freeseek/gtc2vcf/raw/master/gtc2vcf.png">
            <a:extLst>
              <a:ext uri="{FF2B5EF4-FFF2-40B4-BE49-F238E27FC236}">
                <a16:creationId xmlns:a16="http://schemas.microsoft.com/office/drawing/2014/main" id="{4E0FFC09-5AB1-4988-A163-24E85D7EB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3" t="3022" r="43436" b="76898"/>
          <a:stretch/>
        </p:blipFill>
        <p:spPr bwMode="auto">
          <a:xfrm>
            <a:off x="7410827" y="2099122"/>
            <a:ext cx="905451" cy="61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A01BF0AF-CE9E-4452-BEF4-3A9A5B9EB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3298" y="2085855"/>
            <a:ext cx="646331" cy="646331"/>
          </a:xfrm>
          <a:prstGeom prst="rect">
            <a:avLst/>
          </a:prstGeom>
        </p:spPr>
      </p:pic>
      <p:grpSp>
        <p:nvGrpSpPr>
          <p:cNvPr id="74" name="Grupo 73">
            <a:extLst>
              <a:ext uri="{FF2B5EF4-FFF2-40B4-BE49-F238E27FC236}">
                <a16:creationId xmlns:a16="http://schemas.microsoft.com/office/drawing/2014/main" id="{042B69FA-28C2-459A-892E-51ABFF3C27D3}"/>
              </a:ext>
            </a:extLst>
          </p:cNvPr>
          <p:cNvGrpSpPr/>
          <p:nvPr/>
        </p:nvGrpSpPr>
        <p:grpSpPr>
          <a:xfrm>
            <a:off x="3357606" y="816440"/>
            <a:ext cx="501065" cy="609601"/>
            <a:chOff x="3657600" y="990600"/>
            <a:chExt cx="4876800" cy="4876800"/>
          </a:xfrm>
        </p:grpSpPr>
        <p:pic>
          <p:nvPicPr>
            <p:cNvPr id="1038" name="Picture 14" descr="Resultado de imagen de dat file iconfinder">
              <a:extLst>
                <a:ext uri="{FF2B5EF4-FFF2-40B4-BE49-F238E27FC236}">
                  <a16:creationId xmlns:a16="http://schemas.microsoft.com/office/drawing/2014/main" id="{BF661BB1-7F03-4679-874A-5C3277765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9906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4A726F88-8F6F-4E49-B340-78AEC286852A}"/>
                </a:ext>
              </a:extLst>
            </p:cNvPr>
            <p:cNvSpPr/>
            <p:nvPr/>
          </p:nvSpPr>
          <p:spPr>
            <a:xfrm>
              <a:off x="4111473" y="4308710"/>
              <a:ext cx="324705" cy="11478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315A131-6F36-47CB-9103-6FF407C8ECC6}"/>
              </a:ext>
            </a:extLst>
          </p:cNvPr>
          <p:cNvGrpSpPr/>
          <p:nvPr/>
        </p:nvGrpSpPr>
        <p:grpSpPr>
          <a:xfrm>
            <a:off x="7622738" y="789142"/>
            <a:ext cx="501065" cy="609601"/>
            <a:chOff x="3657600" y="990600"/>
            <a:chExt cx="4876800" cy="4876800"/>
          </a:xfrm>
        </p:grpSpPr>
        <p:pic>
          <p:nvPicPr>
            <p:cNvPr id="92" name="Picture 14" descr="Resultado de imagen de dat file iconfinder">
              <a:extLst>
                <a:ext uri="{FF2B5EF4-FFF2-40B4-BE49-F238E27FC236}">
                  <a16:creationId xmlns:a16="http://schemas.microsoft.com/office/drawing/2014/main" id="{4F81FFAA-2C43-4260-BC2F-95A3256CA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9906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E68C9FE5-587B-4F44-A7BF-FB076F961F61}"/>
                </a:ext>
              </a:extLst>
            </p:cNvPr>
            <p:cNvSpPr/>
            <p:nvPr/>
          </p:nvSpPr>
          <p:spPr>
            <a:xfrm>
              <a:off x="4111473" y="4308710"/>
              <a:ext cx="324705" cy="11478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882965BA-AAA6-440A-A075-DE943BBD5D6E}"/>
              </a:ext>
            </a:extLst>
          </p:cNvPr>
          <p:cNvCxnSpPr>
            <a:cxnSpLocks/>
          </p:cNvCxnSpPr>
          <p:nvPr/>
        </p:nvCxnSpPr>
        <p:spPr>
          <a:xfrm>
            <a:off x="3925851" y="1246073"/>
            <a:ext cx="3615145" cy="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Imagen 1024">
            <a:extLst>
              <a:ext uri="{FF2B5EF4-FFF2-40B4-BE49-F238E27FC236}">
                <a16:creationId xmlns:a16="http://schemas.microsoft.com/office/drawing/2014/main" id="{1064BB9C-53A9-4D63-82D6-B535739046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3424" y="6255373"/>
            <a:ext cx="877380" cy="307893"/>
          </a:xfrm>
          <a:prstGeom prst="rect">
            <a:avLst/>
          </a:prstGeom>
        </p:spPr>
      </p:pic>
      <p:pic>
        <p:nvPicPr>
          <p:cNvPr id="1027" name="Imagen 1026">
            <a:extLst>
              <a:ext uri="{FF2B5EF4-FFF2-40B4-BE49-F238E27FC236}">
                <a16:creationId xmlns:a16="http://schemas.microsoft.com/office/drawing/2014/main" id="{59A821E8-2E2F-488B-A52A-55FD0E94FA9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7034" b="19755"/>
          <a:stretch/>
        </p:blipFill>
        <p:spPr>
          <a:xfrm>
            <a:off x="5266397" y="6324363"/>
            <a:ext cx="1033279" cy="307894"/>
          </a:xfrm>
          <a:prstGeom prst="rect">
            <a:avLst/>
          </a:prstGeom>
        </p:spPr>
      </p:pic>
      <p:pic>
        <p:nvPicPr>
          <p:cNvPr id="1029" name="Imagen 1028">
            <a:extLst>
              <a:ext uri="{FF2B5EF4-FFF2-40B4-BE49-F238E27FC236}">
                <a16:creationId xmlns:a16="http://schemas.microsoft.com/office/drawing/2014/main" id="{CD2E00C6-D753-4669-BAEA-C80DC8CCE5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8151" y="6077719"/>
            <a:ext cx="897082" cy="448541"/>
          </a:xfrm>
          <a:prstGeom prst="rect">
            <a:avLst/>
          </a:prstGeom>
        </p:spPr>
      </p:pic>
      <p:pic>
        <p:nvPicPr>
          <p:cNvPr id="1031" name="Imagen 1030">
            <a:extLst>
              <a:ext uri="{FF2B5EF4-FFF2-40B4-BE49-F238E27FC236}">
                <a16:creationId xmlns:a16="http://schemas.microsoft.com/office/drawing/2014/main" id="{98C2A14A-390E-4455-A6C9-3222AAF169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841" y="5873419"/>
            <a:ext cx="590165" cy="349653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8A6952D6-7A1C-44B3-8544-11C7B7B02A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65420" y="5928221"/>
            <a:ext cx="590165" cy="349653"/>
          </a:xfrm>
          <a:prstGeom prst="rect">
            <a:avLst/>
          </a:prstGeom>
        </p:spPr>
      </p:pic>
      <p:pic>
        <p:nvPicPr>
          <p:cNvPr id="1033" name="Imagen 1032">
            <a:extLst>
              <a:ext uri="{FF2B5EF4-FFF2-40B4-BE49-F238E27FC236}">
                <a16:creationId xmlns:a16="http://schemas.microsoft.com/office/drawing/2014/main" id="{F65180BA-42C1-41B0-B2F6-B14F30F248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13272" y="1997724"/>
            <a:ext cx="833770" cy="833770"/>
          </a:xfrm>
          <a:prstGeom prst="rect">
            <a:avLst/>
          </a:prstGeom>
        </p:spPr>
      </p:pic>
      <p:pic>
        <p:nvPicPr>
          <p:cNvPr id="1040" name="Picture 16" descr="Resultado de imagen de vcf icon file">
            <a:extLst>
              <a:ext uri="{FF2B5EF4-FFF2-40B4-BE49-F238E27FC236}">
                <a16:creationId xmlns:a16="http://schemas.microsoft.com/office/drawing/2014/main" id="{B3B419F3-323F-4311-AA39-595E360A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53" y="4849114"/>
            <a:ext cx="581479" cy="5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6" descr="Resultado de imagen de vcf icon file">
            <a:extLst>
              <a:ext uri="{FF2B5EF4-FFF2-40B4-BE49-F238E27FC236}">
                <a16:creationId xmlns:a16="http://schemas.microsoft.com/office/drawing/2014/main" id="{17E67167-8A34-4124-B508-14A72B07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400" y="4858926"/>
            <a:ext cx="581479" cy="5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779AE1B0-DB21-40D6-93C5-85BEBF6C5AA7}"/>
              </a:ext>
            </a:extLst>
          </p:cNvPr>
          <p:cNvSpPr/>
          <p:nvPr/>
        </p:nvSpPr>
        <p:spPr>
          <a:xfrm>
            <a:off x="3764117" y="6041560"/>
            <a:ext cx="3938615" cy="771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039" name="Rectángulo 1038">
            <a:extLst>
              <a:ext uri="{FF2B5EF4-FFF2-40B4-BE49-F238E27FC236}">
                <a16:creationId xmlns:a16="http://schemas.microsoft.com/office/drawing/2014/main" id="{A02C54ED-CE71-4392-8AE7-6FDB0451512C}"/>
              </a:ext>
            </a:extLst>
          </p:cNvPr>
          <p:cNvSpPr/>
          <p:nvPr/>
        </p:nvSpPr>
        <p:spPr>
          <a:xfrm>
            <a:off x="5076031" y="5726505"/>
            <a:ext cx="1366364" cy="403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>
                <a:solidFill>
                  <a:schemeClr val="tx1"/>
                </a:solidFill>
              </a:rPr>
              <a:t>VCFTools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2D4A39BD-57DC-4264-8E50-E683C5FE6016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4352544" y="5384622"/>
            <a:ext cx="723487" cy="543599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ángulo 1046">
            <a:extLst>
              <a:ext uri="{FF2B5EF4-FFF2-40B4-BE49-F238E27FC236}">
                <a16:creationId xmlns:a16="http://schemas.microsoft.com/office/drawing/2014/main" id="{61B98349-EEC5-432B-A93D-BBCBF4B71969}"/>
              </a:ext>
            </a:extLst>
          </p:cNvPr>
          <p:cNvSpPr>
            <a:spLocks/>
          </p:cNvSpPr>
          <p:nvPr/>
        </p:nvSpPr>
        <p:spPr>
          <a:xfrm>
            <a:off x="2051708" y="2508329"/>
            <a:ext cx="3810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Convert Illumina   IDAT files to GTC files</a:t>
            </a:r>
          </a:p>
          <a:p>
            <a:b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FBF2B8A6-8479-4BD7-9AB9-0F971F07B064}"/>
              </a:ext>
            </a:extLst>
          </p:cNvPr>
          <p:cNvSpPr>
            <a:spLocks/>
          </p:cNvSpPr>
          <p:nvPr/>
        </p:nvSpPr>
        <p:spPr>
          <a:xfrm>
            <a:off x="4467164" y="4250353"/>
            <a:ext cx="12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Convert Illumina   </a:t>
            </a:r>
            <a:r>
              <a:rPr lang="en-US" sz="1200" b="1" dirty="0">
                <a:solidFill>
                  <a:srgbClr val="2429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GTC </a:t>
            </a:r>
            <a:r>
              <a:rPr lang="en-US" sz="12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 to VCF files</a:t>
            </a:r>
          </a:p>
          <a:p>
            <a:b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46955A01-DA40-4AD4-855E-700C5B62DCA3}"/>
              </a:ext>
            </a:extLst>
          </p:cNvPr>
          <p:cNvSpPr>
            <a:spLocks/>
          </p:cNvSpPr>
          <p:nvPr/>
        </p:nvSpPr>
        <p:spPr>
          <a:xfrm>
            <a:off x="5894434" y="4250353"/>
            <a:ext cx="12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Convert Illumina   </a:t>
            </a:r>
            <a:r>
              <a:rPr lang="en-US" sz="1200" b="1" dirty="0">
                <a:solidFill>
                  <a:srgbClr val="2429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GTC </a:t>
            </a:r>
            <a:r>
              <a:rPr lang="en-US" sz="1200" b="1" i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 to VCF files</a:t>
            </a:r>
          </a:p>
          <a:p>
            <a:b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8" name="Rectángulo 1047">
            <a:extLst>
              <a:ext uri="{FF2B5EF4-FFF2-40B4-BE49-F238E27FC236}">
                <a16:creationId xmlns:a16="http://schemas.microsoft.com/office/drawing/2014/main" id="{9D9A25D0-35AC-4085-83FF-986971E3B681}"/>
              </a:ext>
            </a:extLst>
          </p:cNvPr>
          <p:cNvSpPr/>
          <p:nvPr/>
        </p:nvSpPr>
        <p:spPr>
          <a:xfrm>
            <a:off x="9447042" y="4194105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gtc_final_report.py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C7DAE1A6-C1AE-40F2-B340-0F1A7FE82780}"/>
              </a:ext>
            </a:extLst>
          </p:cNvPr>
          <p:cNvSpPr/>
          <p:nvPr/>
        </p:nvSpPr>
        <p:spPr>
          <a:xfrm>
            <a:off x="310200" y="4212388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gtc_final_report.py</a:t>
            </a:r>
          </a:p>
        </p:txBody>
      </p:sp>
      <p:sp>
        <p:nvSpPr>
          <p:cNvPr id="1049" name="Rectángulo 1048">
            <a:extLst>
              <a:ext uri="{FF2B5EF4-FFF2-40B4-BE49-F238E27FC236}">
                <a16:creationId xmlns:a16="http://schemas.microsoft.com/office/drawing/2014/main" id="{1E67F96A-0F1A-4345-9EEE-257719CA85F2}"/>
              </a:ext>
            </a:extLst>
          </p:cNvPr>
          <p:cNvSpPr/>
          <p:nvPr/>
        </p:nvSpPr>
        <p:spPr>
          <a:xfrm>
            <a:off x="346819" y="4421046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locus_summary.py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7F5D2407-804A-4B87-8736-D2A62F2D2B4D}"/>
              </a:ext>
            </a:extLst>
          </p:cNvPr>
          <p:cNvSpPr/>
          <p:nvPr/>
        </p:nvSpPr>
        <p:spPr>
          <a:xfrm>
            <a:off x="9447042" y="4408039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locus_summary.py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4D156A68-BD12-47CA-AB13-E4958FE3661A}"/>
              </a:ext>
            </a:extLst>
          </p:cNvPr>
          <p:cNvCxnSpPr/>
          <p:nvPr/>
        </p:nvCxnSpPr>
        <p:spPr>
          <a:xfrm>
            <a:off x="7041036" y="4124182"/>
            <a:ext cx="222944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092C8864-D0E0-44C0-A0F7-46E84E5C0021}"/>
              </a:ext>
            </a:extLst>
          </p:cNvPr>
          <p:cNvCxnSpPr>
            <a:cxnSpLocks/>
          </p:cNvCxnSpPr>
          <p:nvPr/>
        </p:nvCxnSpPr>
        <p:spPr>
          <a:xfrm flipH="1">
            <a:off x="7902114" y="3775768"/>
            <a:ext cx="1" cy="312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D4D0369E-6470-4B77-86A3-C43EC9185787}"/>
              </a:ext>
            </a:extLst>
          </p:cNvPr>
          <p:cNvCxnSpPr>
            <a:cxnSpLocks/>
          </p:cNvCxnSpPr>
          <p:nvPr/>
        </p:nvCxnSpPr>
        <p:spPr>
          <a:xfrm flipH="1">
            <a:off x="3638550" y="3764533"/>
            <a:ext cx="1" cy="312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1F59902F-0F7D-430D-8745-126DE4780735}"/>
              </a:ext>
            </a:extLst>
          </p:cNvPr>
          <p:cNvCxnSpPr>
            <a:cxnSpLocks/>
          </p:cNvCxnSpPr>
          <p:nvPr/>
        </p:nvCxnSpPr>
        <p:spPr>
          <a:xfrm>
            <a:off x="7111258" y="2517593"/>
            <a:ext cx="33271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DF22D260-3DD1-493A-9345-A933E44633C4}"/>
              </a:ext>
            </a:extLst>
          </p:cNvPr>
          <p:cNvCxnSpPr>
            <a:cxnSpLocks/>
          </p:cNvCxnSpPr>
          <p:nvPr/>
        </p:nvCxnSpPr>
        <p:spPr>
          <a:xfrm flipH="1">
            <a:off x="8247174" y="2517593"/>
            <a:ext cx="310581" cy="3737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9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07B06-46D0-4253-9096-F95A196A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A07313-D2FE-41A7-8AA8-70EE861E4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000" y="1856263"/>
            <a:ext cx="3172912" cy="17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5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</dc:creator>
  <cp:lastModifiedBy>Julia</cp:lastModifiedBy>
  <cp:revision>11</cp:revision>
  <dcterms:created xsi:type="dcterms:W3CDTF">2019-02-21T10:40:35Z</dcterms:created>
  <dcterms:modified xsi:type="dcterms:W3CDTF">2019-02-21T12:18:51Z</dcterms:modified>
</cp:coreProperties>
</file>