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sldIdLst>
    <p:sldId id="295" r:id="rId2"/>
    <p:sldId id="296" r:id="rId3"/>
    <p:sldId id="299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2" r:id="rId17"/>
    <p:sldId id="314" r:id="rId18"/>
    <p:sldId id="31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34D9D"/>
    <a:srgbClr val="DF1E2C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59879" autoAdjust="0"/>
  </p:normalViewPr>
  <p:slideViewPr>
    <p:cSldViewPr snapToGrid="0">
      <p:cViewPr varScale="1">
        <p:scale>
          <a:sx n="53" d="100"/>
          <a:sy n="53" d="100"/>
        </p:scale>
        <p:origin x="17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0F14-C759-4ED1-A188-4E890A943CDD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69545-9FE7-406E-8CF9-7613D1295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0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9545-9FE7-406E-8CF9-7613D1295A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7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9545-9FE7-406E-8CF9-7613D1295A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52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9545-9FE7-406E-8CF9-7613D1295A2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81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9545-9FE7-406E-8CF9-7613D1295A2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9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Подведем итоги</a:t>
            </a:r>
            <a:r>
              <a:rPr lang="ru-RU" baseline="0" dirty="0" smtClean="0"/>
              <a:t> по различным операциям.</a:t>
            </a:r>
          </a:p>
          <a:p>
            <a:r>
              <a:rPr lang="ru-RU" baseline="0" dirty="0" smtClean="0"/>
              <a:t>Ввод и удаление всех данным как в стеке, так и в массиве происходит за О(н) время. При добавлении и удалении одного элемента преимущество у стека. При обращении к определенному элементу преимущество у массива, а с подсчетом количества элементов хорошо справляется стек.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9545-9FE7-406E-8CF9-7613D1295A2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10937" y="2578390"/>
            <a:ext cx="4118263" cy="1325563"/>
          </a:xfrm>
        </p:spPr>
        <p:txBody>
          <a:bodyPr/>
          <a:lstStyle>
            <a:lvl1pPr algn="l">
              <a:defRPr b="1" i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7200900" y="1018165"/>
            <a:ext cx="4353648" cy="514364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="1">
                <a:latin typeface="Montserrat" panose="000005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latin typeface="Montserrat" panose="00000500000000000000" pitchFamily="2" charset="-52"/>
              </a:defRPr>
            </a:lvl1pPr>
            <a:lvl2pPr algn="r">
              <a:defRPr>
                <a:latin typeface="Montserrat" panose="00000500000000000000" pitchFamily="2" charset="-52"/>
              </a:defRPr>
            </a:lvl2pPr>
            <a:lvl3pPr algn="r">
              <a:defRPr>
                <a:latin typeface="Montserrat" panose="00000500000000000000" pitchFamily="2" charset="-52"/>
              </a:defRPr>
            </a:lvl3pPr>
            <a:lvl4pPr algn="r">
              <a:defRPr>
                <a:latin typeface="Montserrat" panose="00000500000000000000" pitchFamily="2" charset="-52"/>
              </a:defRPr>
            </a:lvl4pPr>
            <a:lvl5pPr algn="r">
              <a:defRPr>
                <a:latin typeface="Montserrat" panose="00000500000000000000" pitchFamily="2" charset="-52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0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481" y="987424"/>
            <a:ext cx="3932237" cy="1062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369626" y="987425"/>
            <a:ext cx="498576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72481" y="2544762"/>
            <a:ext cx="3932237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224131" y="1018553"/>
            <a:ext cx="6616700" cy="485457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9" r:id="rId7"/>
    <p:sldLayoutId id="2147483715" r:id="rId8"/>
    <p:sldLayoutId id="2147483718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9674" y="4819650"/>
            <a:ext cx="402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Подготовили: </a:t>
            </a:r>
          </a:p>
          <a:p>
            <a:r>
              <a:rPr lang="ru-RU" dirty="0" smtClean="0"/>
              <a:t>Мамбетов К.</a:t>
            </a:r>
          </a:p>
          <a:p>
            <a:r>
              <a:rPr lang="ru-RU" dirty="0" err="1" smtClean="0"/>
              <a:t>Фахритдинова</a:t>
            </a:r>
            <a:r>
              <a:rPr lang="ru-RU" dirty="0" smtClean="0"/>
              <a:t> Э.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44" y="3110182"/>
            <a:ext cx="4133850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38" y="2264254"/>
            <a:ext cx="3971925" cy="3295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0244" y="4021063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08777" y="5764138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63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5000625"/>
            <a:ext cx="29562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StackDestroy</a:t>
            </a:r>
            <a:r>
              <a:rPr lang="en-US" dirty="0" smtClean="0">
                <a:latin typeface="Montserrat Medium" panose="00000600000000000000" pitchFamily="2" charset="-52"/>
              </a:rPr>
              <a:t>(STACK* 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2547938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647690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5000625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delete[] a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8138" y="3313330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</a:t>
            </a:r>
            <a:r>
              <a:rPr lang="en-US" sz="2800" b="1" dirty="0">
                <a:latin typeface="Montserrat ExtraBold" panose="00000900000000000000" pitchFamily="2" charset="-52"/>
              </a:rPr>
              <a:t>n</a:t>
            </a:r>
            <a:r>
              <a:rPr lang="en-US" sz="2800" b="1" dirty="0" smtClean="0">
                <a:latin typeface="Montserrat ExtraBold" panose="00000900000000000000" pitchFamily="2" charset="-52"/>
              </a:rPr>
              <a:t>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328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380027"/>
            <a:ext cx="3952875" cy="581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86" y="3246677"/>
            <a:ext cx="3924300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9037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54658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9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140774" y="3994656"/>
            <a:ext cx="4403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повторять </a:t>
            </a:r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до </a:t>
            </a:r>
            <a:r>
              <a:rPr lang="en-US" dirty="0" smtClean="0">
                <a:latin typeface="Montserrat Medium" panose="00000600000000000000" pitchFamily="2" charset="-52"/>
              </a:rPr>
              <a:t>counter-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ru-RU" dirty="0" smtClean="0">
                <a:latin typeface="Montserrat Medium" panose="00000600000000000000" pitchFamily="2" charset="-52"/>
              </a:rPr>
              <a:t> элемента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сохраняя элементы в другом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стеке, сделать копию, и </a:t>
            </a:r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обратно из резервного стека в ос-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err="1" smtClean="0">
                <a:latin typeface="Montserrat Medium" panose="00000600000000000000" pitchFamily="2" charset="-52"/>
              </a:rPr>
              <a:t>новной</a:t>
            </a:r>
            <a:endParaRPr lang="en-US" dirty="0" smtClean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return 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4" y="5906819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34165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6690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7485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192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228165"/>
            <a:ext cx="4114800" cy="895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333" y="3228165"/>
            <a:ext cx="2918964" cy="850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8075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51537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04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9907" y="4399487"/>
            <a:ext cx="2765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StackCount</a:t>
            </a:r>
            <a:r>
              <a:rPr lang="en-US" dirty="0" smtClean="0">
                <a:latin typeface="Montserrat Medium" panose="00000600000000000000" pitchFamily="2" charset="-52"/>
              </a:rPr>
              <a:t>(STACK *s)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24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дополнительная </a:t>
            </a:r>
          </a:p>
          <a:p>
            <a:r>
              <a:rPr lang="ru-RU" dirty="0" smtClean="0">
                <a:latin typeface="Montserrat Medium" panose="00000600000000000000" pitchFamily="2" charset="-52"/>
              </a:rPr>
              <a:t>переменная или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подсчёт в цикле </a:t>
            </a:r>
            <a:r>
              <a:rPr lang="en-US" dirty="0" smtClean="0">
                <a:latin typeface="Montserrat Medium" panose="00000600000000000000" pitchFamily="2" charset="-52"/>
              </a:rPr>
              <a:t>for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75395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07" y="5717631"/>
            <a:ext cx="797919" cy="79791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Подсчёт кол-ва элементов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765211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974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018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Подсчёт кол-ва элементов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3449" y="3284763"/>
            <a:ext cx="4067175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32093"/>
          <a:stretch/>
        </p:blipFill>
        <p:spPr>
          <a:xfrm>
            <a:off x="6145961" y="3214179"/>
            <a:ext cx="5207839" cy="884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5126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51602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54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52632"/>
              </p:ext>
            </p:extLst>
          </p:nvPr>
        </p:nvGraphicFramePr>
        <p:xfrm>
          <a:off x="2032000" y="2176991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2732587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0858824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08722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Операция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Стек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Массив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056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Ввод данных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835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Добавить элемент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43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Удалить элемент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597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Доступ к элементу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803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Подсчёт кол-ва</a:t>
                      </a:r>
                      <a:r>
                        <a:rPr lang="ru-RU" baseline="0" dirty="0" smtClean="0">
                          <a:effectLst/>
                        </a:rPr>
                        <a:t> элементов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2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Удалить всю</a:t>
                      </a:r>
                      <a:r>
                        <a:rPr lang="ru-RU" baseline="0" dirty="0" smtClean="0">
                          <a:effectLst/>
                        </a:rPr>
                        <a:t> структуру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31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38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9650" y="28035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9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9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30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044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32299" y="4796998"/>
            <a:ext cx="120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]=data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4947" y="269420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11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8" y="2704020"/>
            <a:ext cx="3810000" cy="1419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29" y="3273181"/>
            <a:ext cx="4643550" cy="608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3493" y="427886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023026" y="4278867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5042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  <a:endParaRPr lang="ru-RU" dirty="0" smtClean="0">
              <a:latin typeface="Montserrat Medium" panose="00000600000000000000" pitchFamily="2" charset="-52"/>
            </a:endParaRPr>
          </a:p>
          <a:p>
            <a:r>
              <a:rPr lang="ru-RU" dirty="0">
                <a:latin typeface="Montserrat Medium" panose="00000600000000000000" pitchFamily="2" charset="-52"/>
              </a:rPr>
              <a:t>	</a:t>
            </a:r>
            <a:r>
              <a:rPr lang="ru-RU" dirty="0" smtClean="0">
                <a:latin typeface="Montserrat Medium" panose="00000600000000000000" pitchFamily="2" charset="-52"/>
              </a:rPr>
              <a:t>    </a:t>
            </a:r>
            <a:r>
              <a:rPr lang="en-US" dirty="0" smtClean="0">
                <a:latin typeface="Montserrat Medium" panose="00000600000000000000" pitchFamily="2" charset="-52"/>
              </a:rPr>
              <a:t>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0347" y="4381500"/>
            <a:ext cx="32880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</a:t>
            </a:r>
            <a:r>
              <a:rPr lang="ru-RU" dirty="0" smtClean="0">
                <a:latin typeface="Montserrat Medium" panose="00000600000000000000" pitchFamily="2" charset="-52"/>
              </a:rPr>
              <a:t>-</a:t>
            </a:r>
            <a:r>
              <a:rPr lang="en-US" dirty="0" smtClean="0">
                <a:latin typeface="Montserrat Medium" panose="00000600000000000000" pitchFamily="2" charset="-52"/>
              </a:rPr>
              <a:t>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n-1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47" y="5855591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241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59" y="3390720"/>
            <a:ext cx="3990975" cy="628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07" y="2138182"/>
            <a:ext cx="3924300" cy="3133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2221" y="41814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28779" y="5419724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49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7915" y="4381500"/>
            <a:ext cx="38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n+1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r>
              <a:rPr lang="en-US" dirty="0" smtClean="0">
                <a:latin typeface="Montserrat Medium" panose="00000600000000000000" pitchFamily="2" charset="-52"/>
              </a:rPr>
              <a:t> </a:t>
            </a:r>
            <a:r>
              <a:rPr lang="ru-RU" dirty="0" smtClean="0">
                <a:latin typeface="Montserrat Medium" panose="00000600000000000000" pitchFamily="2" charset="-52"/>
              </a:rPr>
              <a:t>и добавить новый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15" y="5941536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785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онсератик">
      <a:majorFont>
        <a:latin typeface="Montserrat"/>
        <a:ea typeface=""/>
        <a:cs typeface=""/>
      </a:majorFont>
      <a:minorFont>
        <a:latin typeface="Montserrat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</TotalTime>
  <Words>251</Words>
  <Application>Microsoft Office PowerPoint</Application>
  <PresentationFormat>Широкоэкранный</PresentationFormat>
  <Paragraphs>89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Montserrat</vt:lpstr>
      <vt:lpstr>Montserrat ExtraBold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Ввод данных</vt:lpstr>
      <vt:lpstr>Ввод данных</vt:lpstr>
      <vt:lpstr>Удаление элемента с конца</vt:lpstr>
      <vt:lpstr>Удаление элемента с конца</vt:lpstr>
      <vt:lpstr>Добавление элемента с конца</vt:lpstr>
      <vt:lpstr>Добавление элемента с конца</vt:lpstr>
      <vt:lpstr>Удаление всей структуры</vt:lpstr>
      <vt:lpstr>Удаление всей структуры</vt:lpstr>
      <vt:lpstr>Взятие i-того элемента</vt:lpstr>
      <vt:lpstr>Взятие i-того элемента</vt:lpstr>
      <vt:lpstr>Подсчёт кол-ва элементов</vt:lpstr>
      <vt:lpstr>Подсчёт кол-ва элементов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Эльвина Фахритдинова</cp:lastModifiedBy>
  <cp:revision>160</cp:revision>
  <dcterms:created xsi:type="dcterms:W3CDTF">2018-11-06T13:28:40Z</dcterms:created>
  <dcterms:modified xsi:type="dcterms:W3CDTF">2020-05-21T07:45:13Z</dcterms:modified>
</cp:coreProperties>
</file>