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95" r:id="rId2"/>
    <p:sldId id="296" r:id="rId3"/>
    <p:sldId id="299" r:id="rId4"/>
    <p:sldId id="298" r:id="rId5"/>
    <p:sldId id="300" r:id="rId6"/>
    <p:sldId id="301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2" r:id="rId17"/>
    <p:sldId id="31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34D9D"/>
    <a:srgbClr val="DF1E2C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10937" y="2578390"/>
            <a:ext cx="4118263" cy="1325563"/>
          </a:xfrm>
        </p:spPr>
        <p:txBody>
          <a:bodyPr/>
          <a:lstStyle>
            <a:lvl1pPr algn="l">
              <a:defRPr b="1" i="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7200900" y="1018165"/>
            <a:ext cx="4353648" cy="514364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="1">
                <a:latin typeface="Montserrat" panose="000005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>
                <a:latin typeface="Montserrat" panose="00000500000000000000" pitchFamily="2" charset="-52"/>
              </a:defRPr>
            </a:lvl1pPr>
            <a:lvl2pPr algn="r">
              <a:defRPr>
                <a:latin typeface="Montserrat" panose="00000500000000000000" pitchFamily="2" charset="-52"/>
              </a:defRPr>
            </a:lvl2pPr>
            <a:lvl3pPr algn="r">
              <a:defRPr>
                <a:latin typeface="Montserrat" panose="00000500000000000000" pitchFamily="2" charset="-52"/>
              </a:defRPr>
            </a:lvl3pPr>
            <a:lvl4pPr algn="r">
              <a:defRPr>
                <a:latin typeface="Montserrat" panose="00000500000000000000" pitchFamily="2" charset="-52"/>
              </a:defRPr>
            </a:lvl4pPr>
            <a:lvl5pPr algn="r">
              <a:defRPr>
                <a:latin typeface="Montserrat" panose="00000500000000000000" pitchFamily="2" charset="-52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1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9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02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2481" y="987424"/>
            <a:ext cx="3932237" cy="10620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369626" y="987425"/>
            <a:ext cx="498576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72481" y="2544762"/>
            <a:ext cx="3932237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3224131" y="1018553"/>
            <a:ext cx="6616700" cy="485457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0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9" r:id="rId7"/>
    <p:sldLayoutId id="2147483715" r:id="rId8"/>
    <p:sldLayoutId id="2147483718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Добавление элемента с конца</a:t>
            </a:r>
            <a:endParaRPr lang="ru-RU" sz="4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44" y="3110182"/>
            <a:ext cx="4133850" cy="723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138" y="2264254"/>
            <a:ext cx="39719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3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Удаление всей структуры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9562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StackDestroy</a:t>
            </a:r>
            <a:r>
              <a:rPr lang="en-US" dirty="0" smtClean="0">
                <a:latin typeface="Montserrat Medium" panose="00000600000000000000" pitchFamily="2" charset="-52"/>
              </a:rPr>
              <a:t>(STACK* s)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1340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delete[] a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819147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782821"/>
            <a:ext cx="797919" cy="7979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54454" y="5902117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6358" y="592016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</a:t>
            </a:r>
            <a:r>
              <a:rPr lang="en-US" sz="2800" b="1" dirty="0">
                <a:latin typeface="Montserrat ExtraBold" panose="00000900000000000000" pitchFamily="2" charset="-52"/>
              </a:rPr>
              <a:t>n</a:t>
            </a:r>
            <a:r>
              <a:rPr lang="en-US" sz="2800" b="1" dirty="0" smtClean="0">
                <a:latin typeface="Montserrat ExtraBold" panose="00000900000000000000" pitchFamily="2" charset="-52"/>
              </a:rPr>
              <a:t>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328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Удаление всей структуры</a:t>
            </a:r>
            <a:endParaRPr lang="ru-RU" sz="4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380027"/>
            <a:ext cx="3952875" cy="581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86" y="3246677"/>
            <a:ext cx="39243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Взятие </a:t>
            </a:r>
            <a:r>
              <a:rPr lang="en-US" sz="4200" dirty="0" err="1" smtClean="0"/>
              <a:t>i</a:t>
            </a:r>
            <a:r>
              <a:rPr lang="en-US" sz="4200" dirty="0" smtClean="0"/>
              <a:t>-</a:t>
            </a:r>
            <a:r>
              <a:rPr lang="ru-RU" sz="4200" dirty="0" smtClean="0"/>
              <a:t>того элемента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140774" y="3994656"/>
            <a:ext cx="44037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повторять </a:t>
            </a:r>
            <a:r>
              <a:rPr lang="en-US" dirty="0" err="1" smtClean="0">
                <a:latin typeface="Montserrat Medium" panose="00000600000000000000" pitchFamily="2" charset="-52"/>
              </a:rPr>
              <a:t>StackPop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до </a:t>
            </a:r>
            <a:r>
              <a:rPr lang="en-US" dirty="0" smtClean="0">
                <a:latin typeface="Montserrat Medium" panose="00000600000000000000" pitchFamily="2" charset="-52"/>
              </a:rPr>
              <a:t>counter-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ru-RU" dirty="0" smtClean="0">
                <a:latin typeface="Montserrat Medium" panose="00000600000000000000" pitchFamily="2" charset="-52"/>
              </a:rPr>
              <a:t> элемента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сохраняя элементы в другом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стеке, сделать копию, и </a:t>
            </a:r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обратно из резервного стека в ос-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err="1" smtClean="0">
                <a:latin typeface="Montserrat Medium" panose="00000600000000000000" pitchFamily="2" charset="-52"/>
              </a:rPr>
              <a:t>новной</a:t>
            </a:r>
            <a:endParaRPr lang="en-US" dirty="0" smtClean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1340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return a[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en-US" dirty="0" smtClean="0">
                <a:latin typeface="Montserrat Medium" panose="00000600000000000000" pitchFamily="2" charset="-52"/>
              </a:rPr>
              <a:t>]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74" y="5906819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834165"/>
            <a:ext cx="797919" cy="7979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06690" y="5971514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7485" y="5971514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0192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Взятие </a:t>
            </a:r>
            <a:r>
              <a:rPr lang="en-US" sz="4200" dirty="0" err="1" smtClean="0"/>
              <a:t>i</a:t>
            </a:r>
            <a:r>
              <a:rPr lang="en-US" sz="4200" dirty="0" smtClean="0"/>
              <a:t>-</a:t>
            </a:r>
            <a:r>
              <a:rPr lang="ru-RU" sz="4200" dirty="0" smtClean="0"/>
              <a:t>того элемента</a:t>
            </a:r>
            <a:endParaRPr lang="ru-RU" sz="4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228165"/>
            <a:ext cx="4114800" cy="895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33" y="3228165"/>
            <a:ext cx="2918964" cy="8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4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9907" y="4399487"/>
            <a:ext cx="2765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StackCount</a:t>
            </a:r>
            <a:r>
              <a:rPr lang="en-US" dirty="0" smtClean="0">
                <a:latin typeface="Montserrat Medium" panose="00000600000000000000" pitchFamily="2" charset="-52"/>
              </a:rPr>
              <a:t>(STACK *s)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2438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дополнительная </a:t>
            </a:r>
          </a:p>
          <a:p>
            <a:r>
              <a:rPr lang="ru-RU" dirty="0" smtClean="0">
                <a:latin typeface="Montserrat Medium" panose="00000600000000000000" pitchFamily="2" charset="-52"/>
              </a:rPr>
              <a:t>переменная или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подсчёт в цикле </a:t>
            </a:r>
            <a:r>
              <a:rPr lang="en-US" dirty="0" smtClean="0">
                <a:latin typeface="Montserrat Medium" panose="00000600000000000000" pitchFamily="2" charset="-52"/>
              </a:rPr>
              <a:t>for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753957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07" y="5717631"/>
            <a:ext cx="797919" cy="797919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Подсчёт кол-ва элементов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765211" y="585497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6974" y="585497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6018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Подсчёт кол-ва элементов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449" y="3284763"/>
            <a:ext cx="4067175" cy="742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807" y="3005258"/>
            <a:ext cx="5207839" cy="13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4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140"/>
          <a:stretch/>
        </p:blipFill>
        <p:spPr>
          <a:xfrm>
            <a:off x="2125423" y="2032509"/>
            <a:ext cx="3524880" cy="39211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77" y="1594950"/>
            <a:ext cx="3109298" cy="50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4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709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830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0449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55019" y="4381500"/>
            <a:ext cx="2779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</a:t>
            </a:r>
            <a:r>
              <a:rPr lang="en-US" dirty="0" err="1" smtClean="0">
                <a:latin typeface="Montserrat Medium" panose="00000600000000000000" pitchFamily="2" charset="-52"/>
              </a:rPr>
              <a:t>int</a:t>
            </a:r>
            <a:r>
              <a:rPr lang="en-US" dirty="0" smtClean="0">
                <a:latin typeface="Montserrat Medium" panose="00000600000000000000" pitchFamily="2" charset="-52"/>
              </a:rPr>
              <a:t> Tag, 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	 </a:t>
            </a:r>
            <a:r>
              <a:rPr lang="en-US" dirty="0" smtClean="0">
                <a:latin typeface="Montserrat Medium" panose="00000600000000000000" pitchFamily="2" charset="-52"/>
              </a:rPr>
              <a:t>     </a:t>
            </a:r>
            <a:r>
              <a:rPr lang="en-US" dirty="0" err="1" smtClean="0">
                <a:latin typeface="Montserrat Medium" panose="00000600000000000000" pitchFamily="2" charset="-52"/>
              </a:rPr>
              <a:t>size_t</a:t>
            </a:r>
            <a:r>
              <a:rPr lang="en-US" dirty="0" smtClean="0">
                <a:latin typeface="Montserrat Medium" panose="00000600000000000000" pitchFamily="2" charset="-52"/>
              </a:rPr>
              <a:t> size)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32299" y="4796998"/>
            <a:ext cx="120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a[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en-US" dirty="0" smtClean="0">
                <a:latin typeface="Montserrat Medium" panose="00000600000000000000" pitchFamily="2" charset="-52"/>
              </a:rPr>
              <a:t>]=data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4947" y="269420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111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18" y="2704020"/>
            <a:ext cx="3810000" cy="1419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529" y="3273181"/>
            <a:ext cx="4643550" cy="6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элемента с конца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5042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StackPop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  <a:endParaRPr lang="ru-RU" dirty="0" smtClean="0">
              <a:latin typeface="Montserrat Medium" panose="00000600000000000000" pitchFamily="2" charset="-52"/>
            </a:endParaRPr>
          </a:p>
          <a:p>
            <a:r>
              <a:rPr lang="ru-RU" dirty="0">
                <a:latin typeface="Montserrat Medium" panose="00000600000000000000" pitchFamily="2" charset="-52"/>
              </a:rPr>
              <a:t>	</a:t>
            </a:r>
            <a:r>
              <a:rPr lang="ru-RU" dirty="0" smtClean="0">
                <a:latin typeface="Montserrat Medium" panose="00000600000000000000" pitchFamily="2" charset="-52"/>
              </a:rPr>
              <a:t>    </a:t>
            </a:r>
            <a:r>
              <a:rPr lang="en-US" dirty="0" smtClean="0">
                <a:latin typeface="Montserrat Medium" panose="00000600000000000000" pitchFamily="2" charset="-52"/>
              </a:rPr>
              <a:t>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0347" y="4381500"/>
            <a:ext cx="32880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создать новый массив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 </a:t>
            </a:r>
            <a:r>
              <a:rPr lang="en-US" dirty="0" smtClean="0">
                <a:latin typeface="Montserrat Medium" panose="00000600000000000000" pitchFamily="2" charset="-52"/>
              </a:rPr>
              <a:t>n</a:t>
            </a:r>
            <a:r>
              <a:rPr lang="ru-RU" dirty="0" smtClean="0">
                <a:latin typeface="Montserrat Medium" panose="00000600000000000000" pitchFamily="2" charset="-52"/>
              </a:rPr>
              <a:t>-</a:t>
            </a:r>
            <a:r>
              <a:rPr lang="en-US" dirty="0" smtClean="0">
                <a:latin typeface="Montserrat Medium" panose="00000600000000000000" pitchFamily="2" charset="-52"/>
              </a:rPr>
              <a:t>1 </a:t>
            </a:r>
            <a:r>
              <a:rPr lang="ru-RU" dirty="0" smtClean="0">
                <a:latin typeface="Montserrat Medium" panose="00000600000000000000" pitchFamily="2" charset="-52"/>
              </a:rPr>
              <a:t>элементами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перекопировать все до </a:t>
            </a:r>
          </a:p>
          <a:p>
            <a:r>
              <a:rPr lang="en-US" dirty="0" smtClean="0">
                <a:latin typeface="Montserrat Medium" panose="00000600000000000000" pitchFamily="2" charset="-52"/>
              </a:rPr>
              <a:t>n-1 </a:t>
            </a:r>
            <a:r>
              <a:rPr lang="ru-RU" dirty="0" smtClean="0">
                <a:latin typeface="Montserrat Medium" panose="00000600000000000000" pitchFamily="2" charset="-52"/>
              </a:rPr>
              <a:t>элемента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47" y="5855591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855475"/>
            <a:ext cx="725381" cy="725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3085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7873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3241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элемента с конца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59" y="3390720"/>
            <a:ext cx="3990975" cy="628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07" y="2138182"/>
            <a:ext cx="39243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9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Добавление элемента с конца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779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</a:t>
            </a:r>
            <a:r>
              <a:rPr lang="en-US" dirty="0" err="1" smtClean="0">
                <a:latin typeface="Montserrat Medium" panose="00000600000000000000" pitchFamily="2" charset="-52"/>
              </a:rPr>
              <a:t>int</a:t>
            </a:r>
            <a:r>
              <a:rPr lang="en-US" dirty="0" smtClean="0">
                <a:latin typeface="Montserrat Medium" panose="00000600000000000000" pitchFamily="2" charset="-52"/>
              </a:rPr>
              <a:t> Tag, 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	 </a:t>
            </a:r>
            <a:r>
              <a:rPr lang="en-US" dirty="0" smtClean="0">
                <a:latin typeface="Montserrat Medium" panose="00000600000000000000" pitchFamily="2" charset="-52"/>
              </a:rPr>
              <a:t>     </a:t>
            </a:r>
            <a:r>
              <a:rPr lang="en-US" dirty="0" err="1" smtClean="0">
                <a:latin typeface="Montserrat Medium" panose="00000600000000000000" pitchFamily="2" charset="-52"/>
              </a:rPr>
              <a:t>size_t</a:t>
            </a:r>
            <a:r>
              <a:rPr lang="en-US" dirty="0" smtClean="0">
                <a:latin typeface="Montserrat Medium" panose="00000600000000000000" pitchFamily="2" charset="-52"/>
              </a:rPr>
              <a:t> size)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7915" y="4381500"/>
            <a:ext cx="3838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создать новый массив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 </a:t>
            </a:r>
            <a:r>
              <a:rPr lang="en-US" dirty="0" smtClean="0">
                <a:latin typeface="Montserrat Medium" panose="00000600000000000000" pitchFamily="2" charset="-52"/>
              </a:rPr>
              <a:t>n+1 </a:t>
            </a:r>
            <a:r>
              <a:rPr lang="ru-RU" dirty="0" smtClean="0">
                <a:latin typeface="Montserrat Medium" panose="00000600000000000000" pitchFamily="2" charset="-52"/>
              </a:rPr>
              <a:t>элементами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перекопировать все до </a:t>
            </a:r>
          </a:p>
          <a:p>
            <a:r>
              <a:rPr lang="en-US" dirty="0" smtClean="0">
                <a:latin typeface="Montserrat Medium" panose="00000600000000000000" pitchFamily="2" charset="-52"/>
              </a:rPr>
              <a:t>n </a:t>
            </a:r>
            <a:r>
              <a:rPr lang="ru-RU" dirty="0" smtClean="0">
                <a:latin typeface="Montserrat Medium" panose="00000600000000000000" pitchFamily="2" charset="-52"/>
              </a:rPr>
              <a:t>элемента</a:t>
            </a:r>
            <a:r>
              <a:rPr lang="en-US" dirty="0" smtClean="0">
                <a:latin typeface="Montserrat Medium" panose="00000600000000000000" pitchFamily="2" charset="-52"/>
              </a:rPr>
              <a:t> </a:t>
            </a:r>
            <a:r>
              <a:rPr lang="ru-RU" dirty="0" smtClean="0">
                <a:latin typeface="Montserrat Medium" panose="00000600000000000000" pitchFamily="2" charset="-52"/>
              </a:rPr>
              <a:t>и добавить новый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15" y="5941536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855475"/>
            <a:ext cx="725381" cy="725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3085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7873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17852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онсератик">
      <a:majorFont>
        <a:latin typeface="Montserrat"/>
        <a:ea typeface=""/>
        <a:cs typeface=""/>
      </a:majorFont>
      <a:minorFont>
        <a:latin typeface="Montserrat 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4266</TotalTime>
  <Words>125</Words>
  <Application>Microsoft Office PowerPoint</Application>
  <PresentationFormat>Широкоэкранный</PresentationFormat>
  <Paragraphs>46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Montserrat</vt:lpstr>
      <vt:lpstr>Montserrat ExtraBold</vt:lpstr>
      <vt:lpstr>Montserrat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Ввод данных</vt:lpstr>
      <vt:lpstr>Ввод данных</vt:lpstr>
      <vt:lpstr>Удаление элемента с конца</vt:lpstr>
      <vt:lpstr>Удаление элемента с конца</vt:lpstr>
      <vt:lpstr>Добавление элемента с конца</vt:lpstr>
      <vt:lpstr>Добавление элемента с конца</vt:lpstr>
      <vt:lpstr>Удаление всей структуры</vt:lpstr>
      <vt:lpstr>Удаление всей структуры</vt:lpstr>
      <vt:lpstr>Взятие i-того элемента</vt:lpstr>
      <vt:lpstr>Взятие i-того элемента</vt:lpstr>
      <vt:lpstr>Подсчёт кол-ва элементов</vt:lpstr>
      <vt:lpstr>Подсчёт кол-ва элементов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Мамбетов Камиль</cp:lastModifiedBy>
  <cp:revision>150</cp:revision>
  <dcterms:created xsi:type="dcterms:W3CDTF">2018-11-06T13:28:40Z</dcterms:created>
  <dcterms:modified xsi:type="dcterms:W3CDTF">2020-05-20T16:34:47Z</dcterms:modified>
</cp:coreProperties>
</file>