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95" r:id="rId2"/>
    <p:sldId id="296" r:id="rId3"/>
    <p:sldId id="299" r:id="rId4"/>
    <p:sldId id="298" r:id="rId5"/>
    <p:sldId id="300" r:id="rId6"/>
    <p:sldId id="301" r:id="rId7"/>
    <p:sldId id="302" r:id="rId8"/>
    <p:sldId id="303" r:id="rId9"/>
    <p:sldId id="304" r:id="rId10"/>
    <p:sldId id="306" r:id="rId11"/>
    <p:sldId id="305" r:id="rId12"/>
    <p:sldId id="307" r:id="rId13"/>
    <p:sldId id="308" r:id="rId14"/>
    <p:sldId id="309" r:id="rId15"/>
    <p:sldId id="310" r:id="rId16"/>
    <p:sldId id="31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A34D9D"/>
    <a:srgbClr val="DF1E2C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7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910937" y="2578390"/>
            <a:ext cx="4118263" cy="1325563"/>
          </a:xfrm>
        </p:spPr>
        <p:txBody>
          <a:bodyPr/>
          <a:lstStyle>
            <a:lvl1pPr algn="l">
              <a:defRPr b="1" i="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7200900" y="1018165"/>
            <a:ext cx="4353648" cy="5143644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="1">
                <a:latin typeface="Montserrat" panose="000005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>
                <a:latin typeface="Montserrat" panose="00000500000000000000" pitchFamily="2" charset="-52"/>
              </a:defRPr>
            </a:lvl1pPr>
            <a:lvl2pPr algn="r">
              <a:defRPr>
                <a:latin typeface="Montserrat" panose="00000500000000000000" pitchFamily="2" charset="-52"/>
              </a:defRPr>
            </a:lvl2pPr>
            <a:lvl3pPr algn="r">
              <a:defRPr>
                <a:latin typeface="Montserrat" panose="00000500000000000000" pitchFamily="2" charset="-52"/>
              </a:defRPr>
            </a:lvl3pPr>
            <a:lvl4pPr algn="r">
              <a:defRPr>
                <a:latin typeface="Montserrat" panose="00000500000000000000" pitchFamily="2" charset="-52"/>
              </a:defRPr>
            </a:lvl4pPr>
            <a:lvl5pPr algn="r">
              <a:defRPr>
                <a:latin typeface="Montserrat" panose="00000500000000000000" pitchFamily="2" charset="-52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r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1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9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6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6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02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2481" y="987424"/>
            <a:ext cx="3932237" cy="10620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369626" y="987425"/>
            <a:ext cx="498576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072481" y="2544762"/>
            <a:ext cx="3932237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2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3224131" y="1018553"/>
            <a:ext cx="6616700" cy="4854575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07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4BBB-647C-4132-992E-C05D224D0D2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7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9" r:id="rId7"/>
    <p:sldLayoutId id="2147483715" r:id="rId8"/>
    <p:sldLayoutId id="2147483718" r:id="rId9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Добавление элемента с конца</a:t>
            </a:r>
            <a:endParaRPr lang="ru-RU" sz="4200" dirty="0"/>
          </a:p>
        </p:txBody>
      </p:sp>
    </p:spTree>
    <p:extLst>
      <p:ext uri="{BB962C8B-B14F-4D97-AF65-F5344CB8AC3E}">
        <p14:creationId xmlns:p14="http://schemas.microsoft.com/office/powerpoint/2010/main" val="109263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Удаление всей структуры</a:t>
            </a:r>
            <a:endParaRPr lang="ru-RU" sz="4200" dirty="0"/>
          </a:p>
        </p:txBody>
      </p:sp>
      <p:sp>
        <p:nvSpPr>
          <p:cNvPr id="4" name="TextBox 3"/>
          <p:cNvSpPr txBox="1"/>
          <p:nvPr/>
        </p:nvSpPr>
        <p:spPr>
          <a:xfrm>
            <a:off x="2955019" y="4381500"/>
            <a:ext cx="29562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StackDestroy</a:t>
            </a:r>
            <a:r>
              <a:rPr lang="en-US" dirty="0" smtClean="0">
                <a:latin typeface="Montserrat Medium" panose="00000600000000000000" pitchFamily="2" charset="-52"/>
              </a:rPr>
              <a:t>(STACK* s)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0041" y="4381500"/>
            <a:ext cx="13409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delete[] a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41" y="5819147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19" y="5782821"/>
            <a:ext cx="797919" cy="7979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54454" y="5902117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26358" y="5920169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O(1)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9328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Удаление всей структуры</a:t>
            </a:r>
            <a:endParaRPr lang="ru-RU" sz="4200" dirty="0"/>
          </a:p>
        </p:txBody>
      </p:sp>
    </p:spTree>
    <p:extLst>
      <p:ext uri="{BB962C8B-B14F-4D97-AF65-F5344CB8AC3E}">
        <p14:creationId xmlns:p14="http://schemas.microsoft.com/office/powerpoint/2010/main" val="16809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Взятие </a:t>
            </a:r>
            <a:r>
              <a:rPr lang="en-US" sz="4200" dirty="0" err="1" smtClean="0"/>
              <a:t>i</a:t>
            </a:r>
            <a:r>
              <a:rPr lang="en-US" sz="4200" dirty="0" smtClean="0"/>
              <a:t>-</a:t>
            </a:r>
            <a:r>
              <a:rPr lang="ru-RU" sz="4200" dirty="0" smtClean="0"/>
              <a:t>того элемента</a:t>
            </a:r>
            <a:endParaRPr lang="ru-RU" sz="4200" dirty="0"/>
          </a:p>
        </p:txBody>
      </p:sp>
      <p:sp>
        <p:nvSpPr>
          <p:cNvPr id="4" name="TextBox 3"/>
          <p:cNvSpPr txBox="1"/>
          <p:nvPr/>
        </p:nvSpPr>
        <p:spPr>
          <a:xfrm>
            <a:off x="2140774" y="3994656"/>
            <a:ext cx="44037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повторять </a:t>
            </a:r>
            <a:r>
              <a:rPr lang="en-US" dirty="0" err="1" smtClean="0">
                <a:latin typeface="Montserrat Medium" panose="00000600000000000000" pitchFamily="2" charset="-52"/>
              </a:rPr>
              <a:t>StackPop</a:t>
            </a:r>
            <a:r>
              <a:rPr lang="en-US" dirty="0" smtClean="0">
                <a:latin typeface="Montserrat Medium" panose="00000600000000000000" pitchFamily="2" charset="-52"/>
              </a:rPr>
              <a:t/>
            </a:r>
            <a:br>
              <a:rPr lang="en-US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до </a:t>
            </a:r>
            <a:r>
              <a:rPr lang="en-US" dirty="0" smtClean="0">
                <a:latin typeface="Montserrat Medium" panose="00000600000000000000" pitchFamily="2" charset="-52"/>
              </a:rPr>
              <a:t>counter-</a:t>
            </a:r>
            <a:r>
              <a:rPr lang="en-US" dirty="0" err="1" smtClean="0">
                <a:latin typeface="Montserrat Medium" panose="00000600000000000000" pitchFamily="2" charset="-52"/>
              </a:rPr>
              <a:t>i</a:t>
            </a:r>
            <a:r>
              <a:rPr lang="ru-RU" dirty="0" smtClean="0">
                <a:latin typeface="Montserrat Medium" panose="00000600000000000000" pitchFamily="2" charset="-52"/>
              </a:rPr>
              <a:t> элемента</a:t>
            </a:r>
            <a:r>
              <a:rPr lang="en-US" dirty="0" smtClean="0">
                <a:latin typeface="Montserrat Medium" panose="00000600000000000000" pitchFamily="2" charset="-52"/>
              </a:rPr>
              <a:t/>
            </a:r>
            <a:br>
              <a:rPr lang="en-US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сохраняя элементы в другом 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стеке, сделать копию, и </a:t>
            </a:r>
            <a:r>
              <a:rPr lang="en-US" dirty="0" err="1" smtClean="0">
                <a:latin typeface="Montserrat Medium" panose="00000600000000000000" pitchFamily="2" charset="-52"/>
              </a:rPr>
              <a:t>StackPush</a:t>
            </a:r>
            <a:r>
              <a:rPr lang="en-US" dirty="0" smtClean="0">
                <a:latin typeface="Montserrat Medium" panose="00000600000000000000" pitchFamily="2" charset="-52"/>
              </a:rPr>
              <a:t/>
            </a:r>
            <a:br>
              <a:rPr lang="en-US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обратно из резервного стека в ос-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err="1" smtClean="0">
                <a:latin typeface="Montserrat Medium" panose="00000600000000000000" pitchFamily="2" charset="-52"/>
              </a:rPr>
              <a:t>новной</a:t>
            </a:r>
            <a:endParaRPr lang="en-US" dirty="0" smtClean="0">
              <a:latin typeface="Montserrat Medium" panose="000006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0041" y="4381500"/>
            <a:ext cx="13409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return a[</a:t>
            </a:r>
            <a:r>
              <a:rPr lang="en-US" dirty="0" err="1" smtClean="0">
                <a:latin typeface="Montserrat Medium" panose="00000600000000000000" pitchFamily="2" charset="-52"/>
              </a:rPr>
              <a:t>i</a:t>
            </a:r>
            <a:r>
              <a:rPr lang="en-US" dirty="0" smtClean="0">
                <a:latin typeface="Montserrat Medium" panose="00000600000000000000" pitchFamily="2" charset="-52"/>
              </a:rPr>
              <a:t>]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74" y="5906819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41" y="5834165"/>
            <a:ext cx="797919" cy="7979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06690" y="5971514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97485" y="5971514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O(1)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01920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Взятие </a:t>
            </a:r>
            <a:r>
              <a:rPr lang="en-US" sz="4200" dirty="0" err="1" smtClean="0"/>
              <a:t>i</a:t>
            </a:r>
            <a:r>
              <a:rPr lang="en-US" sz="4200" dirty="0" smtClean="0"/>
              <a:t>-</a:t>
            </a:r>
            <a:r>
              <a:rPr lang="ru-RU" sz="4200" dirty="0" smtClean="0"/>
              <a:t>того элемента</a:t>
            </a:r>
            <a:endParaRPr lang="ru-RU" sz="4200" dirty="0"/>
          </a:p>
        </p:txBody>
      </p:sp>
    </p:spTree>
    <p:extLst>
      <p:ext uri="{BB962C8B-B14F-4D97-AF65-F5344CB8AC3E}">
        <p14:creationId xmlns:p14="http://schemas.microsoft.com/office/powerpoint/2010/main" val="283404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9907" y="4399487"/>
            <a:ext cx="27655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StackCount</a:t>
            </a:r>
            <a:r>
              <a:rPr lang="en-US" dirty="0" smtClean="0">
                <a:latin typeface="Montserrat Medium" panose="00000600000000000000" pitchFamily="2" charset="-52"/>
              </a:rPr>
              <a:t>(STACK *s)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0041" y="4381500"/>
            <a:ext cx="24382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дополнительная </a:t>
            </a:r>
          </a:p>
          <a:p>
            <a:r>
              <a:rPr lang="ru-RU" dirty="0" smtClean="0">
                <a:latin typeface="Montserrat Medium" panose="00000600000000000000" pitchFamily="2" charset="-52"/>
              </a:rPr>
              <a:t>переменная или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подсчёт в цикле </a:t>
            </a:r>
            <a:r>
              <a:rPr lang="en-US" dirty="0" smtClean="0">
                <a:latin typeface="Montserrat Medium" panose="00000600000000000000" pitchFamily="2" charset="-52"/>
              </a:rPr>
              <a:t>for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41" y="5753957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907" y="5717631"/>
            <a:ext cx="797919" cy="797919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Подсчёт кол-ва элементов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765211" y="5854979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26974" y="5854979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O(1)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60188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874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709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8307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0449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955019" y="4381500"/>
            <a:ext cx="27799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StackPush</a:t>
            </a:r>
            <a:r>
              <a:rPr lang="en-US" dirty="0" smtClean="0">
                <a:latin typeface="Montserrat Medium" panose="00000600000000000000" pitchFamily="2" charset="-52"/>
              </a:rPr>
              <a:t>(STACK* s,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 </a:t>
            </a:r>
            <a:r>
              <a:rPr lang="en-US" dirty="0" smtClean="0">
                <a:latin typeface="Montserrat Medium" panose="00000600000000000000" pitchFamily="2" charset="-52"/>
              </a:rPr>
              <a:t>                    </a:t>
            </a:r>
            <a:r>
              <a:rPr lang="en-US" dirty="0" err="1" smtClean="0">
                <a:latin typeface="Montserrat Medium" panose="00000600000000000000" pitchFamily="2" charset="-52"/>
              </a:rPr>
              <a:t>int</a:t>
            </a:r>
            <a:r>
              <a:rPr lang="en-US" dirty="0" smtClean="0">
                <a:latin typeface="Montserrat Medium" panose="00000600000000000000" pitchFamily="2" charset="-52"/>
              </a:rPr>
              <a:t> Tag, 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 </a:t>
            </a:r>
            <a:r>
              <a:rPr lang="en-US" dirty="0" smtClean="0">
                <a:latin typeface="Montserrat Medium" panose="00000600000000000000" pitchFamily="2" charset="-52"/>
              </a:rPr>
              <a:t>                    void* </a:t>
            </a:r>
            <a:r>
              <a:rPr lang="en-US" dirty="0" err="1" smtClean="0">
                <a:latin typeface="Montserrat Medium" panose="00000600000000000000" pitchFamily="2" charset="-52"/>
              </a:rPr>
              <a:t>Obj</a:t>
            </a:r>
            <a:r>
              <a:rPr lang="en-US" dirty="0" smtClean="0">
                <a:latin typeface="Montserrat Medium" panose="00000600000000000000" pitchFamily="2" charset="-52"/>
              </a:rPr>
              <a:t>,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	 </a:t>
            </a:r>
            <a:r>
              <a:rPr lang="en-US" dirty="0" smtClean="0">
                <a:latin typeface="Montserrat Medium" panose="00000600000000000000" pitchFamily="2" charset="-52"/>
              </a:rPr>
              <a:t>     </a:t>
            </a:r>
            <a:r>
              <a:rPr lang="en-US" dirty="0" err="1" smtClean="0">
                <a:latin typeface="Montserrat Medium" panose="00000600000000000000" pitchFamily="2" charset="-52"/>
              </a:rPr>
              <a:t>size_t</a:t>
            </a:r>
            <a:r>
              <a:rPr lang="en-US" dirty="0" smtClean="0">
                <a:latin typeface="Montserrat Medium" panose="00000600000000000000" pitchFamily="2" charset="-52"/>
              </a:rPr>
              <a:t> size)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832299" y="4796998"/>
            <a:ext cx="120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a[</a:t>
            </a:r>
            <a:r>
              <a:rPr lang="en-US" dirty="0" err="1" smtClean="0">
                <a:latin typeface="Montserrat Medium" panose="00000600000000000000" pitchFamily="2" charset="-52"/>
              </a:rPr>
              <a:t>i</a:t>
            </a:r>
            <a:r>
              <a:rPr lang="en-US" dirty="0" smtClean="0">
                <a:latin typeface="Montserrat Medium" panose="00000600000000000000" pitchFamily="2" charset="-52"/>
              </a:rPr>
              <a:t>]=data</a:t>
            </a:r>
            <a:endParaRPr lang="ru-RU" dirty="0">
              <a:latin typeface="Montserrat Medium" panose="00000600000000000000" pitchFamily="2" charset="-5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34947" y="269420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1116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46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элемента с конца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955019" y="4381500"/>
            <a:ext cx="25042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StackPop</a:t>
            </a:r>
            <a:r>
              <a:rPr lang="en-US" dirty="0" smtClean="0">
                <a:latin typeface="Montserrat Medium" panose="00000600000000000000" pitchFamily="2" charset="-52"/>
              </a:rPr>
              <a:t>(STACK* s,</a:t>
            </a:r>
            <a:endParaRPr lang="ru-RU" dirty="0" smtClean="0">
              <a:latin typeface="Montserrat Medium" panose="00000600000000000000" pitchFamily="2" charset="-52"/>
            </a:endParaRPr>
          </a:p>
          <a:p>
            <a:r>
              <a:rPr lang="ru-RU" dirty="0">
                <a:latin typeface="Montserrat Medium" panose="00000600000000000000" pitchFamily="2" charset="-52"/>
              </a:rPr>
              <a:t>	</a:t>
            </a:r>
            <a:r>
              <a:rPr lang="ru-RU" dirty="0" smtClean="0">
                <a:latin typeface="Montserrat Medium" panose="00000600000000000000" pitchFamily="2" charset="-52"/>
              </a:rPr>
              <a:t>    </a:t>
            </a:r>
            <a:r>
              <a:rPr lang="en-US" dirty="0" smtClean="0">
                <a:latin typeface="Montserrat Medium" panose="00000600000000000000" pitchFamily="2" charset="-52"/>
              </a:rPr>
              <a:t>void* </a:t>
            </a:r>
            <a:r>
              <a:rPr lang="en-US" dirty="0" err="1" smtClean="0">
                <a:latin typeface="Montserrat Medium" panose="00000600000000000000" pitchFamily="2" charset="-52"/>
              </a:rPr>
              <a:t>Obj</a:t>
            </a:r>
            <a:r>
              <a:rPr lang="en-US" dirty="0" smtClean="0">
                <a:latin typeface="Montserrat Medium" panose="00000600000000000000" pitchFamily="2" charset="-52"/>
              </a:rPr>
              <a:t>)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90347" y="4381500"/>
            <a:ext cx="32880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создать новый массив 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с </a:t>
            </a:r>
            <a:r>
              <a:rPr lang="en-US" dirty="0" smtClean="0">
                <a:latin typeface="Montserrat Medium" panose="00000600000000000000" pitchFamily="2" charset="-52"/>
              </a:rPr>
              <a:t>n</a:t>
            </a:r>
            <a:r>
              <a:rPr lang="ru-RU" dirty="0" smtClean="0">
                <a:latin typeface="Montserrat Medium" panose="00000600000000000000" pitchFamily="2" charset="-52"/>
              </a:rPr>
              <a:t>-</a:t>
            </a:r>
            <a:r>
              <a:rPr lang="en-US" dirty="0" smtClean="0">
                <a:latin typeface="Montserrat Medium" panose="00000600000000000000" pitchFamily="2" charset="-52"/>
              </a:rPr>
              <a:t>1 </a:t>
            </a:r>
            <a:r>
              <a:rPr lang="ru-RU" dirty="0" smtClean="0">
                <a:latin typeface="Montserrat Medium" panose="00000600000000000000" pitchFamily="2" charset="-52"/>
              </a:rPr>
              <a:t>элементами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перекопировать все до </a:t>
            </a:r>
          </a:p>
          <a:p>
            <a:r>
              <a:rPr lang="en-US" dirty="0" smtClean="0">
                <a:latin typeface="Montserrat Medium" panose="00000600000000000000" pitchFamily="2" charset="-52"/>
              </a:rPr>
              <a:t>n-1 </a:t>
            </a:r>
            <a:r>
              <a:rPr lang="ru-RU" dirty="0" smtClean="0">
                <a:latin typeface="Montserrat Medium" panose="00000600000000000000" pitchFamily="2" charset="-52"/>
              </a:rPr>
              <a:t>элемента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347" y="5855591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19" y="5855475"/>
            <a:ext cx="725381" cy="7253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83085" y="595655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47873" y="595655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O(1)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3241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элемента с конца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49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Добавление элемента с конца</a:t>
            </a:r>
            <a:endParaRPr lang="ru-RU" sz="4200" dirty="0"/>
          </a:p>
        </p:txBody>
      </p:sp>
      <p:sp>
        <p:nvSpPr>
          <p:cNvPr id="4" name="TextBox 3"/>
          <p:cNvSpPr txBox="1"/>
          <p:nvPr/>
        </p:nvSpPr>
        <p:spPr>
          <a:xfrm>
            <a:off x="2955019" y="4381500"/>
            <a:ext cx="27799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StackPush</a:t>
            </a:r>
            <a:r>
              <a:rPr lang="en-US" dirty="0" smtClean="0">
                <a:latin typeface="Montserrat Medium" panose="00000600000000000000" pitchFamily="2" charset="-52"/>
              </a:rPr>
              <a:t>(STACK* s,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 </a:t>
            </a:r>
            <a:r>
              <a:rPr lang="en-US" dirty="0" smtClean="0">
                <a:latin typeface="Montserrat Medium" panose="00000600000000000000" pitchFamily="2" charset="-52"/>
              </a:rPr>
              <a:t>                    </a:t>
            </a:r>
            <a:r>
              <a:rPr lang="en-US" dirty="0" err="1" smtClean="0">
                <a:latin typeface="Montserrat Medium" panose="00000600000000000000" pitchFamily="2" charset="-52"/>
              </a:rPr>
              <a:t>int</a:t>
            </a:r>
            <a:r>
              <a:rPr lang="en-US" dirty="0" smtClean="0">
                <a:latin typeface="Montserrat Medium" panose="00000600000000000000" pitchFamily="2" charset="-52"/>
              </a:rPr>
              <a:t> Tag, 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 </a:t>
            </a:r>
            <a:r>
              <a:rPr lang="en-US" dirty="0" smtClean="0">
                <a:latin typeface="Montserrat Medium" panose="00000600000000000000" pitchFamily="2" charset="-52"/>
              </a:rPr>
              <a:t>                    void* </a:t>
            </a:r>
            <a:r>
              <a:rPr lang="en-US" dirty="0" err="1" smtClean="0">
                <a:latin typeface="Montserrat Medium" panose="00000600000000000000" pitchFamily="2" charset="-52"/>
              </a:rPr>
              <a:t>Obj</a:t>
            </a:r>
            <a:r>
              <a:rPr lang="en-US" dirty="0" smtClean="0">
                <a:latin typeface="Montserrat Medium" panose="00000600000000000000" pitchFamily="2" charset="-52"/>
              </a:rPr>
              <a:t>,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	 </a:t>
            </a:r>
            <a:r>
              <a:rPr lang="en-US" dirty="0" smtClean="0">
                <a:latin typeface="Montserrat Medium" panose="00000600000000000000" pitchFamily="2" charset="-52"/>
              </a:rPr>
              <a:t>     </a:t>
            </a:r>
            <a:r>
              <a:rPr lang="en-US" dirty="0" err="1" smtClean="0">
                <a:latin typeface="Montserrat Medium" panose="00000600000000000000" pitchFamily="2" charset="-52"/>
              </a:rPr>
              <a:t>size_t</a:t>
            </a:r>
            <a:r>
              <a:rPr lang="en-US" dirty="0" smtClean="0">
                <a:latin typeface="Montserrat Medium" panose="00000600000000000000" pitchFamily="2" charset="-52"/>
              </a:rPr>
              <a:t> size)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77915" y="4381500"/>
            <a:ext cx="38382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создать новый массив 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с </a:t>
            </a:r>
            <a:r>
              <a:rPr lang="en-US" dirty="0" smtClean="0">
                <a:latin typeface="Montserrat Medium" panose="00000600000000000000" pitchFamily="2" charset="-52"/>
              </a:rPr>
              <a:t>n+1 </a:t>
            </a:r>
            <a:r>
              <a:rPr lang="ru-RU" dirty="0" smtClean="0">
                <a:latin typeface="Montserrat Medium" panose="00000600000000000000" pitchFamily="2" charset="-52"/>
              </a:rPr>
              <a:t>элементами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перекопировать все до </a:t>
            </a:r>
          </a:p>
          <a:p>
            <a:r>
              <a:rPr lang="en-US" dirty="0" smtClean="0">
                <a:latin typeface="Montserrat Medium" panose="00000600000000000000" pitchFamily="2" charset="-52"/>
              </a:rPr>
              <a:t>n </a:t>
            </a:r>
            <a:r>
              <a:rPr lang="ru-RU" dirty="0" smtClean="0">
                <a:latin typeface="Montserrat Medium" panose="00000600000000000000" pitchFamily="2" charset="-52"/>
              </a:rPr>
              <a:t>элемента</a:t>
            </a:r>
            <a:r>
              <a:rPr lang="en-US" dirty="0" smtClean="0">
                <a:latin typeface="Montserrat Medium" panose="00000600000000000000" pitchFamily="2" charset="-52"/>
              </a:rPr>
              <a:t> </a:t>
            </a:r>
            <a:r>
              <a:rPr lang="ru-RU" dirty="0" smtClean="0">
                <a:latin typeface="Montserrat Medium" panose="00000600000000000000" pitchFamily="2" charset="-52"/>
              </a:rPr>
              <a:t>и добавить новый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915" y="5941536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19" y="5855475"/>
            <a:ext cx="725381" cy="7253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83085" y="595655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47873" y="595655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O(1)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178527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монсератик">
      <a:majorFont>
        <a:latin typeface="Montserrat"/>
        <a:ea typeface=""/>
        <a:cs typeface=""/>
      </a:majorFont>
      <a:minorFont>
        <a:latin typeface="Montserrat Medium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4207</TotalTime>
  <Words>122</Words>
  <Application>Microsoft Office PowerPoint</Application>
  <PresentationFormat>Широкоэкранный</PresentationFormat>
  <Paragraphs>45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Montserrat</vt:lpstr>
      <vt:lpstr>Montserrat ExtraBold</vt:lpstr>
      <vt:lpstr>Montserrat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Ввод данных</vt:lpstr>
      <vt:lpstr>Ввод данных</vt:lpstr>
      <vt:lpstr>Удаление элемента с конца</vt:lpstr>
      <vt:lpstr>Удаление элемента с конца</vt:lpstr>
      <vt:lpstr>Добавление элемента с конца</vt:lpstr>
      <vt:lpstr>Добавление элемента с конца</vt:lpstr>
      <vt:lpstr>Удаление всей структуры</vt:lpstr>
      <vt:lpstr>Удаление всей структуры</vt:lpstr>
      <vt:lpstr>Взятие i-того элемента</vt:lpstr>
      <vt:lpstr>Взятие i-того элемента</vt:lpstr>
      <vt:lpstr>Подсчёт кол-ва элементов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Dracarys</dc:creator>
  <cp:lastModifiedBy>Мамбетов Камиль</cp:lastModifiedBy>
  <cp:revision>145</cp:revision>
  <dcterms:created xsi:type="dcterms:W3CDTF">2018-11-06T13:28:40Z</dcterms:created>
  <dcterms:modified xsi:type="dcterms:W3CDTF">2020-05-20T15:22:37Z</dcterms:modified>
</cp:coreProperties>
</file>