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4605"/>
            <a:ext cx="12240895" cy="686308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445" y="5817235"/>
            <a:ext cx="12175490" cy="1031240"/>
          </a:xfrm>
          <a:solidFill>
            <a:schemeClr val="tx1"/>
          </a:solidFill>
        </p:spPr>
        <p:txBody>
          <a:bodyPr>
            <a:normAutofit lnSpcReduction="20000"/>
          </a:bodyPr>
          <a:p>
            <a:endParaRPr lang="en-US" altLang="en-US">
              <a:solidFill>
                <a:schemeClr val="bg1"/>
              </a:solidFill>
            </a:endParaRPr>
          </a:p>
          <a:p>
            <a:r>
              <a:rPr lang="en-US" altLang="en-US">
                <a:solidFill>
                  <a:schemeClr val="bg1"/>
                </a:solidFill>
              </a:rPr>
              <a:t>Criando uma aplicação para usar a camera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ain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" y="1014730"/>
            <a:ext cx="11669395" cy="44462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main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65" y="597535"/>
            <a:ext cx="11654155" cy="4962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ain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988060"/>
            <a:ext cx="12056745" cy="48812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main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310" y="184785"/>
            <a:ext cx="8181340" cy="66719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ain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" y="1979295"/>
            <a:ext cx="11857355" cy="2908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main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" y="789940"/>
            <a:ext cx="11964670" cy="5203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ain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" y="342265"/>
            <a:ext cx="12041505" cy="61207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main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1853565"/>
            <a:ext cx="12226290" cy="23660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ain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" y="996950"/>
            <a:ext cx="12002770" cy="48533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main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" y="762635"/>
            <a:ext cx="11783060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3495"/>
            <a:ext cx="10515600" cy="1325563"/>
          </a:xfrm>
        </p:spPr>
        <p:txBody>
          <a:bodyPr>
            <a:normAutofit fontScale="90000"/>
          </a:bodyPr>
          <a:p>
            <a:r>
              <a:rPr lang="en-US" altLang="en-US"/>
              <a:t>Vamos criar um novo projeto chamado procamera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ain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" y="1315085"/>
            <a:ext cx="12024360" cy="42278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main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3775" y="88900"/>
            <a:ext cx="7568565" cy="65976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ain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" y="1876425"/>
            <a:ext cx="11621770" cy="29991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Alterando o arquivo AndroidManifest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Vamos começar alterando o arquivo Manifest.xml que está na pasta app-&gt;manifests-&gt;AndroidManifest.xml.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Precisamos dar algumas permissões para acesso a camera e para salvar as fotos no smartphone.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Acompanhe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rquivoManif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4605" y="6985"/>
            <a:ext cx="9540240" cy="67856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39900" y="859790"/>
            <a:ext cx="8992870" cy="131318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3495"/>
            <a:ext cx="10515600" cy="1325563"/>
          </a:xfrm>
        </p:spPr>
        <p:txBody>
          <a:bodyPr>
            <a:normAutofit fontScale="90000"/>
          </a:bodyPr>
          <a:p>
            <a:r>
              <a:rPr lang="en-US" altLang="en-US"/>
              <a:t>Agora vamos alterar o arquivo activity_main.xml, ou seja, mudar a tela do main.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main_x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860" y="81280"/>
            <a:ext cx="9147810" cy="6548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3495"/>
            <a:ext cx="10515600" cy="1325563"/>
          </a:xfrm>
        </p:spPr>
        <p:txBody>
          <a:bodyPr>
            <a:normAutofit fontScale="90000"/>
          </a:bodyPr>
          <a:p>
            <a:r>
              <a:rPr lang="en-US" altLang="en-US"/>
              <a:t>A parte mais importante da estrutura do projeto: MainActivity</a:t>
            </a:r>
            <a:br>
              <a:rPr lang="en-US" altLang="en-US"/>
            </a:br>
            <a:r>
              <a:rPr lang="en-US" altLang="en-US"/>
              <a:t>Iremos codar toda a ação de manipulação e armazenamento da camera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mai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405" y="1452245"/>
            <a:ext cx="11110595" cy="4154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main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110" y="96520"/>
            <a:ext cx="9457690" cy="6694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WPS Presentation</Application>
  <PresentationFormat>Widescreen</PresentationFormat>
  <Paragraphs>16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DejaVu Sans</vt:lpstr>
      <vt:lpstr>微软雅黑</vt:lpstr>
      <vt:lpstr>Droid Sans Fallback</vt:lpstr>
      <vt:lpstr/>
      <vt:lpstr>Arial Unicode MS</vt:lpstr>
      <vt:lpstr>Calibri Light</vt:lpstr>
      <vt:lpstr>Office Theme</vt:lpstr>
      <vt:lpstr>PowerPoint 演示文稿</vt:lpstr>
      <vt:lpstr>Vamos criar um novo projeto chamado procamera</vt:lpstr>
      <vt:lpstr>Alterando o arquivo AndroidManifest</vt:lpstr>
      <vt:lpstr>PowerPoint 演示文稿</vt:lpstr>
      <vt:lpstr>Agora vamos alterar o arquivo activity_main.xml, ou seja, mudar a tela do main.</vt:lpstr>
      <vt:lpstr>PowerPoint 演示文稿</vt:lpstr>
      <vt:lpstr>A parte mais importante da estrutura do projeto: MainActivity Iremos codar toda a ação de manipulação e armazenamento da camera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edilson</dc:creator>
  <cp:lastModifiedBy>edilson</cp:lastModifiedBy>
  <cp:revision>2</cp:revision>
  <dcterms:created xsi:type="dcterms:W3CDTF">2018-10-23T16:40:34Z</dcterms:created>
  <dcterms:modified xsi:type="dcterms:W3CDTF">2018-10-23T16:40:34Z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