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69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0066"/>
    <a:srgbClr val="996600"/>
    <a:srgbClr val="FBE1E2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D4F6-C9E7-406D-92A4-024DE17653D7}" type="datetimeFigureOut">
              <a:rPr lang="es-MX" smtClean="0"/>
              <a:t>02/06/2015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D422-305C-4C95-80CD-E30C3E338E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3047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D4F6-C9E7-406D-92A4-024DE17653D7}" type="datetimeFigureOut">
              <a:rPr lang="es-MX" smtClean="0"/>
              <a:t>02/06/2015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D422-305C-4C95-80CD-E30C3E338E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7855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D4F6-C9E7-406D-92A4-024DE17653D7}" type="datetimeFigureOut">
              <a:rPr lang="es-MX" smtClean="0"/>
              <a:t>02/06/2015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D422-305C-4C95-80CD-E30C3E338E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1081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D4F6-C9E7-406D-92A4-024DE17653D7}" type="datetimeFigureOut">
              <a:rPr lang="es-MX" smtClean="0"/>
              <a:t>02/06/2015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D422-305C-4C95-80CD-E30C3E338E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089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D4F6-C9E7-406D-92A4-024DE17653D7}" type="datetimeFigureOut">
              <a:rPr lang="es-MX" smtClean="0"/>
              <a:t>02/06/2015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D422-305C-4C95-80CD-E30C3E338E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001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D4F6-C9E7-406D-92A4-024DE17653D7}" type="datetimeFigureOut">
              <a:rPr lang="es-MX" smtClean="0"/>
              <a:t>02/06/2015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D422-305C-4C95-80CD-E30C3E338E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4596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D4F6-C9E7-406D-92A4-024DE17653D7}" type="datetimeFigureOut">
              <a:rPr lang="es-MX" smtClean="0"/>
              <a:t>02/06/2015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D422-305C-4C95-80CD-E30C3E338E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2266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D4F6-C9E7-406D-92A4-024DE17653D7}" type="datetimeFigureOut">
              <a:rPr lang="es-MX" smtClean="0"/>
              <a:t>02/06/2015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D422-305C-4C95-80CD-E30C3E338E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867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D4F6-C9E7-406D-92A4-024DE17653D7}" type="datetimeFigureOut">
              <a:rPr lang="es-MX" smtClean="0"/>
              <a:t>02/06/2015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D422-305C-4C95-80CD-E30C3E338E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4226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D4F6-C9E7-406D-92A4-024DE17653D7}" type="datetimeFigureOut">
              <a:rPr lang="es-MX" smtClean="0"/>
              <a:t>02/06/2015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D422-305C-4C95-80CD-E30C3E338E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2181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D4F6-C9E7-406D-92A4-024DE17653D7}" type="datetimeFigureOut">
              <a:rPr lang="es-MX" smtClean="0"/>
              <a:t>02/06/2015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D422-305C-4C95-80CD-E30C3E338E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1458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6D4F6-C9E7-406D-92A4-024DE17653D7}" type="datetimeFigureOut">
              <a:rPr lang="es-MX" smtClean="0"/>
              <a:t>02/06/2015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2D422-305C-4C95-80CD-E30C3E338E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7440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9.xml"/><Relationship Id="rId7" Type="http://schemas.openxmlformats.org/officeDocument/2006/relationships/slide" Target="slide8.xml"/><Relationship Id="rId12" Type="http://schemas.openxmlformats.org/officeDocument/2006/relationships/slide" Target="slide1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11" Type="http://schemas.openxmlformats.org/officeDocument/2006/relationships/slide" Target="slide10.xml"/><Relationship Id="rId5" Type="http://schemas.openxmlformats.org/officeDocument/2006/relationships/slide" Target="slide4.xml"/><Relationship Id="rId10" Type="http://schemas.openxmlformats.org/officeDocument/2006/relationships/slide" Target="slide7.xml"/><Relationship Id="rId4" Type="http://schemas.openxmlformats.org/officeDocument/2006/relationships/slide" Target="slide12.xml"/><Relationship Id="rId9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64756" y="199190"/>
            <a:ext cx="6375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smtClean="0">
                <a:solidFill>
                  <a:schemeClr val="accent4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Portal Posgrado de Ingeniería </a:t>
            </a:r>
            <a:endParaRPr lang="es-MX" sz="2800" b="1" dirty="0">
              <a:solidFill>
                <a:schemeClr val="accent4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15483" y="1547353"/>
            <a:ext cx="2098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Menú Principal</a:t>
            </a:r>
            <a:endParaRPr lang="es-MX" sz="200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4" name="53 CuadroTexto"/>
          <p:cNvSpPr txBox="1"/>
          <p:nvPr/>
        </p:nvSpPr>
        <p:spPr>
          <a:xfrm>
            <a:off x="1738427" y="3305171"/>
            <a:ext cx="20988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Bienvenida</a:t>
            </a:r>
          </a:p>
          <a:p>
            <a:endParaRPr lang="es-MX" sz="1500" dirty="0" smtClean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Entidades Participantes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MX" sz="150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sz="1500" b="1" dirty="0" smtClean="0">
                <a:solidFill>
                  <a:srgbClr val="FFC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Noticias</a:t>
            </a:r>
            <a:endParaRPr lang="es-MX" sz="1500" b="1" dirty="0">
              <a:solidFill>
                <a:srgbClr val="FFC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pSp>
        <p:nvGrpSpPr>
          <p:cNvPr id="57" name="56 Grupo"/>
          <p:cNvGrpSpPr/>
          <p:nvPr/>
        </p:nvGrpSpPr>
        <p:grpSpPr>
          <a:xfrm>
            <a:off x="62983" y="-4"/>
            <a:ext cx="12127182" cy="6858004"/>
            <a:chOff x="62983" y="-4"/>
            <a:chExt cx="12127182" cy="6858004"/>
          </a:xfrm>
        </p:grpSpPr>
        <p:cxnSp>
          <p:nvCxnSpPr>
            <p:cNvPr id="20" name="19 Conector recto"/>
            <p:cNvCxnSpPr/>
            <p:nvPr/>
          </p:nvCxnSpPr>
          <p:spPr>
            <a:xfrm>
              <a:off x="62983" y="2635070"/>
              <a:ext cx="8126117" cy="0"/>
            </a:xfrm>
            <a:prstGeom prst="line">
              <a:avLst/>
            </a:prstGeom>
            <a:ln w="1270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1 Rectángulo"/>
            <p:cNvSpPr/>
            <p:nvPr/>
          </p:nvSpPr>
          <p:spPr>
            <a:xfrm>
              <a:off x="8216335" y="-4"/>
              <a:ext cx="3973830" cy="6858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7" name="16 Conector recto"/>
            <p:cNvCxnSpPr/>
            <p:nvPr/>
          </p:nvCxnSpPr>
          <p:spPr>
            <a:xfrm flipH="1">
              <a:off x="8346960" y="0"/>
              <a:ext cx="12879" cy="685800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>
              <a:off x="70451" y="2770945"/>
              <a:ext cx="8123969" cy="0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ángulo 4">
            <a:hlinkClick r:id="rId2" action="ppaction://hlinksldjump"/>
          </p:cNvPr>
          <p:cNvSpPr/>
          <p:nvPr/>
        </p:nvSpPr>
        <p:spPr>
          <a:xfrm>
            <a:off x="4524352" y="2074099"/>
            <a:ext cx="1080000" cy="3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300" b="1" dirty="0" smtClean="0">
                <a:solidFill>
                  <a:schemeClr val="bg1"/>
                </a:solidFill>
              </a:rPr>
              <a:t>TUTORES</a:t>
            </a:r>
            <a:endParaRPr lang="es-MX" sz="1300" b="1" dirty="0">
              <a:solidFill>
                <a:schemeClr val="bg1"/>
              </a:solidFill>
            </a:endParaRPr>
          </a:p>
        </p:txBody>
      </p:sp>
      <p:sp>
        <p:nvSpPr>
          <p:cNvPr id="6" name="Rectángulo 5">
            <a:hlinkClick r:id="rId3" action="ppaction://hlinksldjump"/>
          </p:cNvPr>
          <p:cNvSpPr/>
          <p:nvPr/>
        </p:nvSpPr>
        <p:spPr>
          <a:xfrm>
            <a:off x="7759844" y="2073711"/>
            <a:ext cx="1080000" cy="3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300" b="1" dirty="0" smtClean="0">
                <a:solidFill>
                  <a:schemeClr val="bg1"/>
                </a:solidFill>
              </a:rPr>
              <a:t>AVISOS</a:t>
            </a:r>
            <a:endParaRPr lang="es-MX" sz="1300" b="1" dirty="0">
              <a:solidFill>
                <a:schemeClr val="bg1"/>
              </a:solidFill>
            </a:endParaRPr>
          </a:p>
        </p:txBody>
      </p:sp>
      <p:sp>
        <p:nvSpPr>
          <p:cNvPr id="7" name="Rectángulo 6">
            <a:hlinkClick r:id="rId4" action="ppaction://hlinksldjump"/>
          </p:cNvPr>
          <p:cNvSpPr/>
          <p:nvPr/>
        </p:nvSpPr>
        <p:spPr>
          <a:xfrm>
            <a:off x="11027140" y="2074099"/>
            <a:ext cx="1080000" cy="359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300" b="1" dirty="0" smtClean="0">
                <a:solidFill>
                  <a:schemeClr val="bg1"/>
                </a:solidFill>
              </a:rPr>
              <a:t>BECAS</a:t>
            </a:r>
            <a:endParaRPr lang="es-MX" sz="1300" b="1" dirty="0">
              <a:solidFill>
                <a:schemeClr val="bg1"/>
              </a:solidFill>
            </a:endParaRPr>
          </a:p>
        </p:txBody>
      </p:sp>
      <p:sp>
        <p:nvSpPr>
          <p:cNvPr id="8" name="Rectángulo 7">
            <a:hlinkClick r:id="rId5" action="ppaction://hlinksldjump"/>
          </p:cNvPr>
          <p:cNvSpPr/>
          <p:nvPr/>
        </p:nvSpPr>
        <p:spPr>
          <a:xfrm>
            <a:off x="2236632" y="2074099"/>
            <a:ext cx="1207720" cy="3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smtClean="0">
                <a:solidFill>
                  <a:schemeClr val="bg1"/>
                </a:solidFill>
              </a:rPr>
              <a:t>PLAN DE ESTUDIOS</a:t>
            </a:r>
            <a:endParaRPr lang="es-MX" sz="1200" b="1" dirty="0">
              <a:solidFill>
                <a:schemeClr val="bg1"/>
              </a:solidFill>
            </a:endParaRPr>
          </a:p>
        </p:txBody>
      </p:sp>
      <p:sp>
        <p:nvSpPr>
          <p:cNvPr id="9" name="Rectángulo 8">
            <a:hlinkClick r:id="rId6" action="ppaction://hlinksldjump"/>
          </p:cNvPr>
          <p:cNvSpPr/>
          <p:nvPr/>
        </p:nvSpPr>
        <p:spPr>
          <a:xfrm>
            <a:off x="3444352" y="2074099"/>
            <a:ext cx="1080000" cy="3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300" b="1" dirty="0" smtClean="0">
                <a:solidFill>
                  <a:schemeClr val="bg1"/>
                </a:solidFill>
              </a:rPr>
              <a:t>ALUMNOS</a:t>
            </a:r>
            <a:endParaRPr lang="es-MX" sz="1300" b="1" dirty="0">
              <a:solidFill>
                <a:schemeClr val="bg1"/>
              </a:solidFill>
            </a:endParaRPr>
          </a:p>
        </p:txBody>
      </p:sp>
      <p:sp>
        <p:nvSpPr>
          <p:cNvPr id="10" name="Rectángulo 9">
            <a:hlinkClick r:id="rId7" action="ppaction://hlinksldjump"/>
          </p:cNvPr>
          <p:cNvSpPr/>
          <p:nvPr/>
        </p:nvSpPr>
        <p:spPr>
          <a:xfrm>
            <a:off x="6679844" y="2073711"/>
            <a:ext cx="1080000" cy="3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300" b="1" dirty="0" smtClean="0">
                <a:solidFill>
                  <a:schemeClr val="bg1"/>
                </a:solidFill>
              </a:rPr>
              <a:t>EGRESADOS</a:t>
            </a:r>
            <a:endParaRPr lang="es-MX" sz="1300" b="1" dirty="0">
              <a:solidFill>
                <a:schemeClr val="bg1"/>
              </a:solidFill>
            </a:endParaRPr>
          </a:p>
        </p:txBody>
      </p:sp>
      <p:sp>
        <p:nvSpPr>
          <p:cNvPr id="11" name="Rectángulo 10">
            <a:hlinkClick r:id="rId8" action="ppaction://hlinksldjump"/>
          </p:cNvPr>
          <p:cNvSpPr/>
          <p:nvPr/>
        </p:nvSpPr>
        <p:spPr>
          <a:xfrm>
            <a:off x="9947140" y="2074099"/>
            <a:ext cx="1080000" cy="3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300" b="1" dirty="0" smtClean="0">
                <a:solidFill>
                  <a:schemeClr val="bg1"/>
                </a:solidFill>
              </a:rPr>
              <a:t>CAMPOS</a:t>
            </a:r>
            <a:endParaRPr lang="es-MX" sz="1300" b="1" dirty="0">
              <a:solidFill>
                <a:schemeClr val="bg1"/>
              </a:solidFill>
            </a:endParaRPr>
          </a:p>
        </p:txBody>
      </p:sp>
      <p:sp>
        <p:nvSpPr>
          <p:cNvPr id="12" name="Rectángulo 11">
            <a:hlinkClick r:id="rId9" action="ppaction://hlinksldjump"/>
          </p:cNvPr>
          <p:cNvSpPr/>
          <p:nvPr/>
        </p:nvSpPr>
        <p:spPr>
          <a:xfrm>
            <a:off x="1156632" y="2074099"/>
            <a:ext cx="1080000" cy="3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300" b="1" dirty="0" smtClean="0">
                <a:solidFill>
                  <a:schemeClr val="bg1"/>
                </a:solidFill>
              </a:rPr>
              <a:t>POSGRADO</a:t>
            </a:r>
            <a:endParaRPr lang="es-MX" sz="1300" b="1" dirty="0">
              <a:solidFill>
                <a:schemeClr val="bg1"/>
              </a:solidFill>
            </a:endParaRPr>
          </a:p>
        </p:txBody>
      </p:sp>
      <p:sp>
        <p:nvSpPr>
          <p:cNvPr id="13" name="Rectángulo 12">
            <a:hlinkClick r:id="rId10" action="ppaction://hlinksldjump"/>
          </p:cNvPr>
          <p:cNvSpPr/>
          <p:nvPr/>
        </p:nvSpPr>
        <p:spPr>
          <a:xfrm>
            <a:off x="5604352" y="2073506"/>
            <a:ext cx="1080000" cy="36059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300" b="1" dirty="0" smtClean="0">
                <a:solidFill>
                  <a:schemeClr val="bg1"/>
                </a:solidFill>
              </a:rPr>
              <a:t>ASPIRANTES</a:t>
            </a:r>
            <a:endParaRPr lang="es-MX" sz="1300" b="1" dirty="0">
              <a:solidFill>
                <a:schemeClr val="bg1"/>
              </a:solidFill>
            </a:endParaRPr>
          </a:p>
        </p:txBody>
      </p:sp>
      <p:sp>
        <p:nvSpPr>
          <p:cNvPr id="14" name="Rectángulo 13">
            <a:hlinkClick r:id="rId11" action="ppaction://hlinksldjump"/>
          </p:cNvPr>
          <p:cNvSpPr/>
          <p:nvPr/>
        </p:nvSpPr>
        <p:spPr>
          <a:xfrm>
            <a:off x="8839844" y="2074099"/>
            <a:ext cx="1107296" cy="359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300" b="1" dirty="0" smtClean="0">
                <a:solidFill>
                  <a:schemeClr val="bg1"/>
                </a:solidFill>
              </a:rPr>
              <a:t>CALENDARIO</a:t>
            </a:r>
            <a:endParaRPr lang="es-MX" sz="1300" b="1" dirty="0">
              <a:solidFill>
                <a:schemeClr val="bg1"/>
              </a:solidFill>
            </a:endParaRPr>
          </a:p>
        </p:txBody>
      </p:sp>
      <p:sp>
        <p:nvSpPr>
          <p:cNvPr id="32" name="31 Rectángulo"/>
          <p:cNvSpPr/>
          <p:nvPr/>
        </p:nvSpPr>
        <p:spPr>
          <a:xfrm>
            <a:off x="73866" y="2011888"/>
            <a:ext cx="1080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32 Rectángulo"/>
          <p:cNvSpPr/>
          <p:nvPr/>
        </p:nvSpPr>
        <p:spPr>
          <a:xfrm>
            <a:off x="1153866" y="2010236"/>
            <a:ext cx="1080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33 Rectángulo"/>
          <p:cNvSpPr/>
          <p:nvPr/>
        </p:nvSpPr>
        <p:spPr>
          <a:xfrm>
            <a:off x="2233866" y="2010236"/>
            <a:ext cx="1207216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34 Rectángulo"/>
          <p:cNvSpPr/>
          <p:nvPr/>
        </p:nvSpPr>
        <p:spPr>
          <a:xfrm>
            <a:off x="3441082" y="2010236"/>
            <a:ext cx="1080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35 Rectángulo"/>
          <p:cNvSpPr/>
          <p:nvPr/>
        </p:nvSpPr>
        <p:spPr>
          <a:xfrm>
            <a:off x="4514827" y="2011166"/>
            <a:ext cx="1080000" cy="7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36 Rectángulo"/>
          <p:cNvSpPr/>
          <p:nvPr/>
        </p:nvSpPr>
        <p:spPr>
          <a:xfrm>
            <a:off x="5591402" y="2011888"/>
            <a:ext cx="1092950" cy="7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37 Rectángulo"/>
          <p:cNvSpPr/>
          <p:nvPr/>
        </p:nvSpPr>
        <p:spPr>
          <a:xfrm>
            <a:off x="6679844" y="2011166"/>
            <a:ext cx="1080000" cy="72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38 Rectángulo"/>
          <p:cNvSpPr/>
          <p:nvPr/>
        </p:nvSpPr>
        <p:spPr>
          <a:xfrm>
            <a:off x="7761249" y="2009951"/>
            <a:ext cx="1080000" cy="7200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39 Rectángulo"/>
          <p:cNvSpPr/>
          <p:nvPr/>
        </p:nvSpPr>
        <p:spPr>
          <a:xfrm>
            <a:off x="8842662" y="2009950"/>
            <a:ext cx="1104478" cy="73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40 Rectángulo"/>
          <p:cNvSpPr/>
          <p:nvPr/>
        </p:nvSpPr>
        <p:spPr>
          <a:xfrm>
            <a:off x="9943512" y="2008982"/>
            <a:ext cx="1104478" cy="739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41 Rectángulo"/>
          <p:cNvSpPr/>
          <p:nvPr/>
        </p:nvSpPr>
        <p:spPr>
          <a:xfrm>
            <a:off x="11002614" y="2011888"/>
            <a:ext cx="1104478" cy="739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42 Rectángulo"/>
          <p:cNvSpPr/>
          <p:nvPr/>
        </p:nvSpPr>
        <p:spPr>
          <a:xfrm>
            <a:off x="71891" y="2425538"/>
            <a:ext cx="1080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43 Rectángulo"/>
          <p:cNvSpPr/>
          <p:nvPr/>
        </p:nvSpPr>
        <p:spPr>
          <a:xfrm>
            <a:off x="1151891" y="2423886"/>
            <a:ext cx="1080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44 Rectángulo"/>
          <p:cNvSpPr/>
          <p:nvPr/>
        </p:nvSpPr>
        <p:spPr>
          <a:xfrm>
            <a:off x="2231891" y="2423886"/>
            <a:ext cx="1207216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45 Rectángulo"/>
          <p:cNvSpPr/>
          <p:nvPr/>
        </p:nvSpPr>
        <p:spPr>
          <a:xfrm>
            <a:off x="3439107" y="2423886"/>
            <a:ext cx="1080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46 Rectángulo"/>
          <p:cNvSpPr/>
          <p:nvPr/>
        </p:nvSpPr>
        <p:spPr>
          <a:xfrm>
            <a:off x="4512852" y="2424816"/>
            <a:ext cx="1080000" cy="7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47 Rectángulo"/>
          <p:cNvSpPr/>
          <p:nvPr/>
        </p:nvSpPr>
        <p:spPr>
          <a:xfrm>
            <a:off x="5589427" y="2425538"/>
            <a:ext cx="1092950" cy="7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48 Rectángulo"/>
          <p:cNvSpPr/>
          <p:nvPr/>
        </p:nvSpPr>
        <p:spPr>
          <a:xfrm>
            <a:off x="6677869" y="2424816"/>
            <a:ext cx="1080000" cy="72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49 Rectángulo"/>
          <p:cNvSpPr/>
          <p:nvPr/>
        </p:nvSpPr>
        <p:spPr>
          <a:xfrm>
            <a:off x="7759274" y="2423601"/>
            <a:ext cx="1080000" cy="7200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50 Rectángulo"/>
          <p:cNvSpPr/>
          <p:nvPr/>
        </p:nvSpPr>
        <p:spPr>
          <a:xfrm>
            <a:off x="8840687" y="2423600"/>
            <a:ext cx="1104478" cy="73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51 Rectángulo"/>
          <p:cNvSpPr/>
          <p:nvPr/>
        </p:nvSpPr>
        <p:spPr>
          <a:xfrm>
            <a:off x="9941537" y="2422632"/>
            <a:ext cx="1104478" cy="739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52 Rectángulo"/>
          <p:cNvSpPr/>
          <p:nvPr/>
        </p:nvSpPr>
        <p:spPr>
          <a:xfrm>
            <a:off x="11012514" y="2425538"/>
            <a:ext cx="1104478" cy="739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55 CuadroTexto"/>
          <p:cNvSpPr txBox="1"/>
          <p:nvPr/>
        </p:nvSpPr>
        <p:spPr>
          <a:xfrm>
            <a:off x="8586132" y="3305171"/>
            <a:ext cx="209889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sz="1500" b="1" dirty="0" smtClean="0">
                <a:solidFill>
                  <a:srgbClr val="FFFF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Antecedentes *</a:t>
            </a:r>
          </a:p>
          <a:p>
            <a:endParaRPr lang="es-MX" sz="1500" dirty="0" smtClean="0">
              <a:solidFill>
                <a:srgbClr val="FFFFCC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sz="1500" dirty="0" smtClean="0">
                <a:solidFill>
                  <a:srgbClr val="FFFFCC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Convocatorias</a:t>
            </a:r>
          </a:p>
        </p:txBody>
      </p:sp>
      <p:sp>
        <p:nvSpPr>
          <p:cNvPr id="4" name="Rectángulo 3">
            <a:hlinkClick r:id="rId12" action="ppaction://hlinksldjump"/>
          </p:cNvPr>
          <p:cNvSpPr/>
          <p:nvPr/>
        </p:nvSpPr>
        <p:spPr>
          <a:xfrm>
            <a:off x="43155" y="2074099"/>
            <a:ext cx="1086181" cy="3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300" b="1" dirty="0" smtClean="0">
                <a:solidFill>
                  <a:schemeClr val="bg1"/>
                </a:solidFill>
              </a:rPr>
              <a:t>INICIO</a:t>
            </a:r>
            <a:endParaRPr lang="es-MX" sz="1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85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30 Grupo"/>
          <p:cNvGrpSpPr/>
          <p:nvPr/>
        </p:nvGrpSpPr>
        <p:grpSpPr>
          <a:xfrm>
            <a:off x="62983" y="-4"/>
            <a:ext cx="12127182" cy="6873924"/>
            <a:chOff x="62983" y="-4"/>
            <a:chExt cx="12127182" cy="6873924"/>
          </a:xfrm>
        </p:grpSpPr>
        <p:sp>
          <p:nvSpPr>
            <p:cNvPr id="33" name="32 Rectángulo"/>
            <p:cNvSpPr/>
            <p:nvPr/>
          </p:nvSpPr>
          <p:spPr>
            <a:xfrm>
              <a:off x="8216335" y="-4"/>
              <a:ext cx="3973830" cy="6858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34" name="33 Conector recto"/>
            <p:cNvCxnSpPr/>
            <p:nvPr/>
          </p:nvCxnSpPr>
          <p:spPr>
            <a:xfrm>
              <a:off x="62983" y="1652414"/>
              <a:ext cx="8126117" cy="0"/>
            </a:xfrm>
            <a:prstGeom prst="line">
              <a:avLst/>
            </a:prstGeom>
            <a:ln w="1270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34 Conector recto"/>
            <p:cNvCxnSpPr/>
            <p:nvPr/>
          </p:nvCxnSpPr>
          <p:spPr>
            <a:xfrm flipH="1">
              <a:off x="8346960" y="0"/>
              <a:ext cx="12879" cy="685800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35 Conector recto"/>
            <p:cNvCxnSpPr/>
            <p:nvPr/>
          </p:nvCxnSpPr>
          <p:spPr>
            <a:xfrm>
              <a:off x="70451" y="1788289"/>
              <a:ext cx="8123969" cy="0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36 Conector recto"/>
            <p:cNvCxnSpPr/>
            <p:nvPr/>
          </p:nvCxnSpPr>
          <p:spPr>
            <a:xfrm flipH="1">
              <a:off x="11993248" y="15920"/>
              <a:ext cx="12879" cy="685800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ángulo 1"/>
          <p:cNvSpPr/>
          <p:nvPr/>
        </p:nvSpPr>
        <p:spPr>
          <a:xfrm>
            <a:off x="102722" y="922179"/>
            <a:ext cx="2078181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CALENDARIO</a:t>
            </a:r>
            <a:endParaRPr lang="es-MX" sz="1400" dirty="0"/>
          </a:p>
        </p:txBody>
      </p:sp>
      <p:sp>
        <p:nvSpPr>
          <p:cNvPr id="8" name="Rectángulo 7"/>
          <p:cNvSpPr/>
          <p:nvPr/>
        </p:nvSpPr>
        <p:spPr>
          <a:xfrm>
            <a:off x="4998420" y="2148991"/>
            <a:ext cx="2078181" cy="457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ALUMNOS</a:t>
            </a:r>
            <a:endParaRPr lang="es-MX" sz="1400" dirty="0"/>
          </a:p>
        </p:txBody>
      </p:sp>
      <p:sp>
        <p:nvSpPr>
          <p:cNvPr id="13" name="Rectángulo 12"/>
          <p:cNvSpPr/>
          <p:nvPr/>
        </p:nvSpPr>
        <p:spPr>
          <a:xfrm>
            <a:off x="102722" y="2160429"/>
            <a:ext cx="2078181" cy="457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CALENDARIO DE REUNIONES</a:t>
            </a:r>
            <a:endParaRPr lang="es-MX" sz="1400" dirty="0"/>
          </a:p>
        </p:txBody>
      </p:sp>
      <p:cxnSp>
        <p:nvCxnSpPr>
          <p:cNvPr id="14" name="Conector angular 13"/>
          <p:cNvCxnSpPr>
            <a:stCxn id="2" idx="3"/>
            <a:endCxn id="8" idx="1"/>
          </p:cNvCxnSpPr>
          <p:nvPr/>
        </p:nvCxnSpPr>
        <p:spPr>
          <a:xfrm>
            <a:off x="2180903" y="1150779"/>
            <a:ext cx="2817517" cy="1226812"/>
          </a:xfrm>
          <a:prstGeom prst="bentConnector3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H="1">
            <a:off x="1141813" y="1379379"/>
            <a:ext cx="1" cy="7810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Rectángulo"/>
          <p:cNvSpPr/>
          <p:nvPr/>
        </p:nvSpPr>
        <p:spPr>
          <a:xfrm>
            <a:off x="104696" y="912502"/>
            <a:ext cx="2078181" cy="73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39 Rectángulo"/>
          <p:cNvSpPr/>
          <p:nvPr/>
        </p:nvSpPr>
        <p:spPr>
          <a:xfrm>
            <a:off x="102721" y="1326152"/>
            <a:ext cx="2078181" cy="73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Rectángulo 12"/>
          <p:cNvSpPr/>
          <p:nvPr/>
        </p:nvSpPr>
        <p:spPr>
          <a:xfrm>
            <a:off x="118642" y="2940637"/>
            <a:ext cx="2078181" cy="457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ACTIVIDADES DEL SEMESTRE</a:t>
            </a:r>
            <a:endParaRPr lang="es-MX" sz="1400" dirty="0"/>
          </a:p>
        </p:txBody>
      </p:sp>
      <p:sp>
        <p:nvSpPr>
          <p:cNvPr id="42" name="Rectángulo 26">
            <a:hlinkClick r:id="rId2" action="ppaction://hlinksldjump"/>
          </p:cNvPr>
          <p:cNvSpPr/>
          <p:nvPr/>
        </p:nvSpPr>
        <p:spPr>
          <a:xfrm>
            <a:off x="104777" y="6397744"/>
            <a:ext cx="665827" cy="3243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INICIO</a:t>
            </a:r>
            <a:endParaRPr lang="es-MX" sz="1100" dirty="0"/>
          </a:p>
        </p:txBody>
      </p:sp>
    </p:spTree>
    <p:extLst>
      <p:ext uri="{BB962C8B-B14F-4D97-AF65-F5344CB8AC3E}">
        <p14:creationId xmlns:p14="http://schemas.microsoft.com/office/powerpoint/2010/main" val="315205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27 Grupo"/>
          <p:cNvGrpSpPr/>
          <p:nvPr/>
        </p:nvGrpSpPr>
        <p:grpSpPr>
          <a:xfrm>
            <a:off x="62983" y="-4"/>
            <a:ext cx="12127182" cy="6873924"/>
            <a:chOff x="62983" y="-4"/>
            <a:chExt cx="12127182" cy="6873924"/>
          </a:xfrm>
        </p:grpSpPr>
        <p:sp>
          <p:nvSpPr>
            <p:cNvPr id="30" name="29 Rectángulo"/>
            <p:cNvSpPr/>
            <p:nvPr/>
          </p:nvSpPr>
          <p:spPr>
            <a:xfrm>
              <a:off x="8216335" y="-4"/>
              <a:ext cx="3973830" cy="6858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31" name="30 Conector recto"/>
            <p:cNvCxnSpPr/>
            <p:nvPr/>
          </p:nvCxnSpPr>
          <p:spPr>
            <a:xfrm>
              <a:off x="62983" y="1652414"/>
              <a:ext cx="8126117" cy="0"/>
            </a:xfrm>
            <a:prstGeom prst="line">
              <a:avLst/>
            </a:prstGeom>
            <a:ln w="1270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31 Conector recto"/>
            <p:cNvCxnSpPr/>
            <p:nvPr/>
          </p:nvCxnSpPr>
          <p:spPr>
            <a:xfrm flipH="1">
              <a:off x="8346960" y="0"/>
              <a:ext cx="12879" cy="685800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32 Conector recto"/>
            <p:cNvCxnSpPr/>
            <p:nvPr/>
          </p:nvCxnSpPr>
          <p:spPr>
            <a:xfrm>
              <a:off x="70451" y="1788289"/>
              <a:ext cx="8123969" cy="0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33 Conector recto"/>
            <p:cNvCxnSpPr/>
            <p:nvPr/>
          </p:nvCxnSpPr>
          <p:spPr>
            <a:xfrm flipH="1">
              <a:off x="11993248" y="15920"/>
              <a:ext cx="12879" cy="685800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ángulo 1"/>
          <p:cNvSpPr/>
          <p:nvPr/>
        </p:nvSpPr>
        <p:spPr>
          <a:xfrm>
            <a:off x="75426" y="976771"/>
            <a:ext cx="2078181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 smtClean="0"/>
              <a:t>CAMPOS</a:t>
            </a:r>
            <a:endParaRPr lang="es-MX" sz="1400" b="1" dirty="0"/>
          </a:p>
        </p:txBody>
      </p:sp>
      <p:sp>
        <p:nvSpPr>
          <p:cNvPr id="10" name="Rectángulo 9">
            <a:hlinkClick r:id="rId2" action="ppaction://hlinksldjump"/>
          </p:cNvPr>
          <p:cNvSpPr/>
          <p:nvPr/>
        </p:nvSpPr>
        <p:spPr>
          <a:xfrm>
            <a:off x="75426" y="2215021"/>
            <a:ext cx="2078181" cy="457200"/>
          </a:xfrm>
          <a:prstGeom prst="rect">
            <a:avLst/>
          </a:prstGeom>
          <a:solidFill>
            <a:srgbClr val="00B05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 smtClean="0"/>
              <a:t>CAMPOS DE CONOCIMIENTO</a:t>
            </a:r>
            <a:endParaRPr lang="es-MX" sz="1400" b="1" dirty="0"/>
          </a:p>
        </p:txBody>
      </p:sp>
      <p:sp>
        <p:nvSpPr>
          <p:cNvPr id="11" name="Rectángulo 10"/>
          <p:cNvSpPr/>
          <p:nvPr/>
        </p:nvSpPr>
        <p:spPr>
          <a:xfrm>
            <a:off x="4966732" y="1895395"/>
            <a:ext cx="2078181" cy="457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POSGRADO</a:t>
            </a:r>
            <a:endParaRPr lang="es-MX" sz="1400" dirty="0"/>
          </a:p>
        </p:txBody>
      </p:sp>
      <p:cxnSp>
        <p:nvCxnSpPr>
          <p:cNvPr id="14" name="Conector angular 13"/>
          <p:cNvCxnSpPr>
            <a:stCxn id="2" idx="3"/>
            <a:endCxn id="11" idx="1"/>
          </p:cNvCxnSpPr>
          <p:nvPr/>
        </p:nvCxnSpPr>
        <p:spPr>
          <a:xfrm>
            <a:off x="2153607" y="1205371"/>
            <a:ext cx="2813125" cy="918624"/>
          </a:xfrm>
          <a:prstGeom prst="bentConnector3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H="1">
            <a:off x="1114517" y="1433971"/>
            <a:ext cx="1" cy="7810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/>
        </p:nvSpPr>
        <p:spPr>
          <a:xfrm>
            <a:off x="9308024" y="4562409"/>
            <a:ext cx="2078181" cy="457200"/>
          </a:xfrm>
          <a:prstGeom prst="rect">
            <a:avLst/>
          </a:prstGeom>
          <a:solidFill>
            <a:srgbClr val="FFFFCC"/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BECAS Y APOYOS</a:t>
            </a:r>
            <a:endParaRPr lang="es-MX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9308025" y="3149903"/>
            <a:ext cx="2078181" cy="457200"/>
          </a:xfrm>
          <a:prstGeom prst="rect">
            <a:avLst/>
          </a:prstGeom>
          <a:solidFill>
            <a:srgbClr val="FFFFCC"/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COMITÉ ACADEMICO</a:t>
            </a:r>
            <a:endParaRPr lang="es-MX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9308024" y="3846541"/>
            <a:ext cx="2078181" cy="457200"/>
          </a:xfrm>
          <a:prstGeom prst="rect">
            <a:avLst/>
          </a:prstGeom>
          <a:solidFill>
            <a:srgbClr val="FFFFCC"/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CAMPOS DEL CONOCIMIENTO</a:t>
            </a:r>
            <a:endParaRPr lang="es-MX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9308023" y="5271182"/>
            <a:ext cx="2078181" cy="457200"/>
          </a:xfrm>
          <a:prstGeom prst="rect">
            <a:avLst/>
          </a:prstGeom>
          <a:solidFill>
            <a:srgbClr val="FFFFCC"/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NORMAS OPERATIVAS</a:t>
            </a:r>
            <a:endParaRPr lang="es-MX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9308023" y="5990401"/>
            <a:ext cx="2078181" cy="457200"/>
          </a:xfrm>
          <a:prstGeom prst="rect">
            <a:avLst/>
          </a:prstGeom>
          <a:solidFill>
            <a:srgbClr val="FFFFCC"/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REGLAMENTOS Y ACUERDOS</a:t>
            </a:r>
            <a:endParaRPr lang="es-MX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9308026" y="2485349"/>
            <a:ext cx="2078181" cy="457200"/>
          </a:xfrm>
          <a:prstGeom prst="rect">
            <a:avLst/>
          </a:prstGeom>
          <a:solidFill>
            <a:srgbClr val="FFFFCC"/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COORDINACIÓN</a:t>
            </a:r>
            <a:endParaRPr lang="es-MX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3" name="Conector angular 22"/>
          <p:cNvCxnSpPr>
            <a:stCxn id="11" idx="3"/>
            <a:endCxn id="18" idx="1"/>
          </p:cNvCxnSpPr>
          <p:nvPr/>
        </p:nvCxnSpPr>
        <p:spPr>
          <a:xfrm>
            <a:off x="7044913" y="2123995"/>
            <a:ext cx="2263112" cy="1254508"/>
          </a:xfrm>
          <a:prstGeom prst="bentConnector3">
            <a:avLst>
              <a:gd name="adj1" fmla="val 78947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angular 23"/>
          <p:cNvCxnSpPr>
            <a:stCxn id="11" idx="3"/>
            <a:endCxn id="17" idx="1"/>
          </p:cNvCxnSpPr>
          <p:nvPr/>
        </p:nvCxnSpPr>
        <p:spPr>
          <a:xfrm>
            <a:off x="7044913" y="2123995"/>
            <a:ext cx="2263111" cy="2667014"/>
          </a:xfrm>
          <a:prstGeom prst="bentConnector3">
            <a:avLst>
              <a:gd name="adj1" fmla="val 78947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angular 24"/>
          <p:cNvCxnSpPr>
            <a:stCxn id="11" idx="3"/>
            <a:endCxn id="20" idx="1"/>
          </p:cNvCxnSpPr>
          <p:nvPr/>
        </p:nvCxnSpPr>
        <p:spPr>
          <a:xfrm>
            <a:off x="7044913" y="2123995"/>
            <a:ext cx="2263110" cy="3375787"/>
          </a:xfrm>
          <a:prstGeom prst="bentConnector3">
            <a:avLst>
              <a:gd name="adj1" fmla="val 78947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r 25"/>
          <p:cNvCxnSpPr>
            <a:stCxn id="11" idx="3"/>
            <a:endCxn id="21" idx="1"/>
          </p:cNvCxnSpPr>
          <p:nvPr/>
        </p:nvCxnSpPr>
        <p:spPr>
          <a:xfrm>
            <a:off x="7044913" y="2123995"/>
            <a:ext cx="2263110" cy="4095006"/>
          </a:xfrm>
          <a:prstGeom prst="bentConnector3">
            <a:avLst>
              <a:gd name="adj1" fmla="val 78947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angular 26"/>
          <p:cNvCxnSpPr>
            <a:stCxn id="11" idx="3"/>
            <a:endCxn id="19" idx="1"/>
          </p:cNvCxnSpPr>
          <p:nvPr/>
        </p:nvCxnSpPr>
        <p:spPr>
          <a:xfrm>
            <a:off x="7044913" y="2123995"/>
            <a:ext cx="2263111" cy="1951146"/>
          </a:xfrm>
          <a:prstGeom prst="bentConnector3">
            <a:avLst>
              <a:gd name="adj1" fmla="val 78947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ángulo 26">
            <a:hlinkClick r:id="rId3" action="ppaction://hlinksldjump"/>
          </p:cNvPr>
          <p:cNvSpPr/>
          <p:nvPr/>
        </p:nvSpPr>
        <p:spPr>
          <a:xfrm>
            <a:off x="104777" y="6397744"/>
            <a:ext cx="665827" cy="3243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INICIO</a:t>
            </a:r>
            <a:endParaRPr lang="es-MX" sz="1100" dirty="0"/>
          </a:p>
        </p:txBody>
      </p:sp>
      <p:sp>
        <p:nvSpPr>
          <p:cNvPr id="36" name="35 Rectángulo"/>
          <p:cNvSpPr/>
          <p:nvPr/>
        </p:nvSpPr>
        <p:spPr>
          <a:xfrm>
            <a:off x="64958" y="935739"/>
            <a:ext cx="2090624" cy="845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36 Rectángulo"/>
          <p:cNvSpPr/>
          <p:nvPr/>
        </p:nvSpPr>
        <p:spPr>
          <a:xfrm>
            <a:off x="62983" y="1376685"/>
            <a:ext cx="2090624" cy="845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9" name="Conector angular 22"/>
          <p:cNvCxnSpPr>
            <a:stCxn id="11" idx="3"/>
            <a:endCxn id="22" idx="1"/>
          </p:cNvCxnSpPr>
          <p:nvPr/>
        </p:nvCxnSpPr>
        <p:spPr>
          <a:xfrm>
            <a:off x="7044913" y="2123995"/>
            <a:ext cx="2263113" cy="589954"/>
          </a:xfrm>
          <a:prstGeom prst="bentConnector3">
            <a:avLst>
              <a:gd name="adj1" fmla="val 78947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86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6 Grupo"/>
          <p:cNvGrpSpPr/>
          <p:nvPr/>
        </p:nvGrpSpPr>
        <p:grpSpPr>
          <a:xfrm>
            <a:off x="62983" y="-4"/>
            <a:ext cx="12127182" cy="6873924"/>
            <a:chOff x="62983" y="-4"/>
            <a:chExt cx="12127182" cy="6873924"/>
          </a:xfrm>
        </p:grpSpPr>
        <p:sp>
          <p:nvSpPr>
            <p:cNvPr id="8" name="7 Rectángulo"/>
            <p:cNvSpPr/>
            <p:nvPr/>
          </p:nvSpPr>
          <p:spPr>
            <a:xfrm>
              <a:off x="8216335" y="-4"/>
              <a:ext cx="3973830" cy="6858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9" name="8 Conector recto"/>
            <p:cNvCxnSpPr/>
            <p:nvPr/>
          </p:nvCxnSpPr>
          <p:spPr>
            <a:xfrm>
              <a:off x="62983" y="1652414"/>
              <a:ext cx="8126117" cy="0"/>
            </a:xfrm>
            <a:prstGeom prst="line">
              <a:avLst/>
            </a:prstGeom>
            <a:ln w="1270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9 Conector recto"/>
            <p:cNvCxnSpPr/>
            <p:nvPr/>
          </p:nvCxnSpPr>
          <p:spPr>
            <a:xfrm flipH="1">
              <a:off x="8346960" y="0"/>
              <a:ext cx="12879" cy="685800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70451" y="1788289"/>
              <a:ext cx="8123969" cy="0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 flipH="1">
              <a:off x="11993248" y="15920"/>
              <a:ext cx="12879" cy="685800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ángulo 1"/>
          <p:cNvSpPr/>
          <p:nvPr/>
        </p:nvSpPr>
        <p:spPr>
          <a:xfrm>
            <a:off x="89074" y="976771"/>
            <a:ext cx="2078181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b="1" dirty="0" smtClean="0"/>
              <a:t>BECAS</a:t>
            </a:r>
            <a:endParaRPr lang="es-MX" sz="1500" b="1" dirty="0"/>
          </a:p>
        </p:txBody>
      </p:sp>
      <p:sp>
        <p:nvSpPr>
          <p:cNvPr id="6" name="Rectángulo 5"/>
          <p:cNvSpPr/>
          <p:nvPr/>
        </p:nvSpPr>
        <p:spPr>
          <a:xfrm>
            <a:off x="89073" y="2215021"/>
            <a:ext cx="2078181" cy="610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CONCOCATORIAS BECAS</a:t>
            </a:r>
            <a:endParaRPr lang="es-MX" sz="1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5" name="Conector recto de flecha 14"/>
          <p:cNvCxnSpPr/>
          <p:nvPr/>
        </p:nvCxnSpPr>
        <p:spPr>
          <a:xfrm flipH="1">
            <a:off x="1128165" y="1433971"/>
            <a:ext cx="1" cy="7810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26">
            <a:hlinkClick r:id="rId2" action="ppaction://hlinksldjump"/>
          </p:cNvPr>
          <p:cNvSpPr/>
          <p:nvPr/>
        </p:nvSpPr>
        <p:spPr>
          <a:xfrm>
            <a:off x="104777" y="6397744"/>
            <a:ext cx="665827" cy="3243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INICIO</a:t>
            </a:r>
            <a:endParaRPr lang="es-MX" sz="1100" dirty="0"/>
          </a:p>
        </p:txBody>
      </p:sp>
      <p:sp>
        <p:nvSpPr>
          <p:cNvPr id="16" name="15 Rectángulo"/>
          <p:cNvSpPr/>
          <p:nvPr/>
        </p:nvSpPr>
        <p:spPr>
          <a:xfrm>
            <a:off x="94876" y="946384"/>
            <a:ext cx="2062477" cy="739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17 Rectángulo"/>
          <p:cNvSpPr/>
          <p:nvPr/>
        </p:nvSpPr>
        <p:spPr>
          <a:xfrm>
            <a:off x="104776" y="1360034"/>
            <a:ext cx="2062477" cy="739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756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98 Grupo"/>
          <p:cNvGrpSpPr/>
          <p:nvPr/>
        </p:nvGrpSpPr>
        <p:grpSpPr>
          <a:xfrm>
            <a:off x="62983" y="-4"/>
            <a:ext cx="12127182" cy="6873924"/>
            <a:chOff x="62983" y="-4"/>
            <a:chExt cx="12127182" cy="6873924"/>
          </a:xfrm>
        </p:grpSpPr>
        <p:sp>
          <p:nvSpPr>
            <p:cNvPr id="22" name="21 Rectángulo"/>
            <p:cNvSpPr/>
            <p:nvPr/>
          </p:nvSpPr>
          <p:spPr>
            <a:xfrm>
              <a:off x="8216335" y="-4"/>
              <a:ext cx="3973830" cy="6858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28" name="27 Conector recto"/>
            <p:cNvCxnSpPr/>
            <p:nvPr/>
          </p:nvCxnSpPr>
          <p:spPr>
            <a:xfrm>
              <a:off x="62983" y="1652414"/>
              <a:ext cx="8126117" cy="0"/>
            </a:xfrm>
            <a:prstGeom prst="line">
              <a:avLst/>
            </a:prstGeom>
            <a:ln w="1270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28 Conector recto"/>
            <p:cNvCxnSpPr/>
            <p:nvPr/>
          </p:nvCxnSpPr>
          <p:spPr>
            <a:xfrm flipH="1">
              <a:off x="8346960" y="0"/>
              <a:ext cx="12879" cy="685800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29 Conector recto"/>
            <p:cNvCxnSpPr/>
            <p:nvPr/>
          </p:nvCxnSpPr>
          <p:spPr>
            <a:xfrm>
              <a:off x="70451" y="1788289"/>
              <a:ext cx="8123969" cy="0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97 Conector recto"/>
            <p:cNvCxnSpPr/>
            <p:nvPr/>
          </p:nvCxnSpPr>
          <p:spPr>
            <a:xfrm flipH="1">
              <a:off x="11993248" y="15920"/>
              <a:ext cx="12879" cy="685800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ángulo 26">
            <a:hlinkClick r:id="rId2" action="ppaction://hlinksldjump"/>
          </p:cNvPr>
          <p:cNvSpPr/>
          <p:nvPr/>
        </p:nvSpPr>
        <p:spPr>
          <a:xfrm>
            <a:off x="109778" y="6411392"/>
            <a:ext cx="665827" cy="3243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INICIO</a:t>
            </a:r>
            <a:endParaRPr lang="es-MX" sz="1100" dirty="0"/>
          </a:p>
        </p:txBody>
      </p:sp>
      <p:sp>
        <p:nvSpPr>
          <p:cNvPr id="2" name="Rectángulo 1"/>
          <p:cNvSpPr/>
          <p:nvPr/>
        </p:nvSpPr>
        <p:spPr>
          <a:xfrm>
            <a:off x="78948" y="1019833"/>
            <a:ext cx="2081716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 smtClean="0"/>
              <a:t>POSGRADO</a:t>
            </a:r>
            <a:endParaRPr lang="es-MX" sz="1400" b="1" dirty="0"/>
          </a:p>
        </p:txBody>
      </p:sp>
      <p:sp>
        <p:nvSpPr>
          <p:cNvPr id="3" name="Rectángulo 2"/>
          <p:cNvSpPr/>
          <p:nvPr/>
        </p:nvSpPr>
        <p:spPr>
          <a:xfrm>
            <a:off x="109778" y="2899539"/>
            <a:ext cx="207818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INTRODUCCIÓN</a:t>
            </a:r>
            <a:endParaRPr lang="es-MX" sz="1400" dirty="0"/>
          </a:p>
        </p:txBody>
      </p:sp>
      <p:sp>
        <p:nvSpPr>
          <p:cNvPr id="6" name="Rectángulo 5"/>
          <p:cNvSpPr/>
          <p:nvPr/>
        </p:nvSpPr>
        <p:spPr>
          <a:xfrm>
            <a:off x="5430223" y="4185760"/>
            <a:ext cx="207818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 smtClean="0"/>
              <a:t>BECAS Y APOYOS</a:t>
            </a:r>
            <a:endParaRPr lang="es-MX" sz="1400" b="1" dirty="0"/>
          </a:p>
        </p:txBody>
      </p:sp>
      <p:sp>
        <p:nvSpPr>
          <p:cNvPr id="7" name="Rectángulo 6">
            <a:hlinkClick r:id="rId3" action="ppaction://hlinksldjump"/>
          </p:cNvPr>
          <p:cNvSpPr/>
          <p:nvPr/>
        </p:nvSpPr>
        <p:spPr>
          <a:xfrm>
            <a:off x="5430224" y="2773254"/>
            <a:ext cx="207818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 smtClean="0"/>
              <a:t>COMITÉ ACADEMICO</a:t>
            </a:r>
            <a:endParaRPr lang="es-MX" sz="1400" b="1" dirty="0"/>
          </a:p>
        </p:txBody>
      </p:sp>
      <p:sp>
        <p:nvSpPr>
          <p:cNvPr id="8" name="Rectángulo 7"/>
          <p:cNvSpPr/>
          <p:nvPr/>
        </p:nvSpPr>
        <p:spPr>
          <a:xfrm>
            <a:off x="5430223" y="3469892"/>
            <a:ext cx="2078181" cy="457200"/>
          </a:xfrm>
          <a:prstGeom prst="rect">
            <a:avLst/>
          </a:prstGeom>
          <a:solidFill>
            <a:schemeClr val="accent2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 smtClean="0"/>
              <a:t>CAMPOS DEL CONOCIMIENTO</a:t>
            </a:r>
            <a:endParaRPr lang="es-MX" sz="1400" b="1" dirty="0"/>
          </a:p>
        </p:txBody>
      </p:sp>
      <p:sp>
        <p:nvSpPr>
          <p:cNvPr id="9" name="Rectángulo 8"/>
          <p:cNvSpPr/>
          <p:nvPr/>
        </p:nvSpPr>
        <p:spPr>
          <a:xfrm>
            <a:off x="5430222" y="4894533"/>
            <a:ext cx="207818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 smtClean="0"/>
              <a:t>NORMAS OPERATIVAS</a:t>
            </a:r>
            <a:endParaRPr lang="es-MX" sz="1400" b="1" dirty="0"/>
          </a:p>
        </p:txBody>
      </p:sp>
      <p:sp>
        <p:nvSpPr>
          <p:cNvPr id="10" name="Rectángulo 9"/>
          <p:cNvSpPr/>
          <p:nvPr/>
        </p:nvSpPr>
        <p:spPr>
          <a:xfrm>
            <a:off x="5430222" y="5613752"/>
            <a:ext cx="207818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 smtClean="0"/>
              <a:t>REGLAMENTOS Y ACUERDOS</a:t>
            </a:r>
            <a:endParaRPr lang="es-MX" sz="1400" b="1" dirty="0"/>
          </a:p>
        </p:txBody>
      </p:sp>
      <p:sp>
        <p:nvSpPr>
          <p:cNvPr id="11" name="Rectángulo 10"/>
          <p:cNvSpPr/>
          <p:nvPr/>
        </p:nvSpPr>
        <p:spPr>
          <a:xfrm>
            <a:off x="5430225" y="2108700"/>
            <a:ext cx="207818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 smtClean="0"/>
              <a:t>COORDINACIÓN</a:t>
            </a:r>
            <a:endParaRPr lang="es-MX" sz="1400" b="1" dirty="0"/>
          </a:p>
        </p:txBody>
      </p:sp>
      <p:cxnSp>
        <p:nvCxnSpPr>
          <p:cNvPr id="14" name="Conector angular 13"/>
          <p:cNvCxnSpPr>
            <a:stCxn id="2" idx="3"/>
          </p:cNvCxnSpPr>
          <p:nvPr/>
        </p:nvCxnSpPr>
        <p:spPr>
          <a:xfrm>
            <a:off x="2160664" y="1248433"/>
            <a:ext cx="3283211" cy="1087488"/>
          </a:xfrm>
          <a:prstGeom prst="bentConnector3">
            <a:avLst>
              <a:gd name="adj1" fmla="val 50667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H="1">
            <a:off x="1107926" y="1404056"/>
            <a:ext cx="3766" cy="145453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r 15"/>
          <p:cNvCxnSpPr/>
          <p:nvPr/>
        </p:nvCxnSpPr>
        <p:spPr>
          <a:xfrm rot="16200000" flipH="1">
            <a:off x="3810710" y="1366573"/>
            <a:ext cx="1649429" cy="1621131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angular 22"/>
          <p:cNvCxnSpPr/>
          <p:nvPr/>
        </p:nvCxnSpPr>
        <p:spPr>
          <a:xfrm rot="16200000" flipH="1">
            <a:off x="3810707" y="2786822"/>
            <a:ext cx="1649429" cy="1621131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angular 23"/>
          <p:cNvCxnSpPr/>
          <p:nvPr/>
        </p:nvCxnSpPr>
        <p:spPr>
          <a:xfrm rot="16200000" flipH="1">
            <a:off x="3810708" y="3467999"/>
            <a:ext cx="1649429" cy="1621131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angular 24"/>
          <p:cNvCxnSpPr/>
          <p:nvPr/>
        </p:nvCxnSpPr>
        <p:spPr>
          <a:xfrm rot="16200000" flipH="1">
            <a:off x="3810710" y="4207072"/>
            <a:ext cx="1649429" cy="1621131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r 25"/>
          <p:cNvCxnSpPr/>
          <p:nvPr/>
        </p:nvCxnSpPr>
        <p:spPr>
          <a:xfrm rot="16200000" flipH="1">
            <a:off x="3736782" y="1990872"/>
            <a:ext cx="1805019" cy="1628870"/>
          </a:xfrm>
          <a:prstGeom prst="bentConnector3">
            <a:avLst>
              <a:gd name="adj1" fmla="val 100952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Rectángulo"/>
          <p:cNvSpPr/>
          <p:nvPr/>
        </p:nvSpPr>
        <p:spPr>
          <a:xfrm>
            <a:off x="80922" y="990406"/>
            <a:ext cx="2079740" cy="718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accent2"/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78947" y="1404056"/>
            <a:ext cx="207974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accent2"/>
              </a:solidFill>
            </a:endParaRPr>
          </a:p>
        </p:txBody>
      </p:sp>
      <p:sp>
        <p:nvSpPr>
          <p:cNvPr id="31" name="Rectángulo 10"/>
          <p:cNvSpPr/>
          <p:nvPr/>
        </p:nvSpPr>
        <p:spPr>
          <a:xfrm>
            <a:off x="9446083" y="459711"/>
            <a:ext cx="2160000" cy="360000"/>
          </a:xfrm>
          <a:prstGeom prst="rect">
            <a:avLst/>
          </a:prstGeom>
          <a:solidFill>
            <a:srgbClr val="FBE1E2"/>
          </a:solidFill>
          <a:ln w="444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ENTIDADES ACADEMICAS</a:t>
            </a:r>
            <a:endParaRPr lang="es-MX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ectángulo 10"/>
          <p:cNvSpPr/>
          <p:nvPr/>
        </p:nvSpPr>
        <p:spPr>
          <a:xfrm>
            <a:off x="9446083" y="933777"/>
            <a:ext cx="2160000" cy="360000"/>
          </a:xfrm>
          <a:prstGeom prst="rect">
            <a:avLst/>
          </a:prstGeom>
          <a:solidFill>
            <a:srgbClr val="FBE1E2"/>
          </a:solidFill>
          <a:ln w="444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DIRECTORIO</a:t>
            </a:r>
            <a:endParaRPr lang="es-MX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ángulo 10"/>
          <p:cNvSpPr/>
          <p:nvPr/>
        </p:nvSpPr>
        <p:spPr>
          <a:xfrm>
            <a:off x="9462003" y="1403695"/>
            <a:ext cx="2160000" cy="360000"/>
          </a:xfrm>
          <a:prstGeom prst="rect">
            <a:avLst/>
          </a:prstGeom>
          <a:solidFill>
            <a:srgbClr val="FBE1E2"/>
          </a:solidFill>
          <a:ln w="444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UBICACIÓN</a:t>
            </a:r>
            <a:endParaRPr lang="es-MX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ectángulo 10"/>
          <p:cNvSpPr/>
          <p:nvPr/>
        </p:nvSpPr>
        <p:spPr>
          <a:xfrm>
            <a:off x="9457049" y="2312863"/>
            <a:ext cx="2160000" cy="360000"/>
          </a:xfrm>
          <a:prstGeom prst="rect">
            <a:avLst/>
          </a:prstGeom>
          <a:solidFill>
            <a:srgbClr val="FBE1E2"/>
          </a:solidFill>
          <a:ln w="444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CEP</a:t>
            </a:r>
          </a:p>
        </p:txBody>
      </p:sp>
      <p:sp>
        <p:nvSpPr>
          <p:cNvPr id="40" name="Rectángulo 10"/>
          <p:cNvSpPr/>
          <p:nvPr/>
        </p:nvSpPr>
        <p:spPr>
          <a:xfrm>
            <a:off x="9462309" y="2826046"/>
            <a:ext cx="2160000" cy="435954"/>
          </a:xfrm>
          <a:prstGeom prst="rect">
            <a:avLst/>
          </a:prstGeom>
          <a:solidFill>
            <a:srgbClr val="FBE1E2"/>
          </a:solidFill>
          <a:ln w="444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ESTIMULO A LA GRADUACION</a:t>
            </a:r>
            <a:endParaRPr lang="es-MX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Rectángulo 10"/>
          <p:cNvSpPr/>
          <p:nvPr/>
        </p:nvSpPr>
        <p:spPr>
          <a:xfrm>
            <a:off x="9462309" y="3394639"/>
            <a:ext cx="2160000" cy="360000"/>
          </a:xfrm>
          <a:prstGeom prst="rect">
            <a:avLst/>
          </a:prstGeom>
          <a:solidFill>
            <a:srgbClr val="FBE1E2"/>
          </a:solidFill>
          <a:ln w="444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CONACYT</a:t>
            </a:r>
            <a:endParaRPr lang="es-MX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Rectángulo 10"/>
          <p:cNvSpPr/>
          <p:nvPr/>
        </p:nvSpPr>
        <p:spPr>
          <a:xfrm>
            <a:off x="9462155" y="3867228"/>
            <a:ext cx="2160000" cy="360000"/>
          </a:xfrm>
          <a:prstGeom prst="rect">
            <a:avLst/>
          </a:prstGeom>
          <a:solidFill>
            <a:srgbClr val="FBE1E2"/>
          </a:solidFill>
          <a:ln w="444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APOYOS</a:t>
            </a:r>
            <a:endParaRPr lang="es-MX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Rectángulo 10"/>
          <p:cNvSpPr/>
          <p:nvPr/>
        </p:nvSpPr>
        <p:spPr>
          <a:xfrm>
            <a:off x="9457049" y="4642960"/>
            <a:ext cx="2160000" cy="505165"/>
          </a:xfrm>
          <a:prstGeom prst="rect">
            <a:avLst/>
          </a:prstGeom>
          <a:solidFill>
            <a:srgbClr val="FBE1E2"/>
          </a:solidFill>
          <a:ln w="444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ACUERDOS COMITÉ ACADEMICO</a:t>
            </a:r>
            <a:endParaRPr lang="es-MX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Rectángulo 10"/>
          <p:cNvSpPr/>
          <p:nvPr/>
        </p:nvSpPr>
        <p:spPr>
          <a:xfrm>
            <a:off x="9457049" y="5258487"/>
            <a:ext cx="2160000" cy="472980"/>
          </a:xfrm>
          <a:prstGeom prst="rect">
            <a:avLst/>
          </a:prstGeom>
          <a:solidFill>
            <a:srgbClr val="FBE1E2"/>
          </a:solidFill>
          <a:ln w="444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RGEP  Reglamento General de Estudios de Posgrado</a:t>
            </a:r>
            <a:endParaRPr lang="es-MX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Rectángulo 10"/>
          <p:cNvSpPr/>
          <p:nvPr/>
        </p:nvSpPr>
        <p:spPr>
          <a:xfrm>
            <a:off x="9451789" y="5870718"/>
            <a:ext cx="2160000" cy="468269"/>
          </a:xfrm>
          <a:prstGeom prst="rect">
            <a:avLst/>
          </a:prstGeom>
          <a:solidFill>
            <a:srgbClr val="FBE1E2"/>
          </a:solidFill>
          <a:ln w="444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RGEP  Reglamento General de Estudios Universitarios</a:t>
            </a:r>
            <a:endParaRPr lang="es-MX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6" name="Conector angular 13"/>
          <p:cNvCxnSpPr>
            <a:stCxn id="10" idx="3"/>
          </p:cNvCxnSpPr>
          <p:nvPr/>
        </p:nvCxnSpPr>
        <p:spPr>
          <a:xfrm>
            <a:off x="7508403" y="5842352"/>
            <a:ext cx="1937680" cy="262500"/>
          </a:xfrm>
          <a:prstGeom prst="bentConnector3">
            <a:avLst>
              <a:gd name="adj1" fmla="val 61591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angular 13"/>
          <p:cNvCxnSpPr>
            <a:stCxn id="10" idx="3"/>
            <a:endCxn id="43" idx="1"/>
          </p:cNvCxnSpPr>
          <p:nvPr/>
        </p:nvCxnSpPr>
        <p:spPr>
          <a:xfrm flipV="1">
            <a:off x="7508403" y="4895543"/>
            <a:ext cx="1948646" cy="946809"/>
          </a:xfrm>
          <a:prstGeom prst="bentConnector3">
            <a:avLst>
              <a:gd name="adj1" fmla="val 61206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angular 13"/>
          <p:cNvCxnSpPr>
            <a:endCxn id="39" idx="1"/>
          </p:cNvCxnSpPr>
          <p:nvPr/>
        </p:nvCxnSpPr>
        <p:spPr>
          <a:xfrm flipV="1">
            <a:off x="7518303" y="2492863"/>
            <a:ext cx="1938746" cy="1910639"/>
          </a:xfrm>
          <a:prstGeom prst="bentConnector3">
            <a:avLst>
              <a:gd name="adj1" fmla="val 61025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angular 13"/>
          <p:cNvCxnSpPr>
            <a:stCxn id="6" idx="3"/>
            <a:endCxn id="40" idx="1"/>
          </p:cNvCxnSpPr>
          <p:nvPr/>
        </p:nvCxnSpPr>
        <p:spPr>
          <a:xfrm flipV="1">
            <a:off x="7508404" y="3044023"/>
            <a:ext cx="1953905" cy="1370337"/>
          </a:xfrm>
          <a:prstGeom prst="bentConnector3">
            <a:avLst>
              <a:gd name="adj1" fmla="val 61548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angular 13"/>
          <p:cNvCxnSpPr>
            <a:stCxn id="6" idx="3"/>
            <a:endCxn id="41" idx="1"/>
          </p:cNvCxnSpPr>
          <p:nvPr/>
        </p:nvCxnSpPr>
        <p:spPr>
          <a:xfrm flipV="1">
            <a:off x="7508404" y="3574639"/>
            <a:ext cx="1953905" cy="839721"/>
          </a:xfrm>
          <a:prstGeom prst="bentConnector3">
            <a:avLst>
              <a:gd name="adj1" fmla="val 61548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angular 13"/>
          <p:cNvCxnSpPr>
            <a:stCxn id="6" idx="3"/>
            <a:endCxn id="42" idx="1"/>
          </p:cNvCxnSpPr>
          <p:nvPr/>
        </p:nvCxnSpPr>
        <p:spPr>
          <a:xfrm flipV="1">
            <a:off x="7508404" y="4047228"/>
            <a:ext cx="1953751" cy="367132"/>
          </a:xfrm>
          <a:prstGeom prst="bentConnector3">
            <a:avLst>
              <a:gd name="adj1" fmla="val 61549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angular 13"/>
          <p:cNvCxnSpPr/>
          <p:nvPr/>
        </p:nvCxnSpPr>
        <p:spPr>
          <a:xfrm flipV="1">
            <a:off x="7511208" y="639711"/>
            <a:ext cx="1924242" cy="1683262"/>
          </a:xfrm>
          <a:prstGeom prst="bentConnector3">
            <a:avLst>
              <a:gd name="adj1" fmla="val 61051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angular 13"/>
          <p:cNvCxnSpPr/>
          <p:nvPr/>
        </p:nvCxnSpPr>
        <p:spPr>
          <a:xfrm flipV="1">
            <a:off x="7501309" y="1113777"/>
            <a:ext cx="1934141" cy="1220054"/>
          </a:xfrm>
          <a:prstGeom prst="bentConnector3">
            <a:avLst>
              <a:gd name="adj1" fmla="val 60445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angular 13"/>
          <p:cNvCxnSpPr/>
          <p:nvPr/>
        </p:nvCxnSpPr>
        <p:spPr>
          <a:xfrm flipV="1">
            <a:off x="7501309" y="1583695"/>
            <a:ext cx="1950061" cy="750136"/>
          </a:xfrm>
          <a:prstGeom prst="bentConnector3">
            <a:avLst>
              <a:gd name="adj1" fmla="val 6036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angular 13"/>
          <p:cNvCxnSpPr>
            <a:stCxn id="10" idx="3"/>
            <a:endCxn id="44" idx="1"/>
          </p:cNvCxnSpPr>
          <p:nvPr/>
        </p:nvCxnSpPr>
        <p:spPr>
          <a:xfrm flipV="1">
            <a:off x="7508403" y="5494977"/>
            <a:ext cx="1948646" cy="347375"/>
          </a:xfrm>
          <a:prstGeom prst="bentConnector3">
            <a:avLst>
              <a:gd name="adj1" fmla="val 61206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85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30 Grupo"/>
          <p:cNvGrpSpPr/>
          <p:nvPr/>
        </p:nvGrpSpPr>
        <p:grpSpPr>
          <a:xfrm>
            <a:off x="62983" y="-4"/>
            <a:ext cx="12127182" cy="6873924"/>
            <a:chOff x="62983" y="-4"/>
            <a:chExt cx="12127182" cy="6873924"/>
          </a:xfrm>
        </p:grpSpPr>
        <p:sp>
          <p:nvSpPr>
            <p:cNvPr id="32" name="31 Rectángulo"/>
            <p:cNvSpPr/>
            <p:nvPr/>
          </p:nvSpPr>
          <p:spPr>
            <a:xfrm>
              <a:off x="8216335" y="-4"/>
              <a:ext cx="3973830" cy="6858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33" name="32 Conector recto"/>
            <p:cNvCxnSpPr/>
            <p:nvPr/>
          </p:nvCxnSpPr>
          <p:spPr>
            <a:xfrm>
              <a:off x="62983" y="1652414"/>
              <a:ext cx="8126117" cy="0"/>
            </a:xfrm>
            <a:prstGeom prst="line">
              <a:avLst/>
            </a:prstGeom>
            <a:ln w="1270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33 Conector recto"/>
            <p:cNvCxnSpPr/>
            <p:nvPr/>
          </p:nvCxnSpPr>
          <p:spPr>
            <a:xfrm flipH="1">
              <a:off x="8346960" y="0"/>
              <a:ext cx="12879" cy="685800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34 Conector recto"/>
            <p:cNvCxnSpPr/>
            <p:nvPr/>
          </p:nvCxnSpPr>
          <p:spPr>
            <a:xfrm>
              <a:off x="70451" y="1788289"/>
              <a:ext cx="8123969" cy="0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35 Conector recto"/>
            <p:cNvCxnSpPr/>
            <p:nvPr/>
          </p:nvCxnSpPr>
          <p:spPr>
            <a:xfrm flipH="1">
              <a:off x="11993248" y="15920"/>
              <a:ext cx="12879" cy="685800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ángulo 7"/>
          <p:cNvSpPr/>
          <p:nvPr/>
        </p:nvSpPr>
        <p:spPr>
          <a:xfrm>
            <a:off x="339595" y="354842"/>
            <a:ext cx="2078181" cy="5697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/>
              <a:t>CAMPOS DEL CONOCIMIENTO</a:t>
            </a:r>
            <a:endParaRPr lang="es-MX" sz="1600" b="1" dirty="0"/>
          </a:p>
        </p:txBody>
      </p:sp>
      <p:sp>
        <p:nvSpPr>
          <p:cNvPr id="3" name="Rectángulo 10"/>
          <p:cNvSpPr/>
          <p:nvPr/>
        </p:nvSpPr>
        <p:spPr>
          <a:xfrm>
            <a:off x="3646096" y="1263062"/>
            <a:ext cx="2160000" cy="360000"/>
          </a:xfrm>
          <a:prstGeom prst="rect">
            <a:avLst/>
          </a:prstGeom>
          <a:solidFill>
            <a:srgbClr val="FBE1E2"/>
          </a:solidFill>
          <a:ln w="444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Nombre</a:t>
            </a:r>
            <a:endParaRPr lang="es-MX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ángulo 10"/>
          <p:cNvSpPr/>
          <p:nvPr/>
        </p:nvSpPr>
        <p:spPr>
          <a:xfrm>
            <a:off x="3646096" y="2659822"/>
            <a:ext cx="2160000" cy="464368"/>
          </a:xfrm>
          <a:prstGeom prst="rect">
            <a:avLst/>
          </a:prstGeom>
          <a:solidFill>
            <a:srgbClr val="FBE1E2"/>
          </a:solidFill>
          <a:ln w="444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Campos disciplinarios </a:t>
            </a:r>
          </a:p>
          <a:p>
            <a:pPr algn="ctr"/>
            <a:endParaRPr lang="es-MX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10"/>
          <p:cNvSpPr/>
          <p:nvPr/>
        </p:nvSpPr>
        <p:spPr>
          <a:xfrm>
            <a:off x="3646096" y="2193391"/>
            <a:ext cx="2160000" cy="360000"/>
          </a:xfrm>
          <a:prstGeom prst="rect">
            <a:avLst/>
          </a:prstGeom>
          <a:solidFill>
            <a:srgbClr val="FBE1E2"/>
          </a:solidFill>
          <a:ln w="444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Conformación </a:t>
            </a:r>
            <a:r>
              <a:rPr lang="es-MX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Comité</a:t>
            </a:r>
            <a:endParaRPr lang="es-MX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ángulo 10"/>
          <p:cNvSpPr/>
          <p:nvPr/>
        </p:nvSpPr>
        <p:spPr>
          <a:xfrm>
            <a:off x="3646096" y="3216974"/>
            <a:ext cx="2160000" cy="360000"/>
          </a:xfrm>
          <a:prstGeom prst="rect">
            <a:avLst/>
          </a:prstGeom>
          <a:solidFill>
            <a:srgbClr val="FBE1E2"/>
          </a:solidFill>
          <a:ln w="444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Contacto</a:t>
            </a:r>
            <a:endParaRPr lang="es-MX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ángulo 10"/>
          <p:cNvSpPr/>
          <p:nvPr/>
        </p:nvSpPr>
        <p:spPr>
          <a:xfrm>
            <a:off x="6785090" y="5387857"/>
            <a:ext cx="2160000" cy="917425"/>
          </a:xfrm>
          <a:prstGeom prst="rect">
            <a:avLst/>
          </a:prstGeom>
          <a:solidFill>
            <a:schemeClr val="bg1"/>
          </a:solidFill>
          <a:ln w="444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Dirección</a:t>
            </a:r>
          </a:p>
          <a:p>
            <a:pPr algn="ctr"/>
            <a:r>
              <a:rPr lang="es-MX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Teléfono</a:t>
            </a:r>
          </a:p>
          <a:p>
            <a:pPr algn="ctr"/>
            <a:r>
              <a:rPr lang="es-MX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Horario de atención</a:t>
            </a:r>
          </a:p>
          <a:p>
            <a:pPr algn="ctr"/>
            <a:r>
              <a:rPr lang="es-MX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E-mail</a:t>
            </a:r>
            <a:endParaRPr lang="es-MX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ángulo 10"/>
          <p:cNvSpPr/>
          <p:nvPr/>
        </p:nvSpPr>
        <p:spPr>
          <a:xfrm>
            <a:off x="3646096" y="1732246"/>
            <a:ext cx="2160000" cy="360000"/>
          </a:xfrm>
          <a:prstGeom prst="rect">
            <a:avLst/>
          </a:prstGeom>
          <a:solidFill>
            <a:srgbClr val="FBE1E2"/>
          </a:solidFill>
          <a:ln w="444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Link pagina web</a:t>
            </a:r>
            <a:endParaRPr lang="es-MX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ángulo 10"/>
          <p:cNvSpPr/>
          <p:nvPr/>
        </p:nvSpPr>
        <p:spPr>
          <a:xfrm>
            <a:off x="6785090" y="1204376"/>
            <a:ext cx="2160000" cy="2151671"/>
          </a:xfrm>
          <a:prstGeom prst="rect">
            <a:avLst/>
          </a:prstGeom>
          <a:solidFill>
            <a:schemeClr val="bg1"/>
          </a:solidFill>
          <a:ln w="444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Noticias</a:t>
            </a:r>
          </a:p>
          <a:p>
            <a:pPr algn="ctr"/>
            <a:r>
              <a:rPr lang="es-MX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 </a:t>
            </a:r>
          </a:p>
          <a:p>
            <a:pPr algn="ctr"/>
            <a:r>
              <a:rPr lang="es-MX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Plan de estudios</a:t>
            </a:r>
          </a:p>
          <a:p>
            <a:pPr algn="ctr"/>
            <a:r>
              <a:rPr lang="es-MX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Temario de exámenes</a:t>
            </a:r>
          </a:p>
          <a:p>
            <a:pPr algn="ctr"/>
            <a:r>
              <a:rPr lang="es-MX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Laboratorios + ubicación</a:t>
            </a:r>
          </a:p>
          <a:p>
            <a:pPr algn="ctr"/>
            <a:r>
              <a:rPr lang="es-MX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Tutores</a:t>
            </a:r>
          </a:p>
          <a:p>
            <a:pPr algn="ctr"/>
            <a:r>
              <a:rPr lang="es-MX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Alumnos</a:t>
            </a:r>
          </a:p>
          <a:p>
            <a:pPr algn="ctr"/>
            <a:r>
              <a:rPr lang="es-MX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Tutorías</a:t>
            </a:r>
          </a:p>
          <a:p>
            <a:pPr algn="ctr"/>
            <a:r>
              <a:rPr lang="es-MX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Documentos</a:t>
            </a:r>
          </a:p>
          <a:p>
            <a:pPr algn="ctr"/>
            <a:r>
              <a:rPr lang="es-MX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Avisos + Calendario</a:t>
            </a:r>
            <a:endParaRPr lang="es-MX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ángulo 10"/>
          <p:cNvSpPr/>
          <p:nvPr/>
        </p:nvSpPr>
        <p:spPr>
          <a:xfrm>
            <a:off x="6785090" y="3576495"/>
            <a:ext cx="2160000" cy="1565699"/>
          </a:xfrm>
          <a:prstGeom prst="rect">
            <a:avLst/>
          </a:prstGeom>
          <a:solidFill>
            <a:schemeClr val="bg1"/>
          </a:solidFill>
          <a:ln w="444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Profesores</a:t>
            </a:r>
          </a:p>
          <a:p>
            <a:pPr algn="ctr"/>
            <a:r>
              <a:rPr lang="es-MX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Alumnos</a:t>
            </a:r>
          </a:p>
          <a:p>
            <a:pPr algn="ctr"/>
            <a:r>
              <a:rPr lang="es-MX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Líneas de Conocimientos</a:t>
            </a:r>
          </a:p>
          <a:p>
            <a:pPr algn="ctr"/>
            <a:r>
              <a:rPr lang="es-MX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Productividad</a:t>
            </a:r>
          </a:p>
          <a:p>
            <a:pPr algn="ctr"/>
            <a:r>
              <a:rPr lang="es-MX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Tutorías </a:t>
            </a:r>
          </a:p>
          <a:p>
            <a:pPr algn="ctr"/>
            <a:r>
              <a:rPr lang="es-MX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Vinculación</a:t>
            </a:r>
          </a:p>
          <a:p>
            <a:pPr algn="ctr"/>
            <a:r>
              <a:rPr lang="es-MX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Requisitos</a:t>
            </a:r>
            <a:endParaRPr lang="es-MX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Conector angular 13"/>
          <p:cNvCxnSpPr>
            <a:endCxn id="9" idx="1"/>
          </p:cNvCxnSpPr>
          <p:nvPr/>
        </p:nvCxnSpPr>
        <p:spPr>
          <a:xfrm>
            <a:off x="5806096" y="1908645"/>
            <a:ext cx="978994" cy="371567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angular 13"/>
          <p:cNvCxnSpPr>
            <a:endCxn id="4" idx="1"/>
          </p:cNvCxnSpPr>
          <p:nvPr/>
        </p:nvCxnSpPr>
        <p:spPr>
          <a:xfrm>
            <a:off x="1412994" y="2640721"/>
            <a:ext cx="2233102" cy="251285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angular 13"/>
          <p:cNvCxnSpPr>
            <a:endCxn id="8" idx="1"/>
          </p:cNvCxnSpPr>
          <p:nvPr/>
        </p:nvCxnSpPr>
        <p:spPr>
          <a:xfrm>
            <a:off x="1412994" y="1678875"/>
            <a:ext cx="2233102" cy="233371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r 13"/>
          <p:cNvCxnSpPr>
            <a:endCxn id="5" idx="1"/>
          </p:cNvCxnSpPr>
          <p:nvPr/>
        </p:nvCxnSpPr>
        <p:spPr>
          <a:xfrm>
            <a:off x="1442885" y="2175057"/>
            <a:ext cx="2203211" cy="198334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angular 13"/>
          <p:cNvCxnSpPr>
            <a:endCxn id="6" idx="1"/>
          </p:cNvCxnSpPr>
          <p:nvPr/>
        </p:nvCxnSpPr>
        <p:spPr>
          <a:xfrm rot="16200000" flipH="1">
            <a:off x="1309264" y="1060141"/>
            <a:ext cx="2470453" cy="2203211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r 13"/>
          <p:cNvCxnSpPr/>
          <p:nvPr/>
        </p:nvCxnSpPr>
        <p:spPr>
          <a:xfrm>
            <a:off x="5806096" y="2892006"/>
            <a:ext cx="978994" cy="902072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angular 13"/>
          <p:cNvCxnSpPr>
            <a:stCxn id="6" idx="2"/>
            <a:endCxn id="7" idx="1"/>
          </p:cNvCxnSpPr>
          <p:nvPr/>
        </p:nvCxnSpPr>
        <p:spPr>
          <a:xfrm rot="16200000" flipH="1">
            <a:off x="4620795" y="3682275"/>
            <a:ext cx="2269596" cy="2058994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36 Flecha izquierda">
            <a:hlinkClick r:id="rId2" action="ppaction://hlinksldjump"/>
          </p:cNvPr>
          <p:cNvSpPr/>
          <p:nvPr/>
        </p:nvSpPr>
        <p:spPr>
          <a:xfrm>
            <a:off x="204711" y="6209735"/>
            <a:ext cx="1050878" cy="4094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/>
              <a:t>Atrás</a:t>
            </a:r>
            <a:endParaRPr lang="es-MX" sz="1600" b="1" dirty="0"/>
          </a:p>
        </p:txBody>
      </p:sp>
    </p:spTree>
    <p:extLst>
      <p:ext uri="{BB962C8B-B14F-4D97-AF65-F5344CB8AC3E}">
        <p14:creationId xmlns:p14="http://schemas.microsoft.com/office/powerpoint/2010/main" val="81776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17 Grupo"/>
          <p:cNvGrpSpPr/>
          <p:nvPr/>
        </p:nvGrpSpPr>
        <p:grpSpPr>
          <a:xfrm>
            <a:off x="62983" y="-4"/>
            <a:ext cx="12127182" cy="6873924"/>
            <a:chOff x="62983" y="-4"/>
            <a:chExt cx="12127182" cy="6873924"/>
          </a:xfrm>
        </p:grpSpPr>
        <p:sp>
          <p:nvSpPr>
            <p:cNvPr id="19" name="18 Rectángulo"/>
            <p:cNvSpPr/>
            <p:nvPr/>
          </p:nvSpPr>
          <p:spPr>
            <a:xfrm>
              <a:off x="8216335" y="-4"/>
              <a:ext cx="3973830" cy="6858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23" name="22 Conector recto"/>
            <p:cNvCxnSpPr/>
            <p:nvPr/>
          </p:nvCxnSpPr>
          <p:spPr>
            <a:xfrm>
              <a:off x="62983" y="1652414"/>
              <a:ext cx="8126117" cy="0"/>
            </a:xfrm>
            <a:prstGeom prst="line">
              <a:avLst/>
            </a:prstGeom>
            <a:ln w="1270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23 Conector recto"/>
            <p:cNvCxnSpPr/>
            <p:nvPr/>
          </p:nvCxnSpPr>
          <p:spPr>
            <a:xfrm flipH="1">
              <a:off x="8346960" y="0"/>
              <a:ext cx="12879" cy="685800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24 Conector recto"/>
            <p:cNvCxnSpPr/>
            <p:nvPr/>
          </p:nvCxnSpPr>
          <p:spPr>
            <a:xfrm>
              <a:off x="70451" y="1788289"/>
              <a:ext cx="8123969" cy="0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25 Conector recto"/>
            <p:cNvCxnSpPr/>
            <p:nvPr/>
          </p:nvCxnSpPr>
          <p:spPr>
            <a:xfrm flipH="1">
              <a:off x="11993248" y="15920"/>
              <a:ext cx="12879" cy="685800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ángulo 1"/>
          <p:cNvSpPr/>
          <p:nvPr/>
        </p:nvSpPr>
        <p:spPr>
          <a:xfrm>
            <a:off x="104777" y="1017715"/>
            <a:ext cx="2048830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PLAN DE ESTUDIOS</a:t>
            </a:r>
            <a:endParaRPr lang="es-MX" sz="140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9205103" y="2521345"/>
            <a:ext cx="21600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PROGRAMAS DE LAS ACTIVIDADES ACADEMICAS</a:t>
            </a:r>
            <a:endParaRPr lang="es-MX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5145313" y="2050611"/>
            <a:ext cx="2340000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PLAN DE ESTUDIOS DE MAESTRIA</a:t>
            </a:r>
            <a:endParaRPr lang="es-MX" sz="140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9205102" y="1808932"/>
            <a:ext cx="21600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MAPA CURRICULAR</a:t>
            </a:r>
            <a:endParaRPr lang="es-MX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5136563" y="3422507"/>
            <a:ext cx="2340000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PLAN DE ESTUDIOS DE DOCTORADO</a:t>
            </a:r>
            <a:endParaRPr lang="es-MX" sz="140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4" name="Conector angular 13"/>
          <p:cNvCxnSpPr>
            <a:stCxn id="2" idx="3"/>
            <a:endCxn id="7" idx="1"/>
          </p:cNvCxnSpPr>
          <p:nvPr/>
        </p:nvCxnSpPr>
        <p:spPr>
          <a:xfrm>
            <a:off x="2153607" y="1246315"/>
            <a:ext cx="2991706" cy="1032896"/>
          </a:xfrm>
          <a:prstGeom prst="bentConnector3">
            <a:avLst>
              <a:gd name="adj1" fmla="val 64142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r 15"/>
          <p:cNvCxnSpPr>
            <a:endCxn id="11" idx="1"/>
          </p:cNvCxnSpPr>
          <p:nvPr/>
        </p:nvCxnSpPr>
        <p:spPr>
          <a:xfrm rot="16200000" flipH="1">
            <a:off x="3464714" y="1979257"/>
            <a:ext cx="2290885" cy="1052813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Rectángulo"/>
          <p:cNvSpPr/>
          <p:nvPr/>
        </p:nvSpPr>
        <p:spPr>
          <a:xfrm>
            <a:off x="104777" y="1013932"/>
            <a:ext cx="2048829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27 Rectángulo"/>
          <p:cNvSpPr/>
          <p:nvPr/>
        </p:nvSpPr>
        <p:spPr>
          <a:xfrm>
            <a:off x="102802" y="1427582"/>
            <a:ext cx="2048829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Rectángulo 3"/>
          <p:cNvSpPr/>
          <p:nvPr/>
        </p:nvSpPr>
        <p:spPr>
          <a:xfrm>
            <a:off x="9207375" y="3424385"/>
            <a:ext cx="21600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PLAN COMPLETO DE ESTUDIOS DEL DOCTORADO</a:t>
            </a:r>
            <a:endParaRPr lang="es-MX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" name="Conector angular 13"/>
          <p:cNvCxnSpPr>
            <a:stCxn id="11" idx="3"/>
            <a:endCxn id="29" idx="1"/>
          </p:cNvCxnSpPr>
          <p:nvPr/>
        </p:nvCxnSpPr>
        <p:spPr>
          <a:xfrm>
            <a:off x="7476563" y="3651107"/>
            <a:ext cx="1730812" cy="1878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angular 13"/>
          <p:cNvCxnSpPr>
            <a:stCxn id="7" idx="3"/>
            <a:endCxn id="4" idx="1"/>
          </p:cNvCxnSpPr>
          <p:nvPr/>
        </p:nvCxnSpPr>
        <p:spPr>
          <a:xfrm>
            <a:off x="7485313" y="2279211"/>
            <a:ext cx="1719790" cy="470734"/>
          </a:xfrm>
          <a:prstGeom prst="bentConnector3">
            <a:avLst>
              <a:gd name="adj1" fmla="val 74601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angular 13"/>
          <p:cNvCxnSpPr>
            <a:stCxn id="7" idx="3"/>
          </p:cNvCxnSpPr>
          <p:nvPr/>
        </p:nvCxnSpPr>
        <p:spPr>
          <a:xfrm flipV="1">
            <a:off x="7485313" y="2027300"/>
            <a:ext cx="1719789" cy="251911"/>
          </a:xfrm>
          <a:prstGeom prst="bentConnector3">
            <a:avLst>
              <a:gd name="adj1" fmla="val 74601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ángulo 26">
            <a:hlinkClick r:id="rId2" action="ppaction://hlinksldjump"/>
          </p:cNvPr>
          <p:cNvSpPr/>
          <p:nvPr/>
        </p:nvSpPr>
        <p:spPr>
          <a:xfrm>
            <a:off x="104777" y="6397744"/>
            <a:ext cx="665827" cy="3243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INICIO</a:t>
            </a:r>
            <a:endParaRPr lang="es-MX" sz="1100" dirty="0"/>
          </a:p>
        </p:txBody>
      </p:sp>
      <p:sp>
        <p:nvSpPr>
          <p:cNvPr id="48" name="47 CuadroTexto"/>
          <p:cNvSpPr txBox="1"/>
          <p:nvPr/>
        </p:nvSpPr>
        <p:spPr>
          <a:xfrm>
            <a:off x="104777" y="3374107"/>
            <a:ext cx="209889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50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sz="1500" b="1" dirty="0" smtClean="0">
                <a:solidFill>
                  <a:srgbClr val="FFC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Objetivos</a:t>
            </a:r>
          </a:p>
          <a:p>
            <a:endParaRPr lang="es-MX" sz="1500" b="1" dirty="0">
              <a:solidFill>
                <a:srgbClr val="FFC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9" name="Rectángulo 7"/>
          <p:cNvSpPr/>
          <p:nvPr/>
        </p:nvSpPr>
        <p:spPr>
          <a:xfrm>
            <a:off x="9207374" y="1101508"/>
            <a:ext cx="21600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PLAN COMPLETO DE ESTUDIOS DE LA MAESTRÍA</a:t>
            </a:r>
            <a:endParaRPr lang="es-MX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0" name="Conector angular 13"/>
          <p:cNvCxnSpPr>
            <a:stCxn id="7" idx="3"/>
            <a:endCxn id="49" idx="1"/>
          </p:cNvCxnSpPr>
          <p:nvPr/>
        </p:nvCxnSpPr>
        <p:spPr>
          <a:xfrm flipV="1">
            <a:off x="7485313" y="1330108"/>
            <a:ext cx="1722061" cy="949103"/>
          </a:xfrm>
          <a:prstGeom prst="bentConnector3">
            <a:avLst>
              <a:gd name="adj1" fmla="val 74568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ángulo 3"/>
          <p:cNvSpPr/>
          <p:nvPr/>
        </p:nvSpPr>
        <p:spPr>
          <a:xfrm>
            <a:off x="9223295" y="4109057"/>
            <a:ext cx="21600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ESTRUCTURA Y ORGANIZACION</a:t>
            </a:r>
            <a:endParaRPr lang="es-MX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5" name="Conector angular 13"/>
          <p:cNvCxnSpPr>
            <a:stCxn id="11" idx="3"/>
            <a:endCxn id="54" idx="1"/>
          </p:cNvCxnSpPr>
          <p:nvPr/>
        </p:nvCxnSpPr>
        <p:spPr>
          <a:xfrm>
            <a:off x="7476563" y="3651107"/>
            <a:ext cx="1746732" cy="686550"/>
          </a:xfrm>
          <a:prstGeom prst="bentConnector3">
            <a:avLst>
              <a:gd name="adj1" fmla="val 72659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31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24 Grupo"/>
          <p:cNvGrpSpPr/>
          <p:nvPr/>
        </p:nvGrpSpPr>
        <p:grpSpPr>
          <a:xfrm>
            <a:off x="62983" y="-4"/>
            <a:ext cx="12127182" cy="6873924"/>
            <a:chOff x="62983" y="-4"/>
            <a:chExt cx="12127182" cy="6873924"/>
          </a:xfrm>
        </p:grpSpPr>
        <p:sp>
          <p:nvSpPr>
            <p:cNvPr id="26" name="25 Rectángulo"/>
            <p:cNvSpPr/>
            <p:nvPr/>
          </p:nvSpPr>
          <p:spPr>
            <a:xfrm>
              <a:off x="8216335" y="-4"/>
              <a:ext cx="3973830" cy="6858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27" name="26 Conector recto"/>
            <p:cNvCxnSpPr/>
            <p:nvPr/>
          </p:nvCxnSpPr>
          <p:spPr>
            <a:xfrm>
              <a:off x="62983" y="1652414"/>
              <a:ext cx="8126117" cy="0"/>
            </a:xfrm>
            <a:prstGeom prst="line">
              <a:avLst/>
            </a:prstGeom>
            <a:ln w="1270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27 Conector recto"/>
            <p:cNvCxnSpPr/>
            <p:nvPr/>
          </p:nvCxnSpPr>
          <p:spPr>
            <a:xfrm flipH="1">
              <a:off x="8346960" y="0"/>
              <a:ext cx="12879" cy="685800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28 Conector recto"/>
            <p:cNvCxnSpPr/>
            <p:nvPr/>
          </p:nvCxnSpPr>
          <p:spPr>
            <a:xfrm>
              <a:off x="70451" y="1788289"/>
              <a:ext cx="8123969" cy="0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29 Conector recto"/>
            <p:cNvCxnSpPr/>
            <p:nvPr/>
          </p:nvCxnSpPr>
          <p:spPr>
            <a:xfrm flipH="1">
              <a:off x="11993248" y="15920"/>
              <a:ext cx="12879" cy="685800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ángulo 1"/>
          <p:cNvSpPr/>
          <p:nvPr/>
        </p:nvSpPr>
        <p:spPr>
          <a:xfrm>
            <a:off x="110970" y="963123"/>
            <a:ext cx="2047535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ALUMNOS</a:t>
            </a:r>
            <a:endParaRPr lang="es-MX" sz="140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34916" y="2351501"/>
            <a:ext cx="1980000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CONVOCATORIAS</a:t>
            </a:r>
            <a:endParaRPr lang="es-MX" sz="1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5252103" y="3180311"/>
            <a:ext cx="2160000" cy="41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TITULACIÓN</a:t>
            </a:r>
            <a:endParaRPr lang="es-MX" sz="140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5252102" y="5724218"/>
            <a:ext cx="2160000" cy="41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TESIS REALIZANDOSE</a:t>
            </a:r>
            <a:endParaRPr lang="es-MX" sz="140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5252102" y="6324952"/>
            <a:ext cx="2160000" cy="41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INSCRIPCIONES</a:t>
            </a:r>
            <a:endParaRPr lang="es-MX" sz="140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34916" y="2861815"/>
            <a:ext cx="1980000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BECAS</a:t>
            </a:r>
            <a:endParaRPr lang="es-MX" sz="1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5259395" y="2534444"/>
            <a:ext cx="2160000" cy="41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PUNTOS DE ATENCIÓN </a:t>
            </a:r>
            <a:endParaRPr lang="es-MX" sz="140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5259395" y="4448340"/>
            <a:ext cx="2160000" cy="41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TRAMITES DOCTORADO</a:t>
            </a:r>
            <a:endParaRPr lang="es-MX" sz="140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5252103" y="1873187"/>
            <a:ext cx="2160000" cy="41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ACTUALIZACIÓN DE INFORMACIÓN</a:t>
            </a:r>
            <a:endParaRPr lang="es-MX" sz="140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252103" y="3818757"/>
            <a:ext cx="2160000" cy="41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TRAMITES DE MAESTRIA</a:t>
            </a:r>
            <a:endParaRPr lang="es-MX" sz="140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5252103" y="5081942"/>
            <a:ext cx="2160000" cy="41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DIRECTORIO DE ALUMNOS</a:t>
            </a:r>
            <a:endParaRPr lang="es-MX" sz="140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4" name="Conector angular 13"/>
          <p:cNvCxnSpPr>
            <a:stCxn id="2" idx="3"/>
            <a:endCxn id="11" idx="1"/>
          </p:cNvCxnSpPr>
          <p:nvPr/>
        </p:nvCxnSpPr>
        <p:spPr>
          <a:xfrm>
            <a:off x="2158505" y="1191723"/>
            <a:ext cx="3093598" cy="888464"/>
          </a:xfrm>
          <a:prstGeom prst="bentConnector3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endCxn id="3" idx="0"/>
          </p:cNvCxnSpPr>
          <p:nvPr/>
        </p:nvCxnSpPr>
        <p:spPr>
          <a:xfrm flipH="1">
            <a:off x="1124916" y="1447619"/>
            <a:ext cx="3251" cy="90388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r 15"/>
          <p:cNvCxnSpPr>
            <a:endCxn id="4" idx="1"/>
          </p:cNvCxnSpPr>
          <p:nvPr/>
        </p:nvCxnSpPr>
        <p:spPr>
          <a:xfrm rot="16200000" flipH="1">
            <a:off x="3679192" y="1814400"/>
            <a:ext cx="1599022" cy="1546799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 flipH="1">
            <a:off x="1182755" y="2808701"/>
            <a:ext cx="1980000" cy="360000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r 17"/>
          <p:cNvCxnSpPr>
            <a:endCxn id="13" idx="1"/>
          </p:cNvCxnSpPr>
          <p:nvPr/>
        </p:nvCxnSpPr>
        <p:spPr>
          <a:xfrm rot="16200000" flipH="1">
            <a:off x="3668344" y="3705182"/>
            <a:ext cx="1620719" cy="1546800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angular 18"/>
          <p:cNvCxnSpPr>
            <a:endCxn id="9" idx="1"/>
          </p:cNvCxnSpPr>
          <p:nvPr/>
        </p:nvCxnSpPr>
        <p:spPr>
          <a:xfrm rot="16200000" flipH="1">
            <a:off x="3048825" y="2444770"/>
            <a:ext cx="2867050" cy="1554090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r 19"/>
          <p:cNvCxnSpPr>
            <a:endCxn id="12" idx="1"/>
          </p:cNvCxnSpPr>
          <p:nvPr/>
        </p:nvCxnSpPr>
        <p:spPr>
          <a:xfrm rot="16200000" flipH="1">
            <a:off x="3609418" y="2383072"/>
            <a:ext cx="1738570" cy="1546800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angular 20"/>
          <p:cNvCxnSpPr>
            <a:endCxn id="8" idx="1"/>
          </p:cNvCxnSpPr>
          <p:nvPr/>
        </p:nvCxnSpPr>
        <p:spPr>
          <a:xfrm>
            <a:off x="3705304" y="1191723"/>
            <a:ext cx="1554091" cy="1549721"/>
          </a:xfrm>
          <a:prstGeom prst="bentConnector3">
            <a:avLst>
              <a:gd name="adj1" fmla="val -56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r 21"/>
          <p:cNvCxnSpPr>
            <a:endCxn id="5" idx="1"/>
          </p:cNvCxnSpPr>
          <p:nvPr/>
        </p:nvCxnSpPr>
        <p:spPr>
          <a:xfrm rot="16200000" flipH="1">
            <a:off x="3629955" y="4309070"/>
            <a:ext cx="1697495" cy="1546800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angular 22"/>
          <p:cNvCxnSpPr>
            <a:endCxn id="6" idx="1"/>
          </p:cNvCxnSpPr>
          <p:nvPr/>
        </p:nvCxnSpPr>
        <p:spPr>
          <a:xfrm rot="16200000" flipH="1">
            <a:off x="3662478" y="4942327"/>
            <a:ext cx="1632449" cy="1546800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Rectángulo"/>
          <p:cNvSpPr/>
          <p:nvPr/>
        </p:nvSpPr>
        <p:spPr>
          <a:xfrm>
            <a:off x="110970" y="945692"/>
            <a:ext cx="204951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31 Rectángulo"/>
          <p:cNvSpPr/>
          <p:nvPr/>
        </p:nvSpPr>
        <p:spPr>
          <a:xfrm>
            <a:off x="108995" y="1359342"/>
            <a:ext cx="204951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Rectángulo 6"/>
          <p:cNvSpPr/>
          <p:nvPr/>
        </p:nvSpPr>
        <p:spPr>
          <a:xfrm>
            <a:off x="134034" y="3414311"/>
            <a:ext cx="1980000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CUESTIONARIOS</a:t>
            </a:r>
            <a:endParaRPr lang="es-MX" sz="1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2" name="Rectángulo 6"/>
          <p:cNvSpPr/>
          <p:nvPr/>
        </p:nvSpPr>
        <p:spPr>
          <a:xfrm>
            <a:off x="134916" y="3971165"/>
            <a:ext cx="1980000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PORTADA TESIS</a:t>
            </a:r>
            <a:endParaRPr lang="es-MX" sz="1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5" name="Rectángulo 3"/>
          <p:cNvSpPr/>
          <p:nvPr/>
        </p:nvSpPr>
        <p:spPr>
          <a:xfrm>
            <a:off x="9205103" y="2521345"/>
            <a:ext cx="21600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PROCEDIMIENTOS MODALIDADES</a:t>
            </a:r>
            <a:endParaRPr lang="es-MX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6" name="Conector angular 15"/>
          <p:cNvCxnSpPr>
            <a:stCxn id="4" idx="3"/>
            <a:endCxn id="65" idx="1"/>
          </p:cNvCxnSpPr>
          <p:nvPr/>
        </p:nvCxnSpPr>
        <p:spPr>
          <a:xfrm flipV="1">
            <a:off x="7412103" y="2749945"/>
            <a:ext cx="1793000" cy="637366"/>
          </a:xfrm>
          <a:prstGeom prst="bentConnector3">
            <a:avLst>
              <a:gd name="adj1" fmla="val 75119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3"/>
          <p:cNvSpPr/>
          <p:nvPr/>
        </p:nvSpPr>
        <p:spPr>
          <a:xfrm>
            <a:off x="9207375" y="3451681"/>
            <a:ext cx="21600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TRAMITES</a:t>
            </a:r>
            <a:endParaRPr lang="es-MX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3" name="Conector angular 15"/>
          <p:cNvCxnSpPr>
            <a:stCxn id="12" idx="3"/>
            <a:endCxn id="72" idx="1"/>
          </p:cNvCxnSpPr>
          <p:nvPr/>
        </p:nvCxnSpPr>
        <p:spPr>
          <a:xfrm flipV="1">
            <a:off x="7412103" y="3680281"/>
            <a:ext cx="1795272" cy="345476"/>
          </a:xfrm>
          <a:prstGeom prst="bentConnector3">
            <a:avLst>
              <a:gd name="adj1" fmla="val 74327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ángulo 3"/>
          <p:cNvSpPr/>
          <p:nvPr/>
        </p:nvSpPr>
        <p:spPr>
          <a:xfrm>
            <a:off x="9205103" y="4422902"/>
            <a:ext cx="21600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TRAMITES</a:t>
            </a:r>
            <a:endParaRPr lang="es-MX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8" name="Conector angular 15"/>
          <p:cNvCxnSpPr>
            <a:stCxn id="9" idx="3"/>
            <a:endCxn id="77" idx="1"/>
          </p:cNvCxnSpPr>
          <p:nvPr/>
        </p:nvCxnSpPr>
        <p:spPr>
          <a:xfrm flipV="1">
            <a:off x="7419395" y="4651502"/>
            <a:ext cx="1785708" cy="3838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80 CuadroTexto"/>
          <p:cNvSpPr txBox="1"/>
          <p:nvPr/>
        </p:nvSpPr>
        <p:spPr>
          <a:xfrm>
            <a:off x="8484501" y="5674717"/>
            <a:ext cx="243370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500" dirty="0">
              <a:solidFill>
                <a:srgbClr val="FFFF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sz="1500" b="1" dirty="0" smtClean="0">
                <a:solidFill>
                  <a:srgbClr val="FFFF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Formatos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sz="1500" b="1" dirty="0" smtClean="0">
                <a:solidFill>
                  <a:srgbClr val="FFFF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Acceso a biblioteca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MX" sz="1500" b="1" dirty="0" smtClean="0">
              <a:solidFill>
                <a:srgbClr val="FFFF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s-MX" sz="1500" b="1" dirty="0">
              <a:solidFill>
                <a:srgbClr val="FFFF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" name="Rectángulo 26">
            <a:hlinkClick r:id="rId2" action="ppaction://hlinksldjump"/>
          </p:cNvPr>
          <p:cNvSpPr/>
          <p:nvPr/>
        </p:nvSpPr>
        <p:spPr>
          <a:xfrm>
            <a:off x="104777" y="6397744"/>
            <a:ext cx="665827" cy="3243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INICIO</a:t>
            </a:r>
            <a:endParaRPr lang="es-MX" sz="1100" dirty="0"/>
          </a:p>
        </p:txBody>
      </p:sp>
    </p:spTree>
    <p:extLst>
      <p:ext uri="{BB962C8B-B14F-4D97-AF65-F5344CB8AC3E}">
        <p14:creationId xmlns:p14="http://schemas.microsoft.com/office/powerpoint/2010/main" val="296730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11 Grupo"/>
          <p:cNvGrpSpPr/>
          <p:nvPr/>
        </p:nvGrpSpPr>
        <p:grpSpPr>
          <a:xfrm>
            <a:off x="62983" y="-4"/>
            <a:ext cx="12127182" cy="6873924"/>
            <a:chOff x="62983" y="-4"/>
            <a:chExt cx="12127182" cy="6873924"/>
          </a:xfrm>
        </p:grpSpPr>
        <p:sp>
          <p:nvSpPr>
            <p:cNvPr id="13" name="12 Rectángulo"/>
            <p:cNvSpPr/>
            <p:nvPr/>
          </p:nvSpPr>
          <p:spPr>
            <a:xfrm>
              <a:off x="8216335" y="-4"/>
              <a:ext cx="3973830" cy="6858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7" name="16 Conector recto"/>
            <p:cNvCxnSpPr/>
            <p:nvPr/>
          </p:nvCxnSpPr>
          <p:spPr>
            <a:xfrm>
              <a:off x="62983" y="1652414"/>
              <a:ext cx="8126117" cy="0"/>
            </a:xfrm>
            <a:prstGeom prst="line">
              <a:avLst/>
            </a:prstGeom>
            <a:ln w="1270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7 Conector recto"/>
            <p:cNvCxnSpPr/>
            <p:nvPr/>
          </p:nvCxnSpPr>
          <p:spPr>
            <a:xfrm flipH="1">
              <a:off x="8346960" y="0"/>
              <a:ext cx="12879" cy="685800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>
              <a:off x="70451" y="1788289"/>
              <a:ext cx="8123969" cy="0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1 Conector recto"/>
            <p:cNvCxnSpPr/>
            <p:nvPr/>
          </p:nvCxnSpPr>
          <p:spPr>
            <a:xfrm flipH="1">
              <a:off x="11993248" y="15920"/>
              <a:ext cx="12879" cy="685800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ángulo 1"/>
          <p:cNvSpPr/>
          <p:nvPr/>
        </p:nvSpPr>
        <p:spPr>
          <a:xfrm>
            <a:off x="89074" y="935827"/>
            <a:ext cx="2078181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TUTORES</a:t>
            </a:r>
            <a:endParaRPr lang="es-MX" sz="14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967889" y="2569235"/>
            <a:ext cx="2520000" cy="4572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TUTORES DEL PROGRAMA</a:t>
            </a:r>
            <a:endParaRPr lang="es-MX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80324" y="2392445"/>
            <a:ext cx="2078181" cy="4572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INTRODUCCIÓN</a:t>
            </a:r>
            <a:endParaRPr lang="es-MX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951847" y="3941131"/>
            <a:ext cx="2520000" cy="4572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ACTA INTERNA DE EVALUACIÓN DE PROFESORES</a:t>
            </a:r>
            <a:endParaRPr lang="es-MX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4951847" y="5306445"/>
            <a:ext cx="2520000" cy="4572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ACTA ALUMNOS MAESTRIA</a:t>
            </a:r>
            <a:endParaRPr lang="es-MX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angular 13"/>
          <p:cNvCxnSpPr>
            <a:stCxn id="2" idx="3"/>
            <a:endCxn id="3" idx="1"/>
          </p:cNvCxnSpPr>
          <p:nvPr/>
        </p:nvCxnSpPr>
        <p:spPr>
          <a:xfrm>
            <a:off x="2167255" y="1164427"/>
            <a:ext cx="2800634" cy="1633408"/>
          </a:xfrm>
          <a:prstGeom prst="bentConnector3">
            <a:avLst>
              <a:gd name="adj1" fmla="val 47076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24" idx="0"/>
            <a:endCxn id="4" idx="0"/>
          </p:cNvCxnSpPr>
          <p:nvPr/>
        </p:nvCxnSpPr>
        <p:spPr>
          <a:xfrm flipH="1">
            <a:off x="1119415" y="1332976"/>
            <a:ext cx="9662" cy="105946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r 15"/>
          <p:cNvCxnSpPr>
            <a:endCxn id="7" idx="1"/>
          </p:cNvCxnSpPr>
          <p:nvPr/>
        </p:nvCxnSpPr>
        <p:spPr>
          <a:xfrm rot="16200000" flipH="1">
            <a:off x="3124863" y="2342747"/>
            <a:ext cx="2196612" cy="1457356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angular 18"/>
          <p:cNvCxnSpPr>
            <a:endCxn id="11" idx="1"/>
          </p:cNvCxnSpPr>
          <p:nvPr/>
        </p:nvCxnSpPr>
        <p:spPr>
          <a:xfrm rot="16200000" flipH="1">
            <a:off x="3138742" y="3721940"/>
            <a:ext cx="2168854" cy="1457356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Rectángulo"/>
          <p:cNvSpPr/>
          <p:nvPr/>
        </p:nvSpPr>
        <p:spPr>
          <a:xfrm>
            <a:off x="92874" y="919326"/>
            <a:ext cx="2076355" cy="7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23 Rectángulo"/>
          <p:cNvSpPr/>
          <p:nvPr/>
        </p:nvSpPr>
        <p:spPr>
          <a:xfrm>
            <a:off x="90899" y="1332976"/>
            <a:ext cx="2076355" cy="7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6">
            <a:hlinkClick r:id="rId2" action="ppaction://hlinksldjump"/>
          </p:cNvPr>
          <p:cNvSpPr/>
          <p:nvPr/>
        </p:nvSpPr>
        <p:spPr>
          <a:xfrm>
            <a:off x="104777" y="6397744"/>
            <a:ext cx="665827" cy="3243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INICIO</a:t>
            </a:r>
            <a:endParaRPr lang="es-MX" sz="1100" dirty="0"/>
          </a:p>
        </p:txBody>
      </p:sp>
      <p:sp>
        <p:nvSpPr>
          <p:cNvPr id="26" name="Rectángulo 3"/>
          <p:cNvSpPr/>
          <p:nvPr/>
        </p:nvSpPr>
        <p:spPr>
          <a:xfrm>
            <a:off x="9205103" y="487793"/>
            <a:ext cx="21600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smtClean="0">
                <a:solidFill>
                  <a:srgbClr val="996600"/>
                </a:solidFill>
              </a:rPr>
              <a:t>LISTA COMPLETA</a:t>
            </a:r>
            <a:endParaRPr lang="es-MX" sz="1200" b="1" dirty="0">
              <a:solidFill>
                <a:srgbClr val="996600"/>
              </a:solidFill>
            </a:endParaRPr>
          </a:p>
        </p:txBody>
      </p:sp>
      <p:cxnSp>
        <p:nvCxnSpPr>
          <p:cNvPr id="27" name="Conector angular 15"/>
          <p:cNvCxnSpPr>
            <a:stCxn id="3" idx="3"/>
            <a:endCxn id="26" idx="1"/>
          </p:cNvCxnSpPr>
          <p:nvPr/>
        </p:nvCxnSpPr>
        <p:spPr>
          <a:xfrm flipV="1">
            <a:off x="7487889" y="716393"/>
            <a:ext cx="1717214" cy="2081442"/>
          </a:xfrm>
          <a:prstGeom prst="bentConnector3">
            <a:avLst>
              <a:gd name="adj1" fmla="val 73843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3"/>
          <p:cNvSpPr/>
          <p:nvPr/>
        </p:nvSpPr>
        <p:spPr>
          <a:xfrm>
            <a:off x="9207375" y="1172465"/>
            <a:ext cx="21600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smtClean="0">
                <a:solidFill>
                  <a:srgbClr val="996600"/>
                </a:solidFill>
              </a:rPr>
              <a:t>OTRAS ENTIDADES</a:t>
            </a:r>
            <a:endParaRPr lang="es-MX" sz="1200" b="1" dirty="0">
              <a:solidFill>
                <a:srgbClr val="996600"/>
              </a:solidFill>
            </a:endParaRPr>
          </a:p>
        </p:txBody>
      </p:sp>
      <p:cxnSp>
        <p:nvCxnSpPr>
          <p:cNvPr id="29" name="Conector angular 15"/>
          <p:cNvCxnSpPr>
            <a:stCxn id="3" idx="3"/>
            <a:endCxn id="28" idx="1"/>
          </p:cNvCxnSpPr>
          <p:nvPr/>
        </p:nvCxnSpPr>
        <p:spPr>
          <a:xfrm flipV="1">
            <a:off x="7487889" y="1401065"/>
            <a:ext cx="1719486" cy="1396770"/>
          </a:xfrm>
          <a:prstGeom prst="bentConnector3">
            <a:avLst>
              <a:gd name="adj1" fmla="val 73811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3"/>
          <p:cNvSpPr/>
          <p:nvPr/>
        </p:nvSpPr>
        <p:spPr>
          <a:xfrm>
            <a:off x="9205103" y="2566774"/>
            <a:ext cx="21600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smtClean="0">
                <a:solidFill>
                  <a:srgbClr val="996600"/>
                </a:solidFill>
              </a:rPr>
              <a:t>POR ENTIDAD</a:t>
            </a:r>
            <a:endParaRPr lang="es-MX" sz="1200" b="1" dirty="0">
              <a:solidFill>
                <a:srgbClr val="996600"/>
              </a:solidFill>
            </a:endParaRPr>
          </a:p>
        </p:txBody>
      </p:sp>
      <p:cxnSp>
        <p:nvCxnSpPr>
          <p:cNvPr id="31" name="Conector angular 15"/>
          <p:cNvCxnSpPr>
            <a:stCxn id="3" idx="3"/>
            <a:endCxn id="33" idx="1"/>
          </p:cNvCxnSpPr>
          <p:nvPr/>
        </p:nvCxnSpPr>
        <p:spPr>
          <a:xfrm flipV="1">
            <a:off x="7487889" y="2101598"/>
            <a:ext cx="1719486" cy="696237"/>
          </a:xfrm>
          <a:prstGeom prst="bentConnector3">
            <a:avLst>
              <a:gd name="adj1" fmla="val 73811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"/>
          <p:cNvSpPr/>
          <p:nvPr/>
        </p:nvSpPr>
        <p:spPr>
          <a:xfrm>
            <a:off x="9207375" y="3265094"/>
            <a:ext cx="21600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smtClean="0">
                <a:solidFill>
                  <a:srgbClr val="996600"/>
                </a:solidFill>
              </a:rPr>
              <a:t>NO VIGENTES</a:t>
            </a:r>
            <a:endParaRPr lang="es-MX" sz="1200" b="1" dirty="0">
              <a:solidFill>
                <a:srgbClr val="996600"/>
              </a:solidFill>
            </a:endParaRPr>
          </a:p>
        </p:txBody>
      </p:sp>
      <p:sp>
        <p:nvSpPr>
          <p:cNvPr id="33" name="Rectángulo 3"/>
          <p:cNvSpPr/>
          <p:nvPr/>
        </p:nvSpPr>
        <p:spPr>
          <a:xfrm>
            <a:off x="9207375" y="1872998"/>
            <a:ext cx="21600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smtClean="0">
                <a:solidFill>
                  <a:srgbClr val="996600"/>
                </a:solidFill>
              </a:rPr>
              <a:t>POR CAMPO DE CONOCIMIENTO</a:t>
            </a:r>
            <a:endParaRPr lang="es-MX" sz="1200" b="1" dirty="0">
              <a:solidFill>
                <a:srgbClr val="996600"/>
              </a:solidFill>
            </a:endParaRPr>
          </a:p>
        </p:txBody>
      </p:sp>
      <p:cxnSp>
        <p:nvCxnSpPr>
          <p:cNvPr id="44" name="Conector angular 15"/>
          <p:cNvCxnSpPr>
            <a:stCxn id="3" idx="3"/>
            <a:endCxn id="30" idx="1"/>
          </p:cNvCxnSpPr>
          <p:nvPr/>
        </p:nvCxnSpPr>
        <p:spPr>
          <a:xfrm flipV="1">
            <a:off x="7487889" y="2795374"/>
            <a:ext cx="1717214" cy="2461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angular 15"/>
          <p:cNvCxnSpPr>
            <a:stCxn id="3" idx="3"/>
            <a:endCxn id="32" idx="1"/>
          </p:cNvCxnSpPr>
          <p:nvPr/>
        </p:nvCxnSpPr>
        <p:spPr>
          <a:xfrm>
            <a:off x="7487889" y="2797835"/>
            <a:ext cx="1719486" cy="695859"/>
          </a:xfrm>
          <a:prstGeom prst="bentConnector3">
            <a:avLst>
              <a:gd name="adj1" fmla="val 73811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75 CuadroTexto"/>
          <p:cNvSpPr txBox="1"/>
          <p:nvPr/>
        </p:nvSpPr>
        <p:spPr>
          <a:xfrm>
            <a:off x="8782214" y="4156029"/>
            <a:ext cx="24337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solidFill>
                  <a:srgbClr val="FFFF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Datos necesarios por tutor: </a:t>
            </a:r>
          </a:p>
          <a:p>
            <a:endParaRPr lang="es-MX" sz="1400" dirty="0" smtClean="0">
              <a:solidFill>
                <a:srgbClr val="FFFF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sz="1400" b="1" dirty="0" smtClean="0">
                <a:solidFill>
                  <a:srgbClr val="FFFF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Nombre – Foto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sz="1400" b="1" dirty="0">
                <a:solidFill>
                  <a:srgbClr val="FFFF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</a:t>
            </a:r>
            <a:r>
              <a:rPr lang="es-MX" sz="1400" b="1" dirty="0" smtClean="0">
                <a:solidFill>
                  <a:srgbClr val="FFFF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epartamento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sz="1400" b="1" dirty="0">
                <a:solidFill>
                  <a:srgbClr val="FFFF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</a:t>
            </a:r>
            <a:r>
              <a:rPr lang="es-MX" sz="1400" b="1" dirty="0" smtClean="0">
                <a:solidFill>
                  <a:srgbClr val="FFFF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ontacto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sz="1400" b="1" dirty="0" smtClean="0">
                <a:solidFill>
                  <a:srgbClr val="FFFF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Área de investigación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sz="1400" b="1" dirty="0" smtClean="0">
                <a:solidFill>
                  <a:srgbClr val="FFFF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Líneas de investigación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sz="1400" b="1" dirty="0" smtClean="0">
                <a:solidFill>
                  <a:srgbClr val="FFFF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Descripción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sz="1400" b="1" dirty="0" smtClean="0">
                <a:solidFill>
                  <a:srgbClr val="FFFF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Artículos publicados</a:t>
            </a:r>
          </a:p>
          <a:p>
            <a:endParaRPr lang="es-MX" sz="1400" b="1" dirty="0">
              <a:solidFill>
                <a:srgbClr val="FFFF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752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11 Grupo"/>
          <p:cNvGrpSpPr/>
          <p:nvPr/>
        </p:nvGrpSpPr>
        <p:grpSpPr>
          <a:xfrm>
            <a:off x="62983" y="-4"/>
            <a:ext cx="12127182" cy="6873924"/>
            <a:chOff x="62983" y="-4"/>
            <a:chExt cx="12127182" cy="6873924"/>
          </a:xfrm>
        </p:grpSpPr>
        <p:sp>
          <p:nvSpPr>
            <p:cNvPr id="13" name="12 Rectángulo"/>
            <p:cNvSpPr/>
            <p:nvPr/>
          </p:nvSpPr>
          <p:spPr>
            <a:xfrm>
              <a:off x="8216335" y="-4"/>
              <a:ext cx="3973830" cy="6858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9" name="18 Conector recto"/>
            <p:cNvCxnSpPr/>
            <p:nvPr/>
          </p:nvCxnSpPr>
          <p:spPr>
            <a:xfrm>
              <a:off x="62983" y="1652414"/>
              <a:ext cx="8126117" cy="0"/>
            </a:xfrm>
            <a:prstGeom prst="line">
              <a:avLst/>
            </a:prstGeom>
            <a:ln w="1270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 flipH="1">
              <a:off x="8346960" y="0"/>
              <a:ext cx="12879" cy="685800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>
              <a:off x="70451" y="1788289"/>
              <a:ext cx="8123969" cy="0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1 Conector recto"/>
            <p:cNvCxnSpPr/>
            <p:nvPr/>
          </p:nvCxnSpPr>
          <p:spPr>
            <a:xfrm flipH="1">
              <a:off x="11993248" y="15920"/>
              <a:ext cx="12879" cy="685800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ángulo 1"/>
          <p:cNvSpPr/>
          <p:nvPr/>
        </p:nvSpPr>
        <p:spPr>
          <a:xfrm>
            <a:off x="104906" y="935827"/>
            <a:ext cx="2062349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 smtClean="0"/>
              <a:t>ASPIRANTES</a:t>
            </a:r>
            <a:endParaRPr lang="es-MX" sz="1400" b="1" dirty="0"/>
          </a:p>
        </p:txBody>
      </p:sp>
      <p:sp>
        <p:nvSpPr>
          <p:cNvPr id="3" name="Rectángulo 2"/>
          <p:cNvSpPr/>
          <p:nvPr/>
        </p:nvSpPr>
        <p:spPr>
          <a:xfrm>
            <a:off x="102931" y="2426333"/>
            <a:ext cx="2064324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 smtClean="0"/>
              <a:t>CONVOCATORIAS</a:t>
            </a:r>
            <a:endParaRPr lang="es-MX" sz="1400" b="1" dirty="0"/>
          </a:p>
        </p:txBody>
      </p:sp>
      <p:sp>
        <p:nvSpPr>
          <p:cNvPr id="7" name="Rectángulo 6"/>
          <p:cNvSpPr/>
          <p:nvPr/>
        </p:nvSpPr>
        <p:spPr>
          <a:xfrm>
            <a:off x="5300339" y="2009667"/>
            <a:ext cx="2160000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 smtClean="0"/>
              <a:t>CONVOCATORIAS DE INGRESO</a:t>
            </a:r>
            <a:endParaRPr lang="es-MX" sz="1400" b="1" dirty="0"/>
          </a:p>
        </p:txBody>
      </p:sp>
      <p:sp>
        <p:nvSpPr>
          <p:cNvPr id="8" name="Rectángulo 7"/>
          <p:cNvSpPr/>
          <p:nvPr/>
        </p:nvSpPr>
        <p:spPr>
          <a:xfrm>
            <a:off x="5293047" y="4682708"/>
            <a:ext cx="2160000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 smtClean="0"/>
              <a:t>DOCTORADO</a:t>
            </a:r>
            <a:endParaRPr lang="es-MX" sz="1400" b="1" dirty="0"/>
          </a:p>
        </p:txBody>
      </p:sp>
      <p:sp>
        <p:nvSpPr>
          <p:cNvPr id="11" name="Rectángulo 10"/>
          <p:cNvSpPr/>
          <p:nvPr/>
        </p:nvSpPr>
        <p:spPr>
          <a:xfrm>
            <a:off x="5300339" y="3381563"/>
            <a:ext cx="2160000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 smtClean="0"/>
              <a:t>MAESTRIA</a:t>
            </a:r>
            <a:endParaRPr lang="es-MX" sz="1400" b="1" dirty="0"/>
          </a:p>
        </p:txBody>
      </p:sp>
      <p:cxnSp>
        <p:nvCxnSpPr>
          <p:cNvPr id="14" name="Conector angular 13"/>
          <p:cNvCxnSpPr>
            <a:endCxn id="7" idx="1"/>
          </p:cNvCxnSpPr>
          <p:nvPr/>
        </p:nvCxnSpPr>
        <p:spPr>
          <a:xfrm>
            <a:off x="2167255" y="1164427"/>
            <a:ext cx="3133084" cy="1073840"/>
          </a:xfrm>
          <a:prstGeom prst="bentConnector3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H="1">
            <a:off x="1128165" y="1393027"/>
            <a:ext cx="1" cy="781050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r 15"/>
          <p:cNvCxnSpPr>
            <a:endCxn id="11" idx="1"/>
          </p:cNvCxnSpPr>
          <p:nvPr/>
        </p:nvCxnSpPr>
        <p:spPr>
          <a:xfrm rot="16200000" flipH="1">
            <a:off x="3483085" y="1792909"/>
            <a:ext cx="2067966" cy="1566542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angular 16"/>
          <p:cNvCxnSpPr>
            <a:endCxn id="8" idx="1"/>
          </p:cNvCxnSpPr>
          <p:nvPr/>
        </p:nvCxnSpPr>
        <p:spPr>
          <a:xfrm rot="16200000" flipH="1">
            <a:off x="3679166" y="3297426"/>
            <a:ext cx="1668513" cy="1559250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Rectángulo"/>
          <p:cNvSpPr/>
          <p:nvPr/>
        </p:nvSpPr>
        <p:spPr>
          <a:xfrm>
            <a:off x="104906" y="906399"/>
            <a:ext cx="2064324" cy="7297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23 Rectángulo"/>
          <p:cNvSpPr/>
          <p:nvPr/>
        </p:nvSpPr>
        <p:spPr>
          <a:xfrm>
            <a:off x="102931" y="1320049"/>
            <a:ext cx="2064324" cy="7297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7"/>
          <p:cNvSpPr/>
          <p:nvPr/>
        </p:nvSpPr>
        <p:spPr>
          <a:xfrm>
            <a:off x="5295319" y="5872356"/>
            <a:ext cx="2160000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</a:rPr>
              <a:t>RESULTADOS DE ADMISION</a:t>
            </a:r>
            <a:endParaRPr lang="es-MX" sz="1400" b="1" dirty="0">
              <a:solidFill>
                <a:schemeClr val="bg1"/>
              </a:solidFill>
            </a:endParaRPr>
          </a:p>
        </p:txBody>
      </p:sp>
      <p:cxnSp>
        <p:nvCxnSpPr>
          <p:cNvPr id="26" name="Conector angular 16"/>
          <p:cNvCxnSpPr>
            <a:endCxn id="25" idx="1"/>
          </p:cNvCxnSpPr>
          <p:nvPr/>
        </p:nvCxnSpPr>
        <p:spPr>
          <a:xfrm rot="16200000" flipH="1">
            <a:off x="3175335" y="3980971"/>
            <a:ext cx="2678449" cy="1561520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6">
            <a:hlinkClick r:id="rId2" action="ppaction://hlinksldjump"/>
          </p:cNvPr>
          <p:cNvSpPr/>
          <p:nvPr/>
        </p:nvSpPr>
        <p:spPr>
          <a:xfrm>
            <a:off x="104777" y="6397744"/>
            <a:ext cx="665827" cy="3243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INICIO</a:t>
            </a:r>
            <a:endParaRPr lang="es-MX" sz="1100" dirty="0"/>
          </a:p>
        </p:txBody>
      </p:sp>
      <p:sp>
        <p:nvSpPr>
          <p:cNvPr id="30" name="Rectángulo 3"/>
          <p:cNvSpPr/>
          <p:nvPr/>
        </p:nvSpPr>
        <p:spPr>
          <a:xfrm>
            <a:off x="9205103" y="392257"/>
            <a:ext cx="2160000" cy="39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PLAN DE ESTUDIOS</a:t>
            </a:r>
            <a:endParaRPr lang="es-MX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1" name="Conector angular 15"/>
          <p:cNvCxnSpPr>
            <a:stCxn id="11" idx="3"/>
            <a:endCxn id="30" idx="1"/>
          </p:cNvCxnSpPr>
          <p:nvPr/>
        </p:nvCxnSpPr>
        <p:spPr>
          <a:xfrm flipV="1">
            <a:off x="7460339" y="590257"/>
            <a:ext cx="1744764" cy="3019906"/>
          </a:xfrm>
          <a:prstGeom prst="bentConnector3">
            <a:avLst>
              <a:gd name="adj1" fmla="val 74843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"/>
          <p:cNvSpPr/>
          <p:nvPr/>
        </p:nvSpPr>
        <p:spPr>
          <a:xfrm>
            <a:off x="9207375" y="1049633"/>
            <a:ext cx="2160000" cy="39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REQUISITOS ACADEMICOS</a:t>
            </a:r>
            <a:endParaRPr lang="es-MX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3" name="Conector angular 15"/>
          <p:cNvCxnSpPr>
            <a:stCxn id="11" idx="3"/>
            <a:endCxn id="32" idx="1"/>
          </p:cNvCxnSpPr>
          <p:nvPr/>
        </p:nvCxnSpPr>
        <p:spPr>
          <a:xfrm flipV="1">
            <a:off x="7460339" y="1247633"/>
            <a:ext cx="1747036" cy="2362530"/>
          </a:xfrm>
          <a:prstGeom prst="bentConnector3">
            <a:avLst>
              <a:gd name="adj1" fmla="val 7515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"/>
          <p:cNvSpPr/>
          <p:nvPr/>
        </p:nvSpPr>
        <p:spPr>
          <a:xfrm>
            <a:off x="9205103" y="2362054"/>
            <a:ext cx="2160000" cy="39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PERFIL DE EGRESADO</a:t>
            </a:r>
            <a:endParaRPr lang="es-MX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5" name="Conector angular 15"/>
          <p:cNvCxnSpPr>
            <a:stCxn id="11" idx="3"/>
            <a:endCxn id="37" idx="1"/>
          </p:cNvCxnSpPr>
          <p:nvPr/>
        </p:nvCxnSpPr>
        <p:spPr>
          <a:xfrm flipV="1">
            <a:off x="7460339" y="1907222"/>
            <a:ext cx="1747036" cy="1702941"/>
          </a:xfrm>
          <a:prstGeom prst="bentConnector3">
            <a:avLst>
              <a:gd name="adj1" fmla="val 7515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ángulo 3"/>
          <p:cNvSpPr/>
          <p:nvPr/>
        </p:nvSpPr>
        <p:spPr>
          <a:xfrm>
            <a:off x="9207375" y="4903091"/>
            <a:ext cx="2160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REQUISITOS PARA OBTENER EL GRADO</a:t>
            </a:r>
            <a:endParaRPr lang="es-MX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Rectángulo 3"/>
          <p:cNvSpPr/>
          <p:nvPr/>
        </p:nvSpPr>
        <p:spPr>
          <a:xfrm>
            <a:off x="9207375" y="1709222"/>
            <a:ext cx="2160000" cy="39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REQUISITOS DE PERMANENCIA</a:t>
            </a:r>
            <a:endParaRPr lang="es-MX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8" name="Conector angular 15"/>
          <p:cNvCxnSpPr>
            <a:endCxn id="34" idx="1"/>
          </p:cNvCxnSpPr>
          <p:nvPr/>
        </p:nvCxnSpPr>
        <p:spPr>
          <a:xfrm flipV="1">
            <a:off x="7460339" y="2560054"/>
            <a:ext cx="1744764" cy="1050110"/>
          </a:xfrm>
          <a:prstGeom prst="bentConnector3">
            <a:avLst>
              <a:gd name="adj1" fmla="val 74843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angular 15"/>
          <p:cNvCxnSpPr>
            <a:stCxn id="8" idx="3"/>
            <a:endCxn id="43" idx="1"/>
          </p:cNvCxnSpPr>
          <p:nvPr/>
        </p:nvCxnSpPr>
        <p:spPr>
          <a:xfrm flipV="1">
            <a:off x="7453047" y="3819097"/>
            <a:ext cx="1754328" cy="1092211"/>
          </a:xfrm>
          <a:prstGeom prst="bentConnector3">
            <a:avLst>
              <a:gd name="adj1" fmla="val 74586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ángulo 3"/>
          <p:cNvSpPr/>
          <p:nvPr/>
        </p:nvSpPr>
        <p:spPr>
          <a:xfrm>
            <a:off x="9207375" y="3621097"/>
            <a:ext cx="2160000" cy="39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PLAN DE ESTUDIOS</a:t>
            </a:r>
            <a:endParaRPr lang="es-MX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Rectángulo 3"/>
          <p:cNvSpPr/>
          <p:nvPr/>
        </p:nvSpPr>
        <p:spPr>
          <a:xfrm>
            <a:off x="9209647" y="4259423"/>
            <a:ext cx="2160000" cy="39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REQUISITOS ACADEMICOS</a:t>
            </a:r>
            <a:endParaRPr lang="es-MX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Rectángulo 3"/>
          <p:cNvSpPr/>
          <p:nvPr/>
        </p:nvSpPr>
        <p:spPr>
          <a:xfrm>
            <a:off x="9211919" y="5640143"/>
            <a:ext cx="2160000" cy="39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CARACTERISTICAS DE LA TESIS</a:t>
            </a:r>
            <a:endParaRPr lang="es-MX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Rectángulo 3"/>
          <p:cNvSpPr/>
          <p:nvPr/>
        </p:nvSpPr>
        <p:spPr>
          <a:xfrm>
            <a:off x="9214191" y="6270223"/>
            <a:ext cx="2160000" cy="39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PERFIL DE EGRESADO</a:t>
            </a:r>
            <a:endParaRPr lang="es-MX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7" name="Conector angular 15"/>
          <p:cNvCxnSpPr>
            <a:stCxn id="8" idx="3"/>
            <a:endCxn id="44" idx="1"/>
          </p:cNvCxnSpPr>
          <p:nvPr/>
        </p:nvCxnSpPr>
        <p:spPr>
          <a:xfrm flipV="1">
            <a:off x="7453047" y="4457423"/>
            <a:ext cx="1756600" cy="453885"/>
          </a:xfrm>
          <a:prstGeom prst="bentConnector3">
            <a:avLst>
              <a:gd name="adj1" fmla="val 74554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angular 15"/>
          <p:cNvCxnSpPr>
            <a:stCxn id="8" idx="3"/>
            <a:endCxn id="36" idx="1"/>
          </p:cNvCxnSpPr>
          <p:nvPr/>
        </p:nvCxnSpPr>
        <p:spPr>
          <a:xfrm>
            <a:off x="7453047" y="4911308"/>
            <a:ext cx="1754328" cy="243783"/>
          </a:xfrm>
          <a:prstGeom prst="bentConnector3">
            <a:avLst>
              <a:gd name="adj1" fmla="val 74094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angular 15"/>
          <p:cNvCxnSpPr>
            <a:stCxn id="8" idx="3"/>
            <a:endCxn id="45" idx="1"/>
          </p:cNvCxnSpPr>
          <p:nvPr/>
        </p:nvCxnSpPr>
        <p:spPr>
          <a:xfrm>
            <a:off x="7453047" y="4911308"/>
            <a:ext cx="1758872" cy="926835"/>
          </a:xfrm>
          <a:prstGeom prst="bentConnector3">
            <a:avLst>
              <a:gd name="adj1" fmla="val 74032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angular 15"/>
          <p:cNvCxnSpPr>
            <a:stCxn id="8" idx="3"/>
          </p:cNvCxnSpPr>
          <p:nvPr/>
        </p:nvCxnSpPr>
        <p:spPr>
          <a:xfrm>
            <a:off x="7453047" y="4911308"/>
            <a:ext cx="1752056" cy="1654738"/>
          </a:xfrm>
          <a:prstGeom prst="bentConnector3">
            <a:avLst>
              <a:gd name="adj1" fmla="val 74618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de flecha 14"/>
          <p:cNvCxnSpPr/>
          <p:nvPr/>
        </p:nvCxnSpPr>
        <p:spPr>
          <a:xfrm flipH="1">
            <a:off x="1119415" y="1332976"/>
            <a:ext cx="9662" cy="105946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132 CuadroTexto"/>
          <p:cNvSpPr txBox="1"/>
          <p:nvPr/>
        </p:nvSpPr>
        <p:spPr>
          <a:xfrm>
            <a:off x="3377027" y="6161508"/>
            <a:ext cx="2433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MX" sz="1400" dirty="0" smtClean="0">
              <a:solidFill>
                <a:srgbClr val="FFC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b="1" dirty="0" smtClean="0">
                <a:solidFill>
                  <a:srgbClr val="FFC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Formatos</a:t>
            </a:r>
            <a:endParaRPr lang="es-MX" sz="1400" b="1" dirty="0">
              <a:solidFill>
                <a:srgbClr val="FFC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5852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9 Grupo"/>
          <p:cNvGrpSpPr/>
          <p:nvPr/>
        </p:nvGrpSpPr>
        <p:grpSpPr>
          <a:xfrm>
            <a:off x="62983" y="-4"/>
            <a:ext cx="12127182" cy="6873924"/>
            <a:chOff x="62983" y="-4"/>
            <a:chExt cx="12127182" cy="6873924"/>
          </a:xfrm>
        </p:grpSpPr>
        <p:sp>
          <p:nvSpPr>
            <p:cNvPr id="11" name="10 Rectángulo"/>
            <p:cNvSpPr/>
            <p:nvPr/>
          </p:nvSpPr>
          <p:spPr>
            <a:xfrm>
              <a:off x="8216335" y="-4"/>
              <a:ext cx="3973830" cy="6858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62983" y="1652414"/>
              <a:ext cx="8126117" cy="0"/>
            </a:xfrm>
            <a:prstGeom prst="line">
              <a:avLst/>
            </a:prstGeom>
            <a:ln w="1270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/>
            <p:nvPr/>
          </p:nvCxnSpPr>
          <p:spPr>
            <a:xfrm flipH="1">
              <a:off x="8346960" y="0"/>
              <a:ext cx="12879" cy="685800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7 Conector recto"/>
            <p:cNvCxnSpPr/>
            <p:nvPr/>
          </p:nvCxnSpPr>
          <p:spPr>
            <a:xfrm>
              <a:off x="70451" y="1788289"/>
              <a:ext cx="8123969" cy="0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8 Conector recto"/>
            <p:cNvCxnSpPr/>
            <p:nvPr/>
          </p:nvCxnSpPr>
          <p:spPr>
            <a:xfrm flipH="1">
              <a:off x="11993248" y="15920"/>
              <a:ext cx="12879" cy="685800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ángulo 1"/>
          <p:cNvSpPr/>
          <p:nvPr/>
        </p:nvSpPr>
        <p:spPr>
          <a:xfrm>
            <a:off x="91894" y="934423"/>
            <a:ext cx="2078181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EGRESADOS</a:t>
            </a:r>
            <a:endParaRPr lang="es-MX" dirty="0"/>
          </a:p>
        </p:txBody>
      </p:sp>
      <p:sp>
        <p:nvSpPr>
          <p:cNvPr id="3" name="Rectángulo 2"/>
          <p:cNvSpPr/>
          <p:nvPr/>
        </p:nvSpPr>
        <p:spPr>
          <a:xfrm>
            <a:off x="4885049" y="1976810"/>
            <a:ext cx="252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ACTUALIZAR INFORMACIÓN</a:t>
            </a:r>
            <a:endParaRPr lang="es-MX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885049" y="3639654"/>
            <a:ext cx="252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DIRECTORIO DE EGRESADOS</a:t>
            </a:r>
            <a:endParaRPr lang="es-MX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1894" y="2160663"/>
            <a:ext cx="2078181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EGRESADOS</a:t>
            </a:r>
            <a:endParaRPr lang="es-MX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4" name="Conector angular 13"/>
          <p:cNvCxnSpPr>
            <a:endCxn id="3" idx="1"/>
          </p:cNvCxnSpPr>
          <p:nvPr/>
        </p:nvCxnSpPr>
        <p:spPr>
          <a:xfrm>
            <a:off x="2170075" y="1163023"/>
            <a:ext cx="2714974" cy="1083787"/>
          </a:xfrm>
          <a:prstGeom prst="bentConnector3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H="1">
            <a:off x="1130985" y="1391623"/>
            <a:ext cx="1" cy="781050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r 15"/>
          <p:cNvCxnSpPr>
            <a:endCxn id="7" idx="1"/>
          </p:cNvCxnSpPr>
          <p:nvPr/>
        </p:nvCxnSpPr>
        <p:spPr>
          <a:xfrm rot="16200000" flipH="1">
            <a:off x="3374883" y="2399488"/>
            <a:ext cx="1662844" cy="1357487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Rectángulo"/>
          <p:cNvSpPr/>
          <p:nvPr/>
        </p:nvSpPr>
        <p:spPr>
          <a:xfrm>
            <a:off x="93868" y="907368"/>
            <a:ext cx="2078181" cy="72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20 Rectángulo"/>
          <p:cNvSpPr/>
          <p:nvPr/>
        </p:nvSpPr>
        <p:spPr>
          <a:xfrm>
            <a:off x="91893" y="1321018"/>
            <a:ext cx="2078181" cy="72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Rectángulo 26">
            <a:hlinkClick r:id="rId2" action="ppaction://hlinksldjump"/>
          </p:cNvPr>
          <p:cNvSpPr/>
          <p:nvPr/>
        </p:nvSpPr>
        <p:spPr>
          <a:xfrm>
            <a:off x="104777" y="6397744"/>
            <a:ext cx="665827" cy="3243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INICIO</a:t>
            </a:r>
            <a:endParaRPr lang="es-MX" sz="1100" dirty="0"/>
          </a:p>
        </p:txBody>
      </p:sp>
    </p:spTree>
    <p:extLst>
      <p:ext uri="{BB962C8B-B14F-4D97-AF65-F5344CB8AC3E}">
        <p14:creationId xmlns:p14="http://schemas.microsoft.com/office/powerpoint/2010/main" val="426461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21 Grupo"/>
          <p:cNvGrpSpPr/>
          <p:nvPr/>
        </p:nvGrpSpPr>
        <p:grpSpPr>
          <a:xfrm>
            <a:off x="62983" y="-4"/>
            <a:ext cx="12127182" cy="6873924"/>
            <a:chOff x="62983" y="-4"/>
            <a:chExt cx="12127182" cy="6873924"/>
          </a:xfrm>
        </p:grpSpPr>
        <p:sp>
          <p:nvSpPr>
            <p:cNvPr id="23" name="22 Rectángulo"/>
            <p:cNvSpPr/>
            <p:nvPr/>
          </p:nvSpPr>
          <p:spPr>
            <a:xfrm>
              <a:off x="8216335" y="-4"/>
              <a:ext cx="3973830" cy="68739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24" name="23 Conector recto"/>
            <p:cNvCxnSpPr/>
            <p:nvPr/>
          </p:nvCxnSpPr>
          <p:spPr>
            <a:xfrm>
              <a:off x="62983" y="1652414"/>
              <a:ext cx="8126117" cy="0"/>
            </a:xfrm>
            <a:prstGeom prst="line">
              <a:avLst/>
            </a:prstGeom>
            <a:ln w="1270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24 Conector recto"/>
            <p:cNvCxnSpPr/>
            <p:nvPr/>
          </p:nvCxnSpPr>
          <p:spPr>
            <a:xfrm flipH="1">
              <a:off x="8346960" y="0"/>
              <a:ext cx="12879" cy="685800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25 Conector recto"/>
            <p:cNvCxnSpPr/>
            <p:nvPr/>
          </p:nvCxnSpPr>
          <p:spPr>
            <a:xfrm>
              <a:off x="70451" y="1788289"/>
              <a:ext cx="8123969" cy="0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26 Conector recto"/>
            <p:cNvCxnSpPr/>
            <p:nvPr/>
          </p:nvCxnSpPr>
          <p:spPr>
            <a:xfrm flipH="1">
              <a:off x="11993248" y="15920"/>
              <a:ext cx="12879" cy="685800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ángulo 1"/>
          <p:cNvSpPr/>
          <p:nvPr/>
        </p:nvSpPr>
        <p:spPr>
          <a:xfrm>
            <a:off x="76128" y="902891"/>
            <a:ext cx="2078181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</a:rPr>
              <a:t>AVISOS</a:t>
            </a:r>
            <a:endParaRPr lang="es-MX" sz="1400" b="1" dirty="0">
              <a:solidFill>
                <a:schemeClr val="bg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8991759" y="4048509"/>
            <a:ext cx="2520000" cy="457200"/>
          </a:xfrm>
          <a:prstGeom prst="rect">
            <a:avLst/>
          </a:prstGeom>
          <a:solidFill>
            <a:srgbClr val="FFFFCC"/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DIRECTORIO UNAM</a:t>
            </a:r>
            <a:endParaRPr lang="es-MX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5112785" y="2748883"/>
            <a:ext cx="2160000" cy="45720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</a:rPr>
              <a:t>PROFESORES</a:t>
            </a:r>
            <a:endParaRPr lang="es-MX" sz="1400" b="1" dirty="0">
              <a:solidFill>
                <a:schemeClr val="bg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6128" y="2142580"/>
            <a:ext cx="2078181" cy="45720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</a:rPr>
              <a:t>CONVOCATORIAS</a:t>
            </a:r>
            <a:endParaRPr lang="es-MX" sz="1400" b="1" dirty="0">
              <a:solidFill>
                <a:schemeClr val="bg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991758" y="4653097"/>
            <a:ext cx="2520000" cy="457200"/>
          </a:xfrm>
          <a:prstGeom prst="rect">
            <a:avLst/>
          </a:prstGeom>
          <a:solidFill>
            <a:srgbClr val="FFFFCC"/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COMUNIDAD UNAM</a:t>
            </a:r>
            <a:endParaRPr lang="es-MX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5112786" y="2032937"/>
            <a:ext cx="2160000" cy="45720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</a:rPr>
              <a:t>ESTUDIANTES</a:t>
            </a:r>
            <a:endParaRPr lang="es-MX" sz="1400" b="1" dirty="0">
              <a:solidFill>
                <a:schemeClr val="bg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8976897" y="5257685"/>
            <a:ext cx="2520000" cy="457200"/>
          </a:xfrm>
          <a:prstGeom prst="rect">
            <a:avLst/>
          </a:prstGeom>
          <a:solidFill>
            <a:srgbClr val="FFFFCC"/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BIBLIOTECA DIGITAL</a:t>
            </a:r>
            <a:endParaRPr lang="es-MX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5112785" y="3438010"/>
            <a:ext cx="2160000" cy="45720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</a:rPr>
              <a:t>SITIOS DE INTERES</a:t>
            </a:r>
            <a:endParaRPr lang="es-MX" sz="1400" b="1" dirty="0">
              <a:solidFill>
                <a:schemeClr val="bg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8991760" y="3443921"/>
            <a:ext cx="2520000" cy="457200"/>
          </a:xfrm>
          <a:prstGeom prst="rect">
            <a:avLst/>
          </a:prstGeom>
          <a:solidFill>
            <a:srgbClr val="FFFFCC"/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UNAM</a:t>
            </a:r>
            <a:endParaRPr lang="es-MX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8976896" y="5862273"/>
            <a:ext cx="2520000" cy="457200"/>
          </a:xfrm>
          <a:prstGeom prst="rect">
            <a:avLst/>
          </a:prstGeom>
          <a:solidFill>
            <a:srgbClr val="FFFFCC"/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AULAS VIRTUALES</a:t>
            </a:r>
            <a:endParaRPr lang="es-MX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4" name="Conector angular 13"/>
          <p:cNvCxnSpPr>
            <a:endCxn id="8" idx="1"/>
          </p:cNvCxnSpPr>
          <p:nvPr/>
        </p:nvCxnSpPr>
        <p:spPr>
          <a:xfrm>
            <a:off x="2154309" y="1131491"/>
            <a:ext cx="2958477" cy="1130046"/>
          </a:xfrm>
          <a:prstGeom prst="bentConnector3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H="1">
            <a:off x="1115219" y="1360091"/>
            <a:ext cx="1" cy="7810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r 15"/>
          <p:cNvCxnSpPr>
            <a:endCxn id="4" idx="1"/>
          </p:cNvCxnSpPr>
          <p:nvPr/>
        </p:nvCxnSpPr>
        <p:spPr>
          <a:xfrm rot="16200000" flipH="1">
            <a:off x="3450172" y="1314870"/>
            <a:ext cx="1845990" cy="1479236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r 17"/>
          <p:cNvCxnSpPr>
            <a:stCxn id="11" idx="3"/>
            <a:endCxn id="12" idx="1"/>
          </p:cNvCxnSpPr>
          <p:nvPr/>
        </p:nvCxnSpPr>
        <p:spPr>
          <a:xfrm>
            <a:off x="7272785" y="3666610"/>
            <a:ext cx="1718975" cy="5911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angular 18"/>
          <p:cNvCxnSpPr>
            <a:endCxn id="11" idx="1"/>
          </p:cNvCxnSpPr>
          <p:nvPr/>
        </p:nvCxnSpPr>
        <p:spPr>
          <a:xfrm rot="16200000" flipH="1">
            <a:off x="3230114" y="1783939"/>
            <a:ext cx="2286104" cy="1479238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angular 30"/>
          <p:cNvCxnSpPr>
            <a:stCxn id="11" idx="3"/>
            <a:endCxn id="3" idx="1"/>
          </p:cNvCxnSpPr>
          <p:nvPr/>
        </p:nvCxnSpPr>
        <p:spPr>
          <a:xfrm>
            <a:off x="7272785" y="3666610"/>
            <a:ext cx="1718974" cy="610499"/>
          </a:xfrm>
          <a:prstGeom prst="bentConnector3">
            <a:avLst>
              <a:gd name="adj1" fmla="val 79608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angular 31"/>
          <p:cNvCxnSpPr>
            <a:stCxn id="11" idx="3"/>
            <a:endCxn id="7" idx="1"/>
          </p:cNvCxnSpPr>
          <p:nvPr/>
        </p:nvCxnSpPr>
        <p:spPr>
          <a:xfrm>
            <a:off x="7272785" y="3666610"/>
            <a:ext cx="1718973" cy="1215087"/>
          </a:xfrm>
          <a:prstGeom prst="bentConnector3">
            <a:avLst>
              <a:gd name="adj1" fmla="val 79204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r 32"/>
          <p:cNvCxnSpPr>
            <a:stCxn id="11" idx="3"/>
            <a:endCxn id="9" idx="1"/>
          </p:cNvCxnSpPr>
          <p:nvPr/>
        </p:nvCxnSpPr>
        <p:spPr>
          <a:xfrm>
            <a:off x="7272785" y="3666610"/>
            <a:ext cx="1704112" cy="1819675"/>
          </a:xfrm>
          <a:prstGeom prst="bentConnector3">
            <a:avLst>
              <a:gd name="adj1" fmla="val 79268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angular 33"/>
          <p:cNvCxnSpPr>
            <a:stCxn id="11" idx="3"/>
            <a:endCxn id="13" idx="1"/>
          </p:cNvCxnSpPr>
          <p:nvPr/>
        </p:nvCxnSpPr>
        <p:spPr>
          <a:xfrm>
            <a:off x="7272785" y="3666610"/>
            <a:ext cx="1704111" cy="2424263"/>
          </a:xfrm>
          <a:prstGeom prst="bentConnector3">
            <a:avLst>
              <a:gd name="adj1" fmla="val 79268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Rectángulo"/>
          <p:cNvSpPr/>
          <p:nvPr/>
        </p:nvSpPr>
        <p:spPr>
          <a:xfrm>
            <a:off x="78102" y="879090"/>
            <a:ext cx="2078181" cy="7200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28 Rectángulo"/>
          <p:cNvSpPr/>
          <p:nvPr/>
        </p:nvSpPr>
        <p:spPr>
          <a:xfrm>
            <a:off x="76127" y="1308506"/>
            <a:ext cx="2078181" cy="7200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ángulo 4"/>
          <p:cNvSpPr/>
          <p:nvPr/>
        </p:nvSpPr>
        <p:spPr>
          <a:xfrm>
            <a:off x="102400" y="2799492"/>
            <a:ext cx="2078181" cy="45720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</a:rPr>
              <a:t>BECAS</a:t>
            </a:r>
            <a:endParaRPr lang="es-MX" sz="1400" b="1" dirty="0">
              <a:solidFill>
                <a:schemeClr val="bg1"/>
              </a:solidFill>
            </a:endParaRPr>
          </a:p>
        </p:txBody>
      </p:sp>
      <p:sp>
        <p:nvSpPr>
          <p:cNvPr id="36" name="Rectángulo 4"/>
          <p:cNvSpPr/>
          <p:nvPr/>
        </p:nvSpPr>
        <p:spPr>
          <a:xfrm>
            <a:off x="99897" y="3472705"/>
            <a:ext cx="2078181" cy="45720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 smtClean="0">
                <a:solidFill>
                  <a:srgbClr val="FFFF00"/>
                </a:solidFill>
              </a:rPr>
              <a:t>NOTICIAS</a:t>
            </a:r>
            <a:endParaRPr lang="es-MX" sz="1400" b="1" dirty="0">
              <a:solidFill>
                <a:srgbClr val="FFFF00"/>
              </a:solidFill>
            </a:endParaRPr>
          </a:p>
        </p:txBody>
      </p:sp>
      <p:sp>
        <p:nvSpPr>
          <p:cNvPr id="52" name="Rectángulo 26">
            <a:hlinkClick r:id="rId2" action="ppaction://hlinksldjump"/>
          </p:cNvPr>
          <p:cNvSpPr/>
          <p:nvPr/>
        </p:nvSpPr>
        <p:spPr>
          <a:xfrm>
            <a:off x="104777" y="6397744"/>
            <a:ext cx="665827" cy="3243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INICIO</a:t>
            </a:r>
            <a:endParaRPr lang="es-MX" sz="1100" dirty="0"/>
          </a:p>
        </p:txBody>
      </p:sp>
      <p:sp>
        <p:nvSpPr>
          <p:cNvPr id="53" name="Rectángulo 4"/>
          <p:cNvSpPr/>
          <p:nvPr/>
        </p:nvSpPr>
        <p:spPr>
          <a:xfrm>
            <a:off x="104777" y="4134519"/>
            <a:ext cx="2078181" cy="45720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 smtClean="0">
                <a:solidFill>
                  <a:srgbClr val="FFFF00"/>
                </a:solidFill>
              </a:rPr>
              <a:t>CURSOS Y TALLERES</a:t>
            </a:r>
            <a:endParaRPr lang="es-MX" sz="1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15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1791</TotalTime>
  <Words>336</Words>
  <Application>Microsoft Office PowerPoint</Application>
  <PresentationFormat>Panorámica</PresentationFormat>
  <Paragraphs>174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 Unicode MS</vt:lpstr>
      <vt:lpstr>Arial</vt:lpstr>
      <vt:lpstr>Calibri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NACIONAL AUTONOMA DE MÉXICO</dc:title>
  <dc:creator>HP</dc:creator>
  <cp:lastModifiedBy>ARQUITECTURA</cp:lastModifiedBy>
  <cp:revision>58</cp:revision>
  <dcterms:created xsi:type="dcterms:W3CDTF">2014-09-24T17:19:31Z</dcterms:created>
  <dcterms:modified xsi:type="dcterms:W3CDTF">2015-06-02T17:23:53Z</dcterms:modified>
</cp:coreProperties>
</file>