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44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93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59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43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96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21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412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55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3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4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69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34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3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6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10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89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86D4F6-C9E7-406D-92A4-024DE17653D7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D422-305C-4C95-80CD-E30C3E338E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402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12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7.xml"/><Relationship Id="rId5" Type="http://schemas.openxmlformats.org/officeDocument/2006/relationships/slide" Target="slide10.xml"/><Relationship Id="rId10" Type="http://schemas.openxmlformats.org/officeDocument/2006/relationships/slide" Target="slide3.xml"/><Relationship Id="rId4" Type="http://schemas.openxmlformats.org/officeDocument/2006/relationships/slide" Target="slide9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64756" y="1977219"/>
            <a:ext cx="186514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INICIO</a:t>
            </a:r>
            <a:endParaRPr lang="es-MX" sz="1400" dirty="0"/>
          </a:p>
        </p:txBody>
      </p:sp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7775367" y="1977219"/>
            <a:ext cx="186514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TUTORES</a:t>
            </a:r>
            <a:endParaRPr lang="es-MX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3920065" y="4148603"/>
            <a:ext cx="2078181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AVISOS</a:t>
            </a:r>
            <a:endParaRPr lang="es-MX" dirty="0"/>
          </a:p>
        </p:txBody>
      </p:sp>
      <p:sp>
        <p:nvSpPr>
          <p:cNvPr id="7" name="Rectángulo 6">
            <a:hlinkClick r:id="rId5" action="ppaction://hlinksldjump"/>
          </p:cNvPr>
          <p:cNvSpPr/>
          <p:nvPr/>
        </p:nvSpPr>
        <p:spPr>
          <a:xfrm>
            <a:off x="9640511" y="4670943"/>
            <a:ext cx="2078181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BECAS</a:t>
            </a:r>
            <a:endParaRPr lang="es-MX" dirty="0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3920065" y="1977219"/>
            <a:ext cx="1865144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PLAN DE ESTUDIOS</a:t>
            </a:r>
            <a:endParaRPr lang="es-MX" sz="1400" dirty="0"/>
          </a:p>
        </p:txBody>
      </p:sp>
      <p:sp>
        <p:nvSpPr>
          <p:cNvPr id="9" name="Rectángulo 8">
            <a:hlinkClick r:id="rId7" action="ppaction://hlinksldjump"/>
          </p:cNvPr>
          <p:cNvSpPr/>
          <p:nvPr/>
        </p:nvSpPr>
        <p:spPr>
          <a:xfrm>
            <a:off x="5847715" y="1977219"/>
            <a:ext cx="1865144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ALUMNOS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9">
            <a:hlinkClick r:id="rId8" action="ppaction://hlinksldjump"/>
          </p:cNvPr>
          <p:cNvSpPr/>
          <p:nvPr/>
        </p:nvSpPr>
        <p:spPr>
          <a:xfrm>
            <a:off x="9640509" y="2923116"/>
            <a:ext cx="207818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EGRESADOS</a:t>
            </a:r>
            <a:endParaRPr lang="es-MX" dirty="0"/>
          </a:p>
        </p:txBody>
      </p:sp>
      <p:sp>
        <p:nvSpPr>
          <p:cNvPr id="11" name="Rectángulo 10">
            <a:hlinkClick r:id="rId9" action="ppaction://hlinksldjump"/>
          </p:cNvPr>
          <p:cNvSpPr/>
          <p:nvPr/>
        </p:nvSpPr>
        <p:spPr>
          <a:xfrm>
            <a:off x="9640517" y="5256157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CAMPOS</a:t>
            </a:r>
            <a:endParaRPr lang="es-MX" dirty="0"/>
          </a:p>
        </p:txBody>
      </p:sp>
      <p:sp>
        <p:nvSpPr>
          <p:cNvPr id="12" name="Rectángulo 11">
            <a:hlinkClick r:id="rId10" action="ppaction://hlinksldjump"/>
          </p:cNvPr>
          <p:cNvSpPr/>
          <p:nvPr/>
        </p:nvSpPr>
        <p:spPr>
          <a:xfrm>
            <a:off x="1992407" y="1977219"/>
            <a:ext cx="1865144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POSGRADO</a:t>
            </a:r>
            <a:endParaRPr lang="es-MX" sz="1400" dirty="0"/>
          </a:p>
        </p:txBody>
      </p:sp>
      <p:sp>
        <p:nvSpPr>
          <p:cNvPr id="13" name="Rectángulo 12">
            <a:hlinkClick r:id="rId11" action="ppaction://hlinksldjump"/>
          </p:cNvPr>
          <p:cNvSpPr/>
          <p:nvPr/>
        </p:nvSpPr>
        <p:spPr>
          <a:xfrm>
            <a:off x="9640510" y="3505725"/>
            <a:ext cx="2078181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ASPIRANTES</a:t>
            </a:r>
            <a:endParaRPr lang="es-MX" dirty="0"/>
          </a:p>
        </p:txBody>
      </p:sp>
      <p:sp>
        <p:nvSpPr>
          <p:cNvPr id="14" name="Rectángulo 13">
            <a:hlinkClick r:id="rId12" action="ppaction://hlinksldjump"/>
          </p:cNvPr>
          <p:cNvSpPr/>
          <p:nvPr/>
        </p:nvSpPr>
        <p:spPr>
          <a:xfrm>
            <a:off x="9640510" y="5824290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CALENDARIO</a:t>
            </a:r>
            <a:endParaRPr lang="es-MX" dirty="0"/>
          </a:p>
        </p:txBody>
      </p:sp>
      <p:sp>
        <p:nvSpPr>
          <p:cNvPr id="15" name="Rectángulo 14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7448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BECAS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75681" y="1573565"/>
            <a:ext cx="207818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BECAS</a:t>
            </a:r>
            <a:endParaRPr lang="es-MX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5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CALENDARIO</a:t>
            </a:r>
            <a:endParaRPr lang="es-MX" sz="1400" dirty="0"/>
          </a:p>
        </p:txBody>
      </p:sp>
      <p:sp>
        <p:nvSpPr>
          <p:cNvPr id="8" name="Rectángulo 7"/>
          <p:cNvSpPr/>
          <p:nvPr/>
        </p:nvSpPr>
        <p:spPr>
          <a:xfrm>
            <a:off x="4861940" y="907023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ALUMNOS</a:t>
            </a:r>
            <a:endParaRPr lang="es-MX" sz="1400" dirty="0"/>
          </a:p>
        </p:txBody>
      </p:sp>
      <p:sp>
        <p:nvSpPr>
          <p:cNvPr id="13" name="Rectángulo 12"/>
          <p:cNvSpPr/>
          <p:nvPr/>
        </p:nvSpPr>
        <p:spPr>
          <a:xfrm>
            <a:off x="375682" y="1573565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CALENDARIO</a:t>
            </a:r>
            <a:endParaRPr lang="es-MX" sz="1400" dirty="0"/>
          </a:p>
        </p:txBody>
      </p:sp>
      <p:cxnSp>
        <p:nvCxnSpPr>
          <p:cNvPr id="14" name="Conector angular 13"/>
          <p:cNvCxnSpPr>
            <a:endCxn id="8" idx="1"/>
          </p:cNvCxnSpPr>
          <p:nvPr/>
        </p:nvCxnSpPr>
        <p:spPr>
          <a:xfrm>
            <a:off x="2453863" y="563915"/>
            <a:ext cx="2408077" cy="571708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317260" y="2838124"/>
            <a:ext cx="32454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TITULACIÓN</a:t>
            </a:r>
            <a:endParaRPr lang="es-MX" sz="1400" dirty="0"/>
          </a:p>
        </p:txBody>
      </p:sp>
      <p:sp>
        <p:nvSpPr>
          <p:cNvPr id="18" name="Rectángulo 17"/>
          <p:cNvSpPr/>
          <p:nvPr/>
        </p:nvSpPr>
        <p:spPr>
          <a:xfrm>
            <a:off x="7317259" y="5654991"/>
            <a:ext cx="324549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TESIS REALIZANDOSE</a:t>
            </a:r>
            <a:endParaRPr lang="es-MX" sz="1400" dirty="0"/>
          </a:p>
        </p:txBody>
      </p:sp>
      <p:sp>
        <p:nvSpPr>
          <p:cNvPr id="19" name="Rectángulo 18"/>
          <p:cNvSpPr/>
          <p:nvPr/>
        </p:nvSpPr>
        <p:spPr>
          <a:xfrm>
            <a:off x="7317259" y="6283021"/>
            <a:ext cx="324549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INSCRIPCIONES</a:t>
            </a:r>
            <a:endParaRPr lang="es-MX" sz="1400" dirty="0"/>
          </a:p>
        </p:txBody>
      </p:sp>
      <p:sp>
        <p:nvSpPr>
          <p:cNvPr id="20" name="Rectángulo 19"/>
          <p:cNvSpPr/>
          <p:nvPr/>
        </p:nvSpPr>
        <p:spPr>
          <a:xfrm>
            <a:off x="7324552" y="2164961"/>
            <a:ext cx="32381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PUNTOS DE ATENCIÓN </a:t>
            </a:r>
            <a:endParaRPr lang="es-MX" sz="1400" dirty="0"/>
          </a:p>
        </p:txBody>
      </p:sp>
      <p:sp>
        <p:nvSpPr>
          <p:cNvPr id="21" name="Rectángulo 20"/>
          <p:cNvSpPr/>
          <p:nvPr/>
        </p:nvSpPr>
        <p:spPr>
          <a:xfrm>
            <a:off x="7324552" y="4256281"/>
            <a:ext cx="32381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TRAMITES DOCTORADO</a:t>
            </a:r>
            <a:endParaRPr lang="es-MX" sz="1400" dirty="0"/>
          </a:p>
        </p:txBody>
      </p:sp>
      <p:sp>
        <p:nvSpPr>
          <p:cNvPr id="22" name="Rectángulo 21"/>
          <p:cNvSpPr/>
          <p:nvPr/>
        </p:nvSpPr>
        <p:spPr>
          <a:xfrm>
            <a:off x="7317260" y="1435464"/>
            <a:ext cx="32454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ACTUALIZACIÓN DE INFORMACIÓN</a:t>
            </a:r>
            <a:endParaRPr lang="es-MX" sz="1400" dirty="0"/>
          </a:p>
        </p:txBody>
      </p:sp>
      <p:sp>
        <p:nvSpPr>
          <p:cNvPr id="23" name="Rectángulo 22"/>
          <p:cNvSpPr/>
          <p:nvPr/>
        </p:nvSpPr>
        <p:spPr>
          <a:xfrm>
            <a:off x="7317260" y="3544810"/>
            <a:ext cx="32454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TRAMITES DE MAESTRIA</a:t>
            </a:r>
            <a:endParaRPr lang="es-MX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317260" y="4958123"/>
            <a:ext cx="32454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DIRECTORIO DE ALUMNOS</a:t>
            </a:r>
            <a:endParaRPr lang="es-MX" sz="1400" dirty="0"/>
          </a:p>
        </p:txBody>
      </p:sp>
      <p:cxnSp>
        <p:nvCxnSpPr>
          <p:cNvPr id="25" name="Conector angular 24"/>
          <p:cNvCxnSpPr/>
          <p:nvPr/>
        </p:nvCxnSpPr>
        <p:spPr>
          <a:xfrm rot="16200000" flipH="1">
            <a:off x="5698022" y="1400680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rot="16200000" flipH="1">
            <a:off x="5696564" y="3542217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/>
          <p:nvPr/>
        </p:nvCxnSpPr>
        <p:spPr>
          <a:xfrm rot="16200000" flipH="1">
            <a:off x="5690730" y="2827294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rot="16200000" flipH="1">
            <a:off x="5689272" y="2179110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6200000" flipH="1">
            <a:off x="5691825" y="4261363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/>
          <p:nvPr/>
        </p:nvCxnSpPr>
        <p:spPr>
          <a:xfrm rot="16200000" flipH="1">
            <a:off x="5701303" y="4914502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2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CAMPOS</a:t>
            </a:r>
            <a:endParaRPr lang="es-MX" sz="1400" dirty="0"/>
          </a:p>
        </p:txBody>
      </p:sp>
      <p:sp>
        <p:nvSpPr>
          <p:cNvPr id="10" name="Rectángulo 9"/>
          <p:cNvSpPr/>
          <p:nvPr/>
        </p:nvSpPr>
        <p:spPr>
          <a:xfrm>
            <a:off x="375682" y="1573565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CAMPOS DE CONOCIMIENTO</a:t>
            </a:r>
            <a:endParaRPr lang="es-MX" sz="1400" dirty="0"/>
          </a:p>
        </p:txBody>
      </p:sp>
      <p:sp>
        <p:nvSpPr>
          <p:cNvPr id="11" name="Rectángulo 10"/>
          <p:cNvSpPr/>
          <p:nvPr/>
        </p:nvSpPr>
        <p:spPr>
          <a:xfrm>
            <a:off x="4953084" y="1253939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POSGRADO</a:t>
            </a:r>
            <a:endParaRPr lang="es-MX" sz="1400" dirty="0"/>
          </a:p>
        </p:txBody>
      </p:sp>
      <p:cxnSp>
        <p:nvCxnSpPr>
          <p:cNvPr id="14" name="Conector angular 13"/>
          <p:cNvCxnSpPr>
            <a:endCxn id="11" idx="1"/>
          </p:cNvCxnSpPr>
          <p:nvPr/>
        </p:nvCxnSpPr>
        <p:spPr>
          <a:xfrm>
            <a:off x="2453863" y="563915"/>
            <a:ext cx="2499221" cy="918624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492840" y="4562409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BECAS Y APOYOS</a:t>
            </a:r>
            <a:endParaRPr lang="es-MX" sz="1400" dirty="0"/>
          </a:p>
        </p:txBody>
      </p:sp>
      <p:sp>
        <p:nvSpPr>
          <p:cNvPr id="18" name="Rectángulo 17"/>
          <p:cNvSpPr/>
          <p:nvPr/>
        </p:nvSpPr>
        <p:spPr>
          <a:xfrm>
            <a:off x="7492841" y="3149903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COMITÉ ACADEMICO</a:t>
            </a:r>
            <a:endParaRPr lang="es-MX" sz="1400" dirty="0"/>
          </a:p>
        </p:txBody>
      </p:sp>
      <p:sp>
        <p:nvSpPr>
          <p:cNvPr id="19" name="Rectángulo 18"/>
          <p:cNvSpPr/>
          <p:nvPr/>
        </p:nvSpPr>
        <p:spPr>
          <a:xfrm>
            <a:off x="7492840" y="3846541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CAMPOS DEL CONOCIMIENTO</a:t>
            </a:r>
            <a:endParaRPr lang="es-MX" sz="1400" dirty="0"/>
          </a:p>
        </p:txBody>
      </p:sp>
      <p:sp>
        <p:nvSpPr>
          <p:cNvPr id="20" name="Rectángulo 19"/>
          <p:cNvSpPr/>
          <p:nvPr/>
        </p:nvSpPr>
        <p:spPr>
          <a:xfrm>
            <a:off x="7492839" y="5271182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NORMAS OPERATIVAS</a:t>
            </a:r>
            <a:endParaRPr lang="es-MX" sz="1400" dirty="0"/>
          </a:p>
        </p:txBody>
      </p:sp>
      <p:sp>
        <p:nvSpPr>
          <p:cNvPr id="21" name="Rectángulo 20"/>
          <p:cNvSpPr/>
          <p:nvPr/>
        </p:nvSpPr>
        <p:spPr>
          <a:xfrm>
            <a:off x="7492839" y="5990401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REGLAMENTOS Y ACUERDOS</a:t>
            </a:r>
            <a:endParaRPr lang="es-MX" sz="1400" dirty="0"/>
          </a:p>
        </p:txBody>
      </p:sp>
      <p:sp>
        <p:nvSpPr>
          <p:cNvPr id="22" name="Rectángulo 21"/>
          <p:cNvSpPr/>
          <p:nvPr/>
        </p:nvSpPr>
        <p:spPr>
          <a:xfrm>
            <a:off x="7492842" y="2485349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COORDINACIÓN</a:t>
            </a:r>
            <a:endParaRPr lang="es-MX" sz="1400" dirty="0"/>
          </a:p>
        </p:txBody>
      </p:sp>
      <p:cxnSp>
        <p:nvCxnSpPr>
          <p:cNvPr id="23" name="Conector angular 22"/>
          <p:cNvCxnSpPr>
            <a:endCxn id="18" idx="1"/>
          </p:cNvCxnSpPr>
          <p:nvPr/>
        </p:nvCxnSpPr>
        <p:spPr>
          <a:xfrm rot="16200000" flipH="1">
            <a:off x="5857561" y="1743222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/>
          <p:nvPr/>
        </p:nvCxnSpPr>
        <p:spPr>
          <a:xfrm rot="16200000" flipH="1">
            <a:off x="5857558" y="316347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16200000" flipH="1">
            <a:off x="5857559" y="3844648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rot="16200000" flipH="1">
            <a:off x="5857561" y="458372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/>
          <p:nvPr/>
        </p:nvCxnSpPr>
        <p:spPr>
          <a:xfrm rot="16200000" flipH="1">
            <a:off x="5850272" y="2449186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6948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INICIO</a:t>
            </a:r>
            <a:endParaRPr lang="es-MX" sz="1400" b="1" dirty="0"/>
          </a:p>
        </p:txBody>
      </p:sp>
      <p:sp>
        <p:nvSpPr>
          <p:cNvPr id="5" name="Rectángulo 4"/>
          <p:cNvSpPr/>
          <p:nvPr/>
        </p:nvSpPr>
        <p:spPr>
          <a:xfrm>
            <a:off x="375681" y="1866355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BIENVENIDA</a:t>
            </a:r>
            <a:endParaRPr lang="es-MX" sz="1400" dirty="0"/>
          </a:p>
        </p:txBody>
      </p:sp>
      <p:sp>
        <p:nvSpPr>
          <p:cNvPr id="6" name="Rectángulo 5"/>
          <p:cNvSpPr/>
          <p:nvPr/>
        </p:nvSpPr>
        <p:spPr>
          <a:xfrm>
            <a:off x="5696130" y="5954869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INFORMACIÓN</a:t>
            </a:r>
            <a:endParaRPr lang="es-MX" sz="1400" dirty="0"/>
          </a:p>
        </p:txBody>
      </p:sp>
      <p:sp>
        <p:nvSpPr>
          <p:cNvPr id="7" name="Rectángulo 6"/>
          <p:cNvSpPr/>
          <p:nvPr/>
        </p:nvSpPr>
        <p:spPr>
          <a:xfrm>
            <a:off x="5696131" y="4445156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PORTADA DE TESIS</a:t>
            </a:r>
            <a:endParaRPr lang="es-MX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6145" y="5216287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FORMATO</a:t>
            </a:r>
            <a:endParaRPr lang="es-MX" sz="1400" dirty="0"/>
          </a:p>
        </p:txBody>
      </p:sp>
      <p:sp>
        <p:nvSpPr>
          <p:cNvPr id="9" name="Rectángulo 8"/>
          <p:cNvSpPr/>
          <p:nvPr/>
        </p:nvSpPr>
        <p:spPr>
          <a:xfrm>
            <a:off x="5696131" y="1409155"/>
            <a:ext cx="227124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CONVOCATORIAS INGRESO</a:t>
            </a:r>
            <a:endParaRPr lang="es-MX" sz="1400" dirty="0"/>
          </a:p>
        </p:txBody>
      </p:sp>
      <p:sp>
        <p:nvSpPr>
          <p:cNvPr id="10" name="Rectángulo 9"/>
          <p:cNvSpPr/>
          <p:nvPr/>
        </p:nvSpPr>
        <p:spPr>
          <a:xfrm>
            <a:off x="5696131" y="2189907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ALUMNOS</a:t>
            </a:r>
            <a:endParaRPr lang="es-MX" sz="1400" dirty="0"/>
          </a:p>
        </p:txBody>
      </p:sp>
      <p:sp>
        <p:nvSpPr>
          <p:cNvPr id="12" name="Rectángulo 11"/>
          <p:cNvSpPr/>
          <p:nvPr/>
        </p:nvSpPr>
        <p:spPr>
          <a:xfrm>
            <a:off x="6856146" y="3703097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SEGURO DE SALUD</a:t>
            </a:r>
            <a:endParaRPr lang="es-MX" sz="1400" dirty="0"/>
          </a:p>
        </p:txBody>
      </p:sp>
      <p:sp>
        <p:nvSpPr>
          <p:cNvPr id="13" name="Rectángulo 12"/>
          <p:cNvSpPr/>
          <p:nvPr/>
        </p:nvSpPr>
        <p:spPr>
          <a:xfrm>
            <a:off x="6856147" y="3060802"/>
            <a:ext cx="2078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CREDENCIALES</a:t>
            </a:r>
            <a:endParaRPr lang="es-MX" sz="1400" dirty="0"/>
          </a:p>
        </p:txBody>
      </p:sp>
      <p:cxnSp>
        <p:nvCxnSpPr>
          <p:cNvPr id="20" name="Conector angular 19"/>
          <p:cNvCxnSpPr>
            <a:stCxn id="4" idx="3"/>
            <a:endCxn id="9" idx="1"/>
          </p:cNvCxnSpPr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4" idx="2"/>
            <a:endCxn id="5" idx="0"/>
          </p:cNvCxnSpPr>
          <p:nvPr/>
        </p:nvCxnSpPr>
        <p:spPr>
          <a:xfrm flipH="1">
            <a:off x="1414772" y="792515"/>
            <a:ext cx="1" cy="107384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endCxn id="10" idx="1"/>
          </p:cNvCxnSpPr>
          <p:nvPr/>
        </p:nvCxnSpPr>
        <p:spPr>
          <a:xfrm>
            <a:off x="4074997" y="1632945"/>
            <a:ext cx="1621134" cy="785562"/>
          </a:xfrm>
          <a:prstGeom prst="bentConnector3">
            <a:avLst>
              <a:gd name="adj1" fmla="val 31908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endCxn id="7" idx="1"/>
          </p:cNvCxnSpPr>
          <p:nvPr/>
        </p:nvCxnSpPr>
        <p:spPr>
          <a:xfrm rot="16200000" flipH="1">
            <a:off x="3626071" y="2603695"/>
            <a:ext cx="3033243" cy="110687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endCxn id="8" idx="1"/>
          </p:cNvCxnSpPr>
          <p:nvPr/>
        </p:nvCxnSpPr>
        <p:spPr>
          <a:xfrm rot="16200000" flipH="1">
            <a:off x="6381270" y="4970011"/>
            <a:ext cx="542531" cy="407219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endCxn id="6" idx="1"/>
          </p:cNvCxnSpPr>
          <p:nvPr/>
        </p:nvCxnSpPr>
        <p:spPr>
          <a:xfrm rot="16200000" flipH="1">
            <a:off x="3548491" y="4035829"/>
            <a:ext cx="3188401" cy="110687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endCxn id="12" idx="1"/>
          </p:cNvCxnSpPr>
          <p:nvPr/>
        </p:nvCxnSpPr>
        <p:spPr>
          <a:xfrm rot="16200000" flipH="1">
            <a:off x="6228259" y="3303809"/>
            <a:ext cx="727629" cy="528145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endCxn id="13" idx="1"/>
          </p:cNvCxnSpPr>
          <p:nvPr/>
        </p:nvCxnSpPr>
        <p:spPr>
          <a:xfrm rot="16200000" flipH="1">
            <a:off x="6274893" y="2708147"/>
            <a:ext cx="632179" cy="530329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943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POSGRADO</a:t>
            </a:r>
            <a:endParaRPr lang="es-MX" sz="1400" b="1" dirty="0"/>
          </a:p>
        </p:txBody>
      </p:sp>
      <p:sp>
        <p:nvSpPr>
          <p:cNvPr id="3" name="Rectángulo 2"/>
          <p:cNvSpPr/>
          <p:nvPr/>
        </p:nvSpPr>
        <p:spPr>
          <a:xfrm>
            <a:off x="375682" y="1573565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INTRODUCCIÓN</a:t>
            </a:r>
            <a:endParaRPr lang="es-MX" sz="1400" dirty="0"/>
          </a:p>
        </p:txBody>
      </p:sp>
      <p:sp>
        <p:nvSpPr>
          <p:cNvPr id="6" name="Rectángulo 5"/>
          <p:cNvSpPr/>
          <p:nvPr/>
        </p:nvSpPr>
        <p:spPr>
          <a:xfrm>
            <a:off x="5696127" y="3487594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BECAS Y APOYOS</a:t>
            </a:r>
            <a:endParaRPr lang="es-MX" sz="1400" dirty="0"/>
          </a:p>
        </p:txBody>
      </p:sp>
      <p:sp>
        <p:nvSpPr>
          <p:cNvPr id="7" name="Rectángulo 6"/>
          <p:cNvSpPr/>
          <p:nvPr/>
        </p:nvSpPr>
        <p:spPr>
          <a:xfrm>
            <a:off x="5696128" y="2075088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COMITÉ ACADEMICO</a:t>
            </a:r>
            <a:endParaRPr lang="es-MX" sz="1400" dirty="0"/>
          </a:p>
        </p:txBody>
      </p:sp>
      <p:sp>
        <p:nvSpPr>
          <p:cNvPr id="8" name="Rectángulo 7"/>
          <p:cNvSpPr/>
          <p:nvPr/>
        </p:nvSpPr>
        <p:spPr>
          <a:xfrm>
            <a:off x="5696127" y="2771726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CAMPOS DEL CONOCIMIENTO</a:t>
            </a:r>
            <a:endParaRPr lang="es-MX" sz="1400" dirty="0"/>
          </a:p>
        </p:txBody>
      </p:sp>
      <p:sp>
        <p:nvSpPr>
          <p:cNvPr id="9" name="Rectángulo 8"/>
          <p:cNvSpPr/>
          <p:nvPr/>
        </p:nvSpPr>
        <p:spPr>
          <a:xfrm>
            <a:off x="5696126" y="4196367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NORMAS OPERATIVAS</a:t>
            </a:r>
            <a:endParaRPr lang="es-MX" sz="1400" dirty="0"/>
          </a:p>
        </p:txBody>
      </p:sp>
      <p:sp>
        <p:nvSpPr>
          <p:cNvPr id="10" name="Rectángulo 9"/>
          <p:cNvSpPr/>
          <p:nvPr/>
        </p:nvSpPr>
        <p:spPr>
          <a:xfrm>
            <a:off x="5696126" y="4915586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REGLAMENTOS Y ACUERDOS</a:t>
            </a:r>
            <a:endParaRPr lang="es-MX" sz="1400" dirty="0"/>
          </a:p>
        </p:txBody>
      </p:sp>
      <p:sp>
        <p:nvSpPr>
          <p:cNvPr id="11" name="Rectángulo 10"/>
          <p:cNvSpPr/>
          <p:nvPr/>
        </p:nvSpPr>
        <p:spPr>
          <a:xfrm>
            <a:off x="5696129" y="1410534"/>
            <a:ext cx="2078181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COORDINACIÓN</a:t>
            </a:r>
            <a:endParaRPr lang="es-MX" sz="1400" dirty="0"/>
          </a:p>
        </p:txBody>
      </p:sp>
      <p:cxnSp>
        <p:nvCxnSpPr>
          <p:cNvPr id="14" name="Conector angular 13"/>
          <p:cNvCxnSpPr/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3" idx="0"/>
          </p:cNvCxnSpPr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7" idx="1"/>
          </p:cNvCxnSpPr>
          <p:nvPr/>
        </p:nvCxnSpPr>
        <p:spPr>
          <a:xfrm rot="16200000" flipH="1">
            <a:off x="4060848" y="668407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/>
          <p:nvPr/>
        </p:nvCxnSpPr>
        <p:spPr>
          <a:xfrm rot="16200000" flipH="1">
            <a:off x="4060845" y="2088656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/>
          <p:nvPr/>
        </p:nvCxnSpPr>
        <p:spPr>
          <a:xfrm rot="16200000" flipH="1">
            <a:off x="4060846" y="2769833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16200000" flipH="1">
            <a:off x="4060848" y="3508906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rot="16200000" flipH="1">
            <a:off x="4053559" y="137437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2228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ESTUDIOS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75682" y="1727736"/>
            <a:ext cx="3346086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PLAN ESTUDIOS DE LA MAESTRIA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8656" y="4578855"/>
            <a:ext cx="3333112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PROGRAMAS DE LAS ACTIVIDADES ACADEMICAS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704881" y="1409155"/>
            <a:ext cx="3333112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ESTUDIOS DE MAESTRIA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01800" y="3164240"/>
            <a:ext cx="2078181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MAPA CURRICULAR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96131" y="2781051"/>
            <a:ext cx="3341862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ESTUDIOS DE DOCTORADO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Conector angular 13"/>
          <p:cNvCxnSpPr/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414775" y="792515"/>
            <a:ext cx="12972" cy="93522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4069601" y="137437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401800" y="2229019"/>
            <a:ext cx="12972" cy="93522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1411704" y="3643634"/>
            <a:ext cx="12972" cy="93522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4003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ALUMNOS</a:t>
            </a:r>
            <a:endParaRPr lang="es-MX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6932" y="1573565"/>
            <a:ext cx="207818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AVISOS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688839" y="2811815"/>
            <a:ext cx="3245489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TITULACIÓN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88838" y="5628682"/>
            <a:ext cx="324549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TESIS REALIZANDOSE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688838" y="6256712"/>
            <a:ext cx="324549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INSCRIPCIONES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5682" y="2811815"/>
            <a:ext cx="207818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PORTADA DE TESIS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696131" y="2138652"/>
            <a:ext cx="3238197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PUNTOS DE ATENCIÓN 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96131" y="4229972"/>
            <a:ext cx="3238197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TRAMITES DOCTORADO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88839" y="1409155"/>
            <a:ext cx="3245489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ACTUALIZACIÓN DE INFORMACIÓN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688839" y="3518501"/>
            <a:ext cx="3245489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TRAMITES DE MAESTRIA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688839" y="4931814"/>
            <a:ext cx="3245489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DIRECTORIO DE ALUMNOS</a:t>
            </a:r>
            <a:endParaRPr lang="es-MX" sz="1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Conector angular 13"/>
          <p:cNvCxnSpPr/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4053559" y="137437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1414772" y="203076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 rot="16200000" flipH="1">
            <a:off x="4068143" y="3515908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16200000" flipH="1">
            <a:off x="4062309" y="2800985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/>
          <p:nvPr/>
        </p:nvCxnSpPr>
        <p:spPr>
          <a:xfrm rot="16200000" flipH="1">
            <a:off x="4060851" y="215280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H="1">
            <a:off x="4053559" y="755539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/>
          <p:nvPr/>
        </p:nvCxnSpPr>
        <p:spPr>
          <a:xfrm rot="16200000" flipH="1">
            <a:off x="4063404" y="4235054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/>
          <p:nvPr/>
        </p:nvCxnSpPr>
        <p:spPr>
          <a:xfrm rot="16200000" flipH="1">
            <a:off x="4056840" y="4888193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9673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TUTORES</a:t>
            </a:r>
            <a:endParaRPr lang="es-MX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704881" y="1409155"/>
            <a:ext cx="3229447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TUTORES DEL PROGRAMA</a:t>
            </a:r>
            <a:endParaRPr lang="es-MX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66932" y="1573565"/>
            <a:ext cx="2078181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TUTORES</a:t>
            </a:r>
            <a:endParaRPr lang="es-MX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88839" y="2781051"/>
            <a:ext cx="3245489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ACTA INTERNA EVALUACIÓN PROFESORES</a:t>
            </a:r>
            <a:endParaRPr lang="es-MX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88839" y="4146365"/>
            <a:ext cx="3245489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ACTA ALUMNOS MAESTRIA</a:t>
            </a:r>
            <a:endParaRPr lang="es-MX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angular 13"/>
          <p:cNvCxnSpPr/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4053559" y="137437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16200000" flipH="1">
            <a:off x="4053559" y="2767443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1375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ASPIRANTES</a:t>
            </a:r>
            <a:endParaRPr lang="es-MX" sz="1400" dirty="0"/>
          </a:p>
        </p:txBody>
      </p:sp>
      <p:sp>
        <p:nvSpPr>
          <p:cNvPr id="3" name="Rectángulo 2"/>
          <p:cNvSpPr/>
          <p:nvPr/>
        </p:nvSpPr>
        <p:spPr>
          <a:xfrm>
            <a:off x="332264" y="1573565"/>
            <a:ext cx="2227268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CONVOCATORIAS</a:t>
            </a:r>
            <a:endParaRPr lang="es-MX" sz="1400" dirty="0"/>
          </a:p>
        </p:txBody>
      </p:sp>
      <p:sp>
        <p:nvSpPr>
          <p:cNvPr id="7" name="Rectángulo 6"/>
          <p:cNvSpPr/>
          <p:nvPr/>
        </p:nvSpPr>
        <p:spPr>
          <a:xfrm>
            <a:off x="5696131" y="1409155"/>
            <a:ext cx="384892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CONVOCATORIAS DE INGRESO</a:t>
            </a:r>
            <a:endParaRPr lang="es-MX" sz="1400" dirty="0"/>
          </a:p>
        </p:txBody>
      </p:sp>
      <p:sp>
        <p:nvSpPr>
          <p:cNvPr id="8" name="Rectángulo 7"/>
          <p:cNvSpPr/>
          <p:nvPr/>
        </p:nvSpPr>
        <p:spPr>
          <a:xfrm>
            <a:off x="5688839" y="4082196"/>
            <a:ext cx="385621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DOCTORADO</a:t>
            </a:r>
            <a:endParaRPr lang="es-MX" sz="1400" dirty="0"/>
          </a:p>
        </p:txBody>
      </p:sp>
      <p:sp>
        <p:nvSpPr>
          <p:cNvPr id="11" name="Rectángulo 10"/>
          <p:cNvSpPr/>
          <p:nvPr/>
        </p:nvSpPr>
        <p:spPr>
          <a:xfrm>
            <a:off x="5696131" y="2781051"/>
            <a:ext cx="384892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MAESTRIA</a:t>
            </a:r>
            <a:endParaRPr lang="es-MX" sz="1400" dirty="0"/>
          </a:p>
        </p:txBody>
      </p:sp>
      <p:cxnSp>
        <p:nvCxnSpPr>
          <p:cNvPr id="14" name="Conector angular 13"/>
          <p:cNvCxnSpPr/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4053559" y="1374371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/>
          <p:nvPr/>
        </p:nvCxnSpPr>
        <p:spPr>
          <a:xfrm rot="16200000" flipH="1">
            <a:off x="4060851" y="2656434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9585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EGRESADOS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5704881" y="1377702"/>
            <a:ext cx="358349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ACTUALIZAR INFORMACIÓN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5704881" y="3040546"/>
            <a:ext cx="358349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DIRECTORIO DE EGRESADOS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375682" y="1561555"/>
            <a:ext cx="207818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EGRESADOS</a:t>
            </a:r>
            <a:endParaRPr lang="es-MX" dirty="0"/>
          </a:p>
        </p:txBody>
      </p:sp>
      <p:cxnSp>
        <p:nvCxnSpPr>
          <p:cNvPr id="14" name="Conector angular 13"/>
          <p:cNvCxnSpPr/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4053559" y="1631043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INICIO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264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682" y="335315"/>
            <a:ext cx="2078181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AVISOS</a:t>
            </a:r>
            <a:endParaRPr lang="es-MX" sz="1400" b="1" dirty="0"/>
          </a:p>
        </p:txBody>
      </p:sp>
      <p:sp>
        <p:nvSpPr>
          <p:cNvPr id="3" name="Rectángulo 2"/>
          <p:cNvSpPr/>
          <p:nvPr/>
        </p:nvSpPr>
        <p:spPr>
          <a:xfrm>
            <a:off x="6406135" y="4016977"/>
            <a:ext cx="2882244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DIRECTORIO UNAM</a:t>
            </a:r>
            <a:endParaRPr lang="es-MX" sz="1400" dirty="0"/>
          </a:p>
        </p:txBody>
      </p:sp>
      <p:sp>
        <p:nvSpPr>
          <p:cNvPr id="4" name="Rectángulo 3"/>
          <p:cNvSpPr/>
          <p:nvPr/>
        </p:nvSpPr>
        <p:spPr>
          <a:xfrm>
            <a:off x="5696128" y="1992115"/>
            <a:ext cx="2078181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PROFESORES</a:t>
            </a:r>
            <a:endParaRPr lang="es-MX" sz="1400" dirty="0"/>
          </a:p>
        </p:txBody>
      </p:sp>
      <p:sp>
        <p:nvSpPr>
          <p:cNvPr id="5" name="Rectángulo 4"/>
          <p:cNvSpPr/>
          <p:nvPr/>
        </p:nvSpPr>
        <p:spPr>
          <a:xfrm>
            <a:off x="375682" y="1575004"/>
            <a:ext cx="2078181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AVISOS</a:t>
            </a:r>
            <a:endParaRPr lang="es-MX" sz="1400" dirty="0"/>
          </a:p>
        </p:txBody>
      </p:sp>
      <p:sp>
        <p:nvSpPr>
          <p:cNvPr id="7" name="Rectángulo 6"/>
          <p:cNvSpPr/>
          <p:nvPr/>
        </p:nvSpPr>
        <p:spPr>
          <a:xfrm>
            <a:off x="6406134" y="4621565"/>
            <a:ext cx="2882245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COMUNIDAD UNAM</a:t>
            </a:r>
            <a:endParaRPr lang="es-MX" sz="1400" dirty="0"/>
          </a:p>
        </p:txBody>
      </p:sp>
      <p:sp>
        <p:nvSpPr>
          <p:cNvPr id="8" name="Rectángulo 7"/>
          <p:cNvSpPr/>
          <p:nvPr/>
        </p:nvSpPr>
        <p:spPr>
          <a:xfrm>
            <a:off x="5696129" y="1386531"/>
            <a:ext cx="2078181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ESTUDIANTES</a:t>
            </a:r>
            <a:endParaRPr lang="es-MX" sz="1400" dirty="0"/>
          </a:p>
        </p:txBody>
      </p:sp>
      <p:sp>
        <p:nvSpPr>
          <p:cNvPr id="9" name="Rectángulo 8"/>
          <p:cNvSpPr/>
          <p:nvPr/>
        </p:nvSpPr>
        <p:spPr>
          <a:xfrm>
            <a:off x="6391273" y="5226153"/>
            <a:ext cx="2897106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BIBLIOTECA DIGITAL</a:t>
            </a:r>
            <a:endParaRPr lang="es-MX" sz="1400" dirty="0"/>
          </a:p>
        </p:txBody>
      </p:sp>
      <p:sp>
        <p:nvSpPr>
          <p:cNvPr id="11" name="Rectángulo 10"/>
          <p:cNvSpPr/>
          <p:nvPr/>
        </p:nvSpPr>
        <p:spPr>
          <a:xfrm>
            <a:off x="5190362" y="2597699"/>
            <a:ext cx="2583947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SITIOS DE INTERES</a:t>
            </a:r>
            <a:endParaRPr lang="es-MX" sz="1400" dirty="0"/>
          </a:p>
        </p:txBody>
      </p:sp>
      <p:sp>
        <p:nvSpPr>
          <p:cNvPr id="12" name="Rectángulo 11"/>
          <p:cNvSpPr/>
          <p:nvPr/>
        </p:nvSpPr>
        <p:spPr>
          <a:xfrm>
            <a:off x="6406136" y="3412389"/>
            <a:ext cx="2882243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UNAM</a:t>
            </a:r>
            <a:endParaRPr lang="es-MX" sz="1400" dirty="0"/>
          </a:p>
        </p:txBody>
      </p:sp>
      <p:sp>
        <p:nvSpPr>
          <p:cNvPr id="13" name="Rectángulo 12"/>
          <p:cNvSpPr/>
          <p:nvPr/>
        </p:nvSpPr>
        <p:spPr>
          <a:xfrm>
            <a:off x="6391272" y="5830741"/>
            <a:ext cx="2897107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AULAS VIRTUALES</a:t>
            </a:r>
            <a:endParaRPr lang="es-MX" sz="1400" dirty="0"/>
          </a:p>
        </p:txBody>
      </p:sp>
      <p:cxnSp>
        <p:nvCxnSpPr>
          <p:cNvPr id="14" name="Conector angular 13"/>
          <p:cNvCxnSpPr/>
          <p:nvPr/>
        </p:nvCxnSpPr>
        <p:spPr>
          <a:xfrm>
            <a:off x="2453863" y="563915"/>
            <a:ext cx="3242268" cy="10738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414773" y="792515"/>
            <a:ext cx="1" cy="781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4060848" y="575965"/>
            <a:ext cx="1649429" cy="1621131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>
            <a:off x="5478971" y="3034850"/>
            <a:ext cx="911123" cy="606139"/>
          </a:xfrm>
          <a:prstGeom prst="bentConnector3">
            <a:avLst>
              <a:gd name="adj1" fmla="val 246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endCxn id="11" idx="1"/>
          </p:cNvCxnSpPr>
          <p:nvPr/>
        </p:nvCxnSpPr>
        <p:spPr>
          <a:xfrm rot="16200000" flipH="1">
            <a:off x="3033711" y="669648"/>
            <a:ext cx="2264484" cy="204881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>
            <a:off x="5479253" y="3636166"/>
            <a:ext cx="911123" cy="606139"/>
          </a:xfrm>
          <a:prstGeom prst="bentConnector3">
            <a:avLst>
              <a:gd name="adj1" fmla="val 246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/>
          <p:nvPr/>
        </p:nvCxnSpPr>
        <p:spPr>
          <a:xfrm>
            <a:off x="5480149" y="4250589"/>
            <a:ext cx="911123" cy="606139"/>
          </a:xfrm>
          <a:prstGeom prst="bentConnector3">
            <a:avLst>
              <a:gd name="adj1" fmla="val 246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/>
          <p:nvPr/>
        </p:nvCxnSpPr>
        <p:spPr>
          <a:xfrm>
            <a:off x="5484312" y="4852605"/>
            <a:ext cx="911123" cy="606139"/>
          </a:xfrm>
          <a:prstGeom prst="bentConnector3">
            <a:avLst>
              <a:gd name="adj1" fmla="val 246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/>
          <p:nvPr/>
        </p:nvCxnSpPr>
        <p:spPr>
          <a:xfrm>
            <a:off x="5484311" y="5453202"/>
            <a:ext cx="911123" cy="606139"/>
          </a:xfrm>
          <a:prstGeom prst="bentConnector3">
            <a:avLst>
              <a:gd name="adj1" fmla="val 246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hlinkClick r:id="rId2" action="ppaction://hlinksldjump"/>
          </p:cNvPr>
          <p:cNvSpPr/>
          <p:nvPr/>
        </p:nvSpPr>
        <p:spPr>
          <a:xfrm>
            <a:off x="221277" y="5840765"/>
            <a:ext cx="9177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31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1433</TotalTime>
  <Words>187</Words>
  <Application>Microsoft Office PowerPoint</Application>
  <PresentationFormat>Panorámica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AUTONOMA DE MÉXICO</dc:title>
  <dc:creator>HP</dc:creator>
  <cp:lastModifiedBy>ARQUITECTURA</cp:lastModifiedBy>
  <cp:revision>27</cp:revision>
  <dcterms:created xsi:type="dcterms:W3CDTF">2014-09-24T17:19:31Z</dcterms:created>
  <dcterms:modified xsi:type="dcterms:W3CDTF">2014-10-04T02:08:13Z</dcterms:modified>
</cp:coreProperties>
</file>