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Raleway" panose="020B060402020202020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  <p:embeddedFont>
      <p:font typeface="Raleway ExtraBold" panose="020B0604020202020204" charset="0"/>
      <p:bold r:id="rId30"/>
      <p:boldItalic r:id="rId31"/>
    </p:embeddedFont>
    <p:embeddedFont>
      <p:font typeface="Raleway Light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47609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741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973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239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335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143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972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876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074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921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642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940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012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687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113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943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30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58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233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25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_1">
    <p:bg>
      <p:bgPr>
        <a:solidFill>
          <a:srgbClr val="FFB6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Shape 5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FB600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ebic-source/quebic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tharanganilupul@gmail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lk.linkedin.com/in/tharanga-thennako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Quebic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FaaS Framework</a:t>
            </a:r>
            <a:endParaRPr/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Kubernetes is an open-source system for automating deployment, scaling and management of containerized applications that was originally designed by Google</a:t>
            </a:r>
            <a:endParaRPr sz="1800"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874650" y="2143050"/>
            <a:ext cx="7394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>
                <a:solidFill>
                  <a:srgbClr val="FFB600"/>
                </a:solidFill>
              </a:rPr>
              <a:t>Quebic </a:t>
            </a:r>
            <a:r>
              <a:rPr lang="en"/>
              <a:t>is Used</a:t>
            </a: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50" name="Shape 150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51" name="Shape 15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</a:t>
            </a:r>
            <a:r>
              <a:rPr lang="en" sz="3600">
                <a:solidFill>
                  <a:srgbClr val="FFB600"/>
                </a:solidFill>
              </a:rPr>
              <a:t>Quebic </a:t>
            </a:r>
            <a:r>
              <a:rPr lang="en" sz="3600"/>
              <a:t>gives you</a:t>
            </a:r>
            <a:endParaRPr sz="3600"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922000" y="1625700"/>
            <a:ext cx="2332200" cy="14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Run it in anyware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Able to run in any platform windows/linux. Just download binaries and run it. No need any 3rd party tool.</a:t>
            </a:r>
            <a:endParaRPr sz="1200"/>
          </a:p>
        </p:txBody>
      </p:sp>
      <p:sp>
        <p:nvSpPr>
          <p:cNvPr id="162" name="Shape 162"/>
          <p:cNvSpPr txBox="1">
            <a:spLocks noGrp="1"/>
          </p:cNvSpPr>
          <p:nvPr>
            <p:ph type="body" idx="2"/>
          </p:nvPr>
        </p:nvSpPr>
        <p:spPr>
          <a:xfrm>
            <a:off x="3373776" y="1625700"/>
            <a:ext cx="2332200" cy="14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Polyglot Programming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Write your functions in any programming language. Java, JavaScript and more.</a:t>
            </a:r>
            <a:endParaRPr sz="1200"/>
          </a:p>
        </p:txBody>
      </p:sp>
      <p:sp>
        <p:nvSpPr>
          <p:cNvPr id="163" name="Shape 163"/>
          <p:cNvSpPr txBox="1">
            <a:spLocks noGrp="1"/>
          </p:cNvSpPr>
          <p:nvPr>
            <p:ph type="body" idx="3"/>
          </p:nvPr>
        </p:nvSpPr>
        <p:spPr>
          <a:xfrm>
            <a:off x="5825552" y="1625700"/>
            <a:ext cx="2332200" cy="14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Asynchronous invocation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The event-driven messaging mechanism of Quebic enables Asyc invocations from Api Gateway to function 0r inter-functions calls. 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922000" y="3073500"/>
            <a:ext cx="2332200" cy="14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Micro Service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Not just functions. You can write event driven microservice.</a:t>
            </a:r>
            <a:endParaRPr sz="1200"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3373776" y="3073500"/>
            <a:ext cx="2332200" cy="14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Up</a:t>
            </a:r>
            <a:r>
              <a:rPr lang="en" b="1">
                <a:solidFill>
                  <a:schemeClr val="dk2"/>
                </a:solidFill>
              </a:rPr>
              <a:t>grade</a:t>
            </a:r>
            <a:r>
              <a:rPr lang="en" b="1"/>
              <a:t> and Downgrade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Do upgrade or downgrade for only single unit ( function ) of your system into new or previous version without breaking  entire system process</a:t>
            </a:r>
            <a:endParaRPr sz="1200"/>
          </a:p>
        </p:txBody>
      </p:sp>
      <p:sp>
        <p:nvSpPr>
          <p:cNvPr id="167" name="Shape 167"/>
          <p:cNvSpPr txBox="1">
            <a:spLocks noGrp="1"/>
          </p:cNvSpPr>
          <p:nvPr>
            <p:ph type="body" idx="3"/>
          </p:nvPr>
        </p:nvSpPr>
        <p:spPr>
          <a:xfrm>
            <a:off x="5825552" y="3073500"/>
            <a:ext cx="2332200" cy="14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Scalability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You can keep any numbers of replicas of your function. Any time you can increase or decrease </a:t>
            </a:r>
            <a:r>
              <a:rPr lang="en" sz="1200">
                <a:solidFill>
                  <a:schemeClr val="dk2"/>
                </a:solidFill>
              </a:rPr>
              <a:t>replicas  count.</a:t>
            </a:r>
            <a:endParaRPr sz="1200"/>
          </a:p>
        </p:txBody>
      </p:sp>
      <p:grpSp>
        <p:nvGrpSpPr>
          <p:cNvPr id="168" name="Shape 168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138950" y="214305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</a:t>
            </a:r>
            <a:r>
              <a:rPr lang="en">
                <a:solidFill>
                  <a:srgbClr val="FFB600"/>
                </a:solidFill>
              </a:rPr>
              <a:t>Quebic </a:t>
            </a:r>
            <a:r>
              <a:rPr lang="en"/>
              <a:t>work</a:t>
            </a: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82" name="Shape 18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63" y="517550"/>
            <a:ext cx="7656274" cy="4108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1138950" y="214305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Quebic Functions</a:t>
            </a: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922000" y="74482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</a:rPr>
              <a:t>Java </a:t>
            </a:r>
            <a:r>
              <a:rPr lang="en" sz="3600"/>
              <a:t>runtime</a:t>
            </a:r>
            <a:endParaRPr sz="3600"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4294967295"/>
          </p:nvPr>
        </p:nvSpPr>
        <p:spPr>
          <a:xfrm>
            <a:off x="922000" y="1401750"/>
            <a:ext cx="25710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Sample function code</a:t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8313327" y="358825"/>
            <a:ext cx="460615" cy="460630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754500" y="2130950"/>
            <a:ext cx="7635000" cy="23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marR="152400" lvl="0" indent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73A49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n" sz="12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 dirty="0">
                <a:solidFill>
                  <a:srgbClr val="D73A49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n" sz="12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 dirty="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HelloFunction</a:t>
            </a:r>
            <a:r>
              <a:rPr lang="en" sz="12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 dirty="0">
                <a:solidFill>
                  <a:srgbClr val="D73A49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implements</a:t>
            </a:r>
            <a:r>
              <a:rPr lang="en" sz="12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 dirty="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RequestHandler&lt;</a:t>
            </a:r>
            <a:r>
              <a:rPr lang="en" sz="12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Request</a:t>
            </a:r>
            <a:r>
              <a:rPr lang="en" sz="1200" dirty="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Response</a:t>
            </a:r>
            <a:r>
              <a:rPr lang="en" sz="1200" dirty="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12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" sz="12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2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200" dirty="0">
                <a:solidFill>
                  <a:srgbClr val="D73A49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n" sz="12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 dirty="0">
                <a:solidFill>
                  <a:srgbClr val="D73A49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n" sz="12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 dirty="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handle</a:t>
            </a:r>
            <a:r>
              <a:rPr lang="en" sz="12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(Request </a:t>
            </a:r>
            <a:r>
              <a:rPr lang="en" sz="1200" dirty="0">
                <a:solidFill>
                  <a:srgbClr val="E36209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request</a:t>
            </a:r>
            <a:r>
              <a:rPr lang="en" sz="12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 dirty="0">
                <a:solidFill>
                  <a:srgbClr val="D73A49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CallBack&lt;</a:t>
            </a:r>
            <a:r>
              <a:rPr lang="en" sz="12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Response</a:t>
            </a:r>
            <a:r>
              <a:rPr lang="en" sz="1200" dirty="0">
                <a:solidFill>
                  <a:srgbClr val="D73A49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12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 dirty="0">
                <a:solidFill>
                  <a:srgbClr val="E36209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callback</a:t>
            </a:r>
            <a:r>
              <a:rPr lang="en" sz="12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, Context </a:t>
            </a:r>
            <a:r>
              <a:rPr lang="en" sz="1200" dirty="0">
                <a:solidFill>
                  <a:srgbClr val="E36209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context</a:t>
            </a:r>
            <a:r>
              <a:rPr lang="en" sz="12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) {</a:t>
            </a:r>
            <a:endParaRPr sz="12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52400" marR="152400" lvl="0" indent="3048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   </a:t>
            </a:r>
            <a:r>
              <a:rPr lang="en" sz="1200" dirty="0" smtClean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   </a:t>
            </a:r>
            <a:r>
              <a:rPr lang="en" sz="1200" dirty="0" smtClean="0">
                <a:solidFill>
                  <a:srgbClr val="6A737D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//</a:t>
            </a:r>
            <a:r>
              <a:rPr lang="en" sz="1200" dirty="0">
                <a:solidFill>
                  <a:srgbClr val="6A737D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your code goes here</a:t>
            </a:r>
            <a:r>
              <a:rPr lang="en" sz="12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2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	         callback</a:t>
            </a:r>
            <a:r>
              <a:rPr lang="en" sz="1200" dirty="0">
                <a:solidFill>
                  <a:srgbClr val="D73A49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success(</a:t>
            </a:r>
            <a:r>
              <a:rPr lang="en" sz="1200" dirty="0">
                <a:solidFill>
                  <a:srgbClr val="D73A49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12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Response(</a:t>
            </a:r>
            <a:r>
              <a:rPr lang="en" sz="1200" dirty="0">
                <a:solidFill>
                  <a:srgbClr val="005CC5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2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 dirty="0">
                <a:solidFill>
                  <a:srgbClr val="032F62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"reply success"</a:t>
            </a:r>
            <a:r>
              <a:rPr lang="en" sz="12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));</a:t>
            </a:r>
            <a:br>
              <a:rPr lang="en" sz="12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  }</a:t>
            </a:r>
            <a:endParaRPr sz="12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52400" marR="152400" lvl="0" indent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2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 dirty="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200" dirty="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922000" y="74482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</a:rPr>
              <a:t>NodeJS </a:t>
            </a:r>
            <a:r>
              <a:rPr lang="en" sz="3600"/>
              <a:t>runtime</a:t>
            </a:r>
            <a:endParaRPr sz="3600"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4294967295"/>
          </p:nvPr>
        </p:nvSpPr>
        <p:spPr>
          <a:xfrm>
            <a:off x="922000" y="1401750"/>
            <a:ext cx="25710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Sample function code</a:t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8313327" y="358825"/>
            <a:ext cx="460615" cy="460630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1316375" y="2085625"/>
            <a:ext cx="6624300" cy="20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30200" marR="190500" lvl="0" indent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5CC5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exports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helloHandler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D73A49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D73A49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(payload, context, callback){</a:t>
            </a:r>
            <a:b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    </a:t>
            </a:r>
            <a:r>
              <a:rPr lang="en" sz="1200">
                <a:solidFill>
                  <a:srgbClr val="6A737D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//your code goes here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    </a:t>
            </a:r>
            <a:r>
              <a:rPr lang="en" sz="120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callback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200">
                <a:solidFill>
                  <a:srgbClr val="032F62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'Hello world'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5CC5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201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1615684" y="1912822"/>
            <a:ext cx="5803769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Getting Started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Shape 225"/>
          <p:cNvSpPr txBox="1"/>
          <p:nvPr/>
        </p:nvSpPr>
        <p:spPr>
          <a:xfrm>
            <a:off x="2051546" y="2778248"/>
            <a:ext cx="5507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rgbClr val="FFB600"/>
                </a:solidFill>
                <a:latin typeface="Raleway Light"/>
                <a:ea typeface="Raleway Light"/>
                <a:cs typeface="Raleway Light"/>
                <a:sym typeface="Raleway Light"/>
                <a:hlinkClick r:id="rId3"/>
              </a:rPr>
              <a:t>https://github.com/quebic-source/quebic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tharanganilupul@gmail.com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Linkedin</a:t>
            </a:r>
            <a:endParaRPr sz="3600" b="1"/>
          </a:p>
        </p:txBody>
      </p:sp>
      <p:sp>
        <p:nvSpPr>
          <p:cNvPr id="233" name="Shape 233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Quebic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Quebic is a framework for writing serverless functions to run on Kubernetes. You can write your functions in any language. Currently Quebic supports only for Java and NodeJS programming models.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0" name="Shape 70"/>
          <p:cNvGrpSpPr/>
          <p:nvPr/>
        </p:nvGrpSpPr>
        <p:grpSpPr>
          <a:xfrm>
            <a:off x="8076839" y="383725"/>
            <a:ext cx="618316" cy="748360"/>
            <a:chOff x="584925" y="922575"/>
            <a:chExt cx="415200" cy="502525"/>
          </a:xfrm>
        </p:grpSpPr>
        <p:sp>
          <p:nvSpPr>
            <p:cNvPr id="71" name="Shape 7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7334564" y="2384367"/>
            <a:ext cx="299775" cy="28623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80" name="Shape 8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Shape 82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83" name="Shape 8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Shape 87"/>
          <p:cNvSpPr/>
          <p:nvPr/>
        </p:nvSpPr>
        <p:spPr>
          <a:xfrm rot="2466717">
            <a:off x="5819909" y="1025895"/>
            <a:ext cx="416526" cy="39771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 rot="-1609245">
            <a:off x="6429073" y="1276138"/>
            <a:ext cx="299725" cy="28620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title" idx="4294967295"/>
          </p:nvPr>
        </p:nvSpPr>
        <p:spPr>
          <a:xfrm>
            <a:off x="707750" y="1285200"/>
            <a:ext cx="6866100" cy="25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600"/>
                </a:solidFill>
              </a:rPr>
              <a:t>Evolution  of </a:t>
            </a:r>
            <a:r>
              <a:rPr lang="en"/>
              <a:t>Application development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32500" y="1063225"/>
            <a:ext cx="7479000" cy="7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Monolith </a:t>
            </a:r>
            <a:r>
              <a:rPr lang="en" sz="3600">
                <a:solidFill>
                  <a:srgbClr val="FFB600"/>
                </a:solidFill>
              </a:rPr>
              <a:t>=&gt; </a:t>
            </a:r>
            <a:r>
              <a:rPr lang="en" sz="3600"/>
              <a:t>Microservice </a:t>
            </a:r>
            <a:r>
              <a:rPr lang="en" sz="3600">
                <a:solidFill>
                  <a:srgbClr val="FFB600"/>
                </a:solidFill>
              </a:rPr>
              <a:t>=&gt; </a:t>
            </a:r>
            <a:r>
              <a:rPr lang="en" sz="3600"/>
              <a:t>FaaS</a:t>
            </a:r>
            <a:r>
              <a:rPr lang="en" sz="3600">
                <a:solidFill>
                  <a:srgbClr val="FFB600"/>
                </a:solidFill>
              </a:rPr>
              <a:t> </a:t>
            </a:r>
            <a:endParaRPr sz="3600"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8330383" y="415854"/>
            <a:ext cx="366011" cy="596668"/>
            <a:chOff x="6730350" y="2315900"/>
            <a:chExt cx="257700" cy="420100"/>
          </a:xfrm>
        </p:grpSpPr>
        <p:sp>
          <p:nvSpPr>
            <p:cNvPr id="100" name="Shape 10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238" y="2031125"/>
            <a:ext cx="5219534" cy="21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685800" y="18328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serverless/FaaS</a:t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Serverless can also mean applications where some</a:t>
            </a:r>
            <a:br>
              <a:rPr lang="en" sz="1800"/>
            </a:br>
            <a:r>
              <a:rPr lang="en" sz="1800"/>
              <a:t>amount of server-side logic is still written by the</a:t>
            </a:r>
            <a:br>
              <a:rPr lang="en" sz="1800"/>
            </a:br>
            <a:r>
              <a:rPr lang="en" sz="1800"/>
              <a:t>application developer but unlike traditional architectures</a:t>
            </a:r>
            <a:br>
              <a:rPr lang="en" sz="1800"/>
            </a:br>
            <a:r>
              <a:rPr lang="en" sz="1800"/>
              <a:t>Is run in stateless compute containers that are event triggered, ephemeral </a:t>
            </a: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(may only last for one invocation),</a:t>
            </a:r>
            <a:br>
              <a:rPr lang="en" sz="1800"/>
            </a:br>
            <a:r>
              <a:rPr lang="en" sz="1800"/>
              <a:t>and fully managed by a 3rd party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 martinfowler.com</a:t>
            </a:r>
            <a:endParaRPr sz="1800"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/>
          </p:nvPr>
        </p:nvSpPr>
        <p:spPr>
          <a:xfrm>
            <a:off x="1187175" y="1991850"/>
            <a:ext cx="468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925" y="1849363"/>
            <a:ext cx="1619401" cy="144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Docker is a computer program that performs operating-system-level virtualization also known as containerization</a:t>
            </a:r>
            <a:endParaRPr sz="1800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https://www.docker.com/what-docker</a:t>
            </a:r>
            <a:endParaRPr sz="180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641025" y="1991850"/>
            <a:ext cx="614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Kubernetes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525" y="1876500"/>
            <a:ext cx="1390500" cy="13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298</Words>
  <Application>Microsoft Office PowerPoint</Application>
  <PresentationFormat>On-screen Show (16:9)</PresentationFormat>
  <Paragraphs>62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Raleway</vt:lpstr>
      <vt:lpstr>Verdana</vt:lpstr>
      <vt:lpstr>Raleway ExtraBold</vt:lpstr>
      <vt:lpstr>Arial</vt:lpstr>
      <vt:lpstr>Raleway Light</vt:lpstr>
      <vt:lpstr>Olivia template</vt:lpstr>
      <vt:lpstr>Quebic FaaS Framework</vt:lpstr>
      <vt:lpstr>Quebic</vt:lpstr>
      <vt:lpstr>Evolution  of Application development</vt:lpstr>
      <vt:lpstr>Monolith =&gt; Microservice =&gt; FaaS </vt:lpstr>
      <vt:lpstr>What is serverless/FaaS</vt:lpstr>
      <vt:lpstr>PowerPoint Presentation</vt:lpstr>
      <vt:lpstr>What is Docker</vt:lpstr>
      <vt:lpstr>PowerPoint Presentation</vt:lpstr>
      <vt:lpstr>What is Kubernetes</vt:lpstr>
      <vt:lpstr>PowerPoint Presentation</vt:lpstr>
      <vt:lpstr>Why Quebic is Used</vt:lpstr>
      <vt:lpstr>What Quebic gives you</vt:lpstr>
      <vt:lpstr>How Quebic work</vt:lpstr>
      <vt:lpstr>PowerPoint Presentation</vt:lpstr>
      <vt:lpstr>Quebic Functions</vt:lpstr>
      <vt:lpstr>Java runtime</vt:lpstr>
      <vt:lpstr>NodeJS runtime</vt:lpstr>
      <vt:lpstr>Getting Started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Quebic FaaS Framework</dc:title>
  <cp:lastModifiedBy>Tharanga Thennakoon</cp:lastModifiedBy>
  <cp:revision>1</cp:revision>
  <dcterms:modified xsi:type="dcterms:W3CDTF">2018-04-12T03:21:31Z</dcterms:modified>
</cp:coreProperties>
</file>